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embeddedFontLst>
    <p:embeddedFont>
      <p:font typeface="Amatic SC" panose="020B0604020202020204" charset="-79"/>
      <p:regular r:id="rId52"/>
      <p:bold r:id="rId53"/>
    </p:embeddedFont>
    <p:embeddedFont>
      <p:font typeface="Calibri" panose="020F0502020204030204" pitchFamily="34" charset="0"/>
      <p:regular r:id="rId54"/>
      <p:bold r:id="rId55"/>
      <p:italic r:id="rId56"/>
      <p:boldItalic r:id="rId57"/>
    </p:embeddedFont>
    <p:embeddedFont>
      <p:font typeface="Istok Web" panose="020B0604020202020204" charset="0"/>
      <p:regular r:id="rId58"/>
      <p:bold r:id="rId59"/>
      <p:italic r:id="rId60"/>
      <p:boldItalic r:id="rId61"/>
    </p:embeddedFont>
    <p:embeddedFont>
      <p:font typeface="Poppins" panose="020B0604020202020204" charset="0"/>
      <p:regular r:id="rId62"/>
      <p:bold r:id="rId63"/>
      <p:italic r:id="rId64"/>
      <p:boldItalic r:id="rId65"/>
    </p:embeddedFont>
    <p:embeddedFont>
      <p:font typeface="Poppins ExtraBold" panose="020B0604020202020204" charset="0"/>
      <p:bold r:id="rId66"/>
      <p:boldItalic r:id="rId67"/>
    </p:embeddedFont>
    <p:embeddedFont>
      <p:font typeface="Poppins Medium" panose="020B0604020202020204" charset="0"/>
      <p:regular r:id="rId68"/>
      <p:bold r:id="rId69"/>
      <p:italic r:id="rId70"/>
      <p:boldItalic r:id="rId71"/>
    </p:embeddedFont>
    <p:embeddedFont>
      <p:font typeface="PT Sans" panose="020B0604020202020204" charset="0"/>
      <p:regular r:id="rId72"/>
      <p:bold r:id="rId73"/>
      <p:italic r:id="rId74"/>
      <p:boldItalic r:id="rId75"/>
    </p:embeddedFont>
    <p:embeddedFont>
      <p:font typeface="Roboto Medium" panose="020B060402020202020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CC3BCE-E4CD-D1C1-FF05-FA23FE672D24}" v="4" dt="2022-03-05T15:58:57.041"/>
    <p1510:client id="{1CA9D4CE-864B-4FC4-8CE0-F2D1DC480AB9}" v="1" dt="2022-03-05T15:58:27.289"/>
    <p1510:client id="{D7D4F1C2-50B5-4277-9AD2-1375C0279A65}" v="12" dt="2022-03-05T15:58:51.133"/>
  </p1510:revLst>
</p1510:revInfo>
</file>

<file path=ppt/tableStyles.xml><?xml version="1.0" encoding="utf-8"?>
<a:tblStyleLst xmlns:a="http://schemas.openxmlformats.org/drawingml/2006/main" def="{A0DD6155-5E95-4AF7-A345-5EF55C4FE0A3}">
  <a:tblStyle styleId="{A0DD6155-5E95-4AF7-A345-5EF55C4FE0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microsoft.com/office/2016/11/relationships/changesInfo" Target="changesInfos/changesInfo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61" Type="http://schemas.openxmlformats.org/officeDocument/2006/relationships/font" Target="fonts/font10.fntdata"/><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h Kheng Xi, Jevan" userId="38b6b64c-cecc-4b78-9228-4ca68902885d" providerId="ADAL" clId="{D7D4F1C2-50B5-4277-9AD2-1375C0279A65}"/>
    <pc:docChg chg="custSel modSld">
      <pc:chgData name="Goh Kheng Xi, Jevan" userId="38b6b64c-cecc-4b78-9228-4ca68902885d" providerId="ADAL" clId="{D7D4F1C2-50B5-4277-9AD2-1375C0279A65}" dt="2022-03-05T15:58:51.133" v="11" actId="478"/>
      <pc:docMkLst>
        <pc:docMk/>
      </pc:docMkLst>
      <pc:sldChg chg="delSp modSp mod modNotes">
        <pc:chgData name="Goh Kheng Xi, Jevan" userId="38b6b64c-cecc-4b78-9228-4ca68902885d" providerId="ADAL" clId="{D7D4F1C2-50B5-4277-9AD2-1375C0279A65}" dt="2022-03-05T15:58:51.133" v="11" actId="478"/>
        <pc:sldMkLst>
          <pc:docMk/>
          <pc:sldMk cId="0" sldId="262"/>
        </pc:sldMkLst>
        <pc:picChg chg="del mod">
          <ac:chgData name="Goh Kheng Xi, Jevan" userId="38b6b64c-cecc-4b78-9228-4ca68902885d" providerId="ADAL" clId="{D7D4F1C2-50B5-4277-9AD2-1375C0279A65}" dt="2022-03-05T15:58:51.133" v="11" actId="478"/>
          <ac:picMkLst>
            <pc:docMk/>
            <pc:sldMk cId="0" sldId="262"/>
            <ac:picMk id="962" creationId="{00000000-0000-0000-0000-000000000000}"/>
          </ac:picMkLst>
        </pc:picChg>
      </pc:sldChg>
    </pc:docChg>
  </pc:docChgLst>
  <pc:docChgLst>
    <pc:chgData name="Toh Wei Wen" userId="S::e0424767@u.nus.edu::9953dc32-c86b-4873-910d-94413ba6dd90" providerId="AD" clId="Web-{1CA9D4CE-864B-4FC4-8CE0-F2D1DC480AB9}"/>
    <pc:docChg chg="modSld">
      <pc:chgData name="Toh Wei Wen" userId="S::e0424767@u.nus.edu::9953dc32-c86b-4873-910d-94413ba6dd90" providerId="AD" clId="Web-{1CA9D4CE-864B-4FC4-8CE0-F2D1DC480AB9}" dt="2022-03-05T15:58:27.289" v="0" actId="1076"/>
      <pc:docMkLst>
        <pc:docMk/>
      </pc:docMkLst>
      <pc:sldChg chg="modSp">
        <pc:chgData name="Toh Wei Wen" userId="S::e0424767@u.nus.edu::9953dc32-c86b-4873-910d-94413ba6dd90" providerId="AD" clId="Web-{1CA9D4CE-864B-4FC4-8CE0-F2D1DC480AB9}" dt="2022-03-05T15:58:27.289" v="0" actId="1076"/>
        <pc:sldMkLst>
          <pc:docMk/>
          <pc:sldMk cId="0" sldId="256"/>
        </pc:sldMkLst>
        <pc:grpChg chg="mod">
          <ac:chgData name="Toh Wei Wen" userId="S::e0424767@u.nus.edu::9953dc32-c86b-4873-910d-94413ba6dd90" providerId="AD" clId="Web-{1CA9D4CE-864B-4FC4-8CE0-F2D1DC480AB9}" dt="2022-03-05T15:58:27.289" v="0" actId="1076"/>
          <ac:grpSpMkLst>
            <pc:docMk/>
            <pc:sldMk cId="0" sldId="256"/>
            <ac:grpSpMk id="543" creationId="{00000000-0000-0000-0000-000000000000}"/>
          </ac:grpSpMkLst>
        </pc:grpChg>
      </pc:sldChg>
    </pc:docChg>
  </pc:docChgLst>
  <pc:docChgLst>
    <pc:chgData name="Darren Lim Shi-Cong" userId="S::e0407516@u.nus.edu::c5b0aa6f-147e-4ea3-8fc5-38e3e9a0344c" providerId="AD" clId="Web-{15CC3BCE-E4CD-D1C1-FF05-FA23FE672D24}"/>
    <pc:docChg chg="modSld">
      <pc:chgData name="Darren Lim Shi-Cong" userId="S::e0407516@u.nus.edu::c5b0aa6f-147e-4ea3-8fc5-38e3e9a0344c" providerId="AD" clId="Web-{15CC3BCE-E4CD-D1C1-FF05-FA23FE672D24}" dt="2022-03-05T15:58:57.041" v="2"/>
      <pc:docMkLst>
        <pc:docMk/>
      </pc:docMkLst>
      <pc:sldChg chg="addSp delSp modSp">
        <pc:chgData name="Darren Lim Shi-Cong" userId="S::e0407516@u.nus.edu::c5b0aa6f-147e-4ea3-8fc5-38e3e9a0344c" providerId="AD" clId="Web-{15CC3BCE-E4CD-D1C1-FF05-FA23FE672D24}" dt="2022-03-05T15:58:57.041" v="2"/>
        <pc:sldMkLst>
          <pc:docMk/>
          <pc:sldMk cId="0" sldId="262"/>
        </pc:sldMkLst>
        <pc:picChg chg="add del mod">
          <ac:chgData name="Darren Lim Shi-Cong" userId="S::e0407516@u.nus.edu::c5b0aa6f-147e-4ea3-8fc5-38e3e9a0344c" providerId="AD" clId="Web-{15CC3BCE-E4CD-D1C1-FF05-FA23FE672D24}" dt="2022-03-05T15:58:57.041" v="2"/>
          <ac:picMkLst>
            <pc:docMk/>
            <pc:sldMk cId="0" sldId="262"/>
            <ac:picMk id="2" creationId="{103228B0-8BEB-47EF-97FA-6D46374DB74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e5b447c4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e5b447c4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e5c85b77a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e5c85b77a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e5c85b77a9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e5c85b77a9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e5c85b77a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e5c85b77a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e5c85b77a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e5c85b77a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e5c85b77a9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e5c85b77a9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e5c85b77a9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e5c85b77a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e5c85b77a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e5c85b77a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e5c85b77a9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e5c85b77a9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e5c85b77a9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e5c85b77a9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e5c85b77a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e5c85b77a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e5c85b77a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e5c85b77a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e5c85b77a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e5c85b77a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e5c85b77a9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e5c85b77a9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e5c85b77a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e5c85b77a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e5c85b77a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e5c85b77a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e5cf64ae4d_0_3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e5cf64ae4d_0_3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e5c85b77a9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e5c85b77a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ge5c85b77a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9" name="Google Shape;2399;ge5c85b77a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ge5c85b77a9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7" name="Google Shape;2697;ge5c85b77a9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e5cf64ae4d_0_3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e5cf64ae4d_0_3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e5cf64ae4d_0_3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e5cf64ae4d_0_3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e5cf64ae4d_0_3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 name="Google Shape;2719;ge5cf64ae4d_0_3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e5cf64ae4d_0_3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5" name="Google Shape;2745;ge5cf64ae4d_0_3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e5cf64ae4d_0_3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e5cf64ae4d_0_3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8"/>
        <p:cNvGrpSpPr/>
        <p:nvPr/>
      </p:nvGrpSpPr>
      <p:grpSpPr>
        <a:xfrm>
          <a:off x="0" y="0"/>
          <a:ext cx="0" cy="0"/>
          <a:chOff x="0" y="0"/>
          <a:chExt cx="0" cy="0"/>
        </a:xfrm>
      </p:grpSpPr>
      <p:sp>
        <p:nvSpPr>
          <p:cNvPr id="3099" name="Google Shape;3099;ge5cf64ae4d_0_3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0" name="Google Shape;3100;ge5cf64ae4d_0_3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5"/>
        <p:cNvGrpSpPr/>
        <p:nvPr/>
      </p:nvGrpSpPr>
      <p:grpSpPr>
        <a:xfrm>
          <a:off x="0" y="0"/>
          <a:ext cx="0" cy="0"/>
          <a:chOff x="0" y="0"/>
          <a:chExt cx="0" cy="0"/>
        </a:xfrm>
      </p:grpSpPr>
      <p:sp>
        <p:nvSpPr>
          <p:cNvPr id="5886" name="Google Shape;5886;ge5cf64ae4d_0_6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7" name="Google Shape;5887;ge5cf64ae4d_0_6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4"/>
        <p:cNvGrpSpPr/>
        <p:nvPr/>
      </p:nvGrpSpPr>
      <p:grpSpPr>
        <a:xfrm>
          <a:off x="0" y="0"/>
          <a:ext cx="0" cy="0"/>
          <a:chOff x="0" y="0"/>
          <a:chExt cx="0" cy="0"/>
        </a:xfrm>
      </p:grpSpPr>
      <p:sp>
        <p:nvSpPr>
          <p:cNvPr id="6305" name="Google Shape;6305;ge5cf64ae4d_0_7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6" name="Google Shape;6306;ge5cf64ae4d_0_7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4"/>
        <p:cNvGrpSpPr/>
        <p:nvPr/>
      </p:nvGrpSpPr>
      <p:grpSpPr>
        <a:xfrm>
          <a:off x="0" y="0"/>
          <a:ext cx="0" cy="0"/>
          <a:chOff x="0" y="0"/>
          <a:chExt cx="0" cy="0"/>
        </a:xfrm>
      </p:grpSpPr>
      <p:sp>
        <p:nvSpPr>
          <p:cNvPr id="6475" name="Google Shape;6475;ge5cf64ae4d_0_7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6" name="Google Shape;6476;ge5cf64ae4d_0_7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e5c85b77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e5c85b77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9"/>
        <p:cNvGrpSpPr/>
        <p:nvPr/>
      </p:nvGrpSpPr>
      <p:grpSpPr>
        <a:xfrm>
          <a:off x="0" y="0"/>
          <a:ext cx="0" cy="0"/>
          <a:chOff x="0" y="0"/>
          <a:chExt cx="0" cy="0"/>
        </a:xfrm>
      </p:grpSpPr>
      <p:sp>
        <p:nvSpPr>
          <p:cNvPr id="6880" name="Google Shape;6880;ge5cf64ae4d_0_7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1" name="Google Shape;6881;ge5cf64ae4d_0_7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9"/>
        <p:cNvGrpSpPr/>
        <p:nvPr/>
      </p:nvGrpSpPr>
      <p:grpSpPr>
        <a:xfrm>
          <a:off x="0" y="0"/>
          <a:ext cx="0" cy="0"/>
          <a:chOff x="0" y="0"/>
          <a:chExt cx="0" cy="0"/>
        </a:xfrm>
      </p:grpSpPr>
      <p:sp>
        <p:nvSpPr>
          <p:cNvPr id="7260" name="Google Shape;7260;ge5cf64ae4d_0_7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1" name="Google Shape;7261;ge5cf64ae4d_0_7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3"/>
        <p:cNvGrpSpPr/>
        <p:nvPr/>
      </p:nvGrpSpPr>
      <p:grpSpPr>
        <a:xfrm>
          <a:off x="0" y="0"/>
          <a:ext cx="0" cy="0"/>
          <a:chOff x="0" y="0"/>
          <a:chExt cx="0" cy="0"/>
        </a:xfrm>
      </p:grpSpPr>
      <p:sp>
        <p:nvSpPr>
          <p:cNvPr id="7674" name="Google Shape;7674;ge5cf64ae4d_0_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5" name="Google Shape;7675;ge5cf64ae4d_0_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4"/>
        <p:cNvGrpSpPr/>
        <p:nvPr/>
      </p:nvGrpSpPr>
      <p:grpSpPr>
        <a:xfrm>
          <a:off x="0" y="0"/>
          <a:ext cx="0" cy="0"/>
          <a:chOff x="0" y="0"/>
          <a:chExt cx="0" cy="0"/>
        </a:xfrm>
      </p:grpSpPr>
      <p:sp>
        <p:nvSpPr>
          <p:cNvPr id="8035" name="Google Shape;8035;ge5cf64ae4d_0_8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6" name="Google Shape;8036;ge5cf64ae4d_0_8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4"/>
        <p:cNvGrpSpPr/>
        <p:nvPr/>
      </p:nvGrpSpPr>
      <p:grpSpPr>
        <a:xfrm>
          <a:off x="0" y="0"/>
          <a:ext cx="0" cy="0"/>
          <a:chOff x="0" y="0"/>
          <a:chExt cx="0" cy="0"/>
        </a:xfrm>
      </p:grpSpPr>
      <p:sp>
        <p:nvSpPr>
          <p:cNvPr id="8545" name="Google Shape;8545;ge5cf64ae4d_0_9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6" name="Google Shape;8546;ge5cf64ae4d_0_9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4"/>
        <p:cNvGrpSpPr/>
        <p:nvPr/>
      </p:nvGrpSpPr>
      <p:grpSpPr>
        <a:xfrm>
          <a:off x="0" y="0"/>
          <a:ext cx="0" cy="0"/>
          <a:chOff x="0" y="0"/>
          <a:chExt cx="0" cy="0"/>
        </a:xfrm>
      </p:grpSpPr>
      <p:sp>
        <p:nvSpPr>
          <p:cNvPr id="9165" name="Google Shape;9165;ge5cf64ae4d_0_9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6" name="Google Shape;9166;ge5cf64ae4d_0_9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8"/>
        <p:cNvGrpSpPr/>
        <p:nvPr/>
      </p:nvGrpSpPr>
      <p:grpSpPr>
        <a:xfrm>
          <a:off x="0" y="0"/>
          <a:ext cx="0" cy="0"/>
          <a:chOff x="0" y="0"/>
          <a:chExt cx="0" cy="0"/>
        </a:xfrm>
      </p:grpSpPr>
      <p:sp>
        <p:nvSpPr>
          <p:cNvPr id="9759" name="Google Shape;9759;ge5cf64ae4d_0_10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0" name="Google Shape;9760;ge5cf64ae4d_0_10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9"/>
        <p:cNvGrpSpPr/>
        <p:nvPr/>
      </p:nvGrpSpPr>
      <p:grpSpPr>
        <a:xfrm>
          <a:off x="0" y="0"/>
          <a:ext cx="0" cy="0"/>
          <a:chOff x="0" y="0"/>
          <a:chExt cx="0" cy="0"/>
        </a:xfrm>
      </p:grpSpPr>
      <p:sp>
        <p:nvSpPr>
          <p:cNvPr id="10080" name="Google Shape;10080;ge5cf64ae4d_0_10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1" name="Google Shape;10081;ge5cf64ae4d_0_10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7"/>
        <p:cNvGrpSpPr/>
        <p:nvPr/>
      </p:nvGrpSpPr>
      <p:grpSpPr>
        <a:xfrm>
          <a:off x="0" y="0"/>
          <a:ext cx="0" cy="0"/>
          <a:chOff x="0" y="0"/>
          <a:chExt cx="0" cy="0"/>
        </a:xfrm>
      </p:grpSpPr>
      <p:sp>
        <p:nvSpPr>
          <p:cNvPr id="10388" name="Google Shape;10388;ge5cf64ae4d_0_12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9" name="Google Shape;10389;ge5cf64ae4d_0_12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1817d361f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1817d361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1817d361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1817d361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1817d361f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1817d361f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e5c85b77a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e5c85b77a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600" y="2354507"/>
            <a:ext cx="266077" cy="26603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0" y="3389888"/>
            <a:ext cx="9143986" cy="2539180"/>
            <a:chOff x="0" y="3389888"/>
            <a:chExt cx="9143986" cy="2539180"/>
          </a:xfrm>
        </p:grpSpPr>
        <p:sp>
          <p:nvSpPr>
            <p:cNvPr id="11" name="Google Shape;11;p2"/>
            <p:cNvSpPr/>
            <p:nvPr/>
          </p:nvSpPr>
          <p:spPr>
            <a:xfrm>
              <a:off x="0" y="3639201"/>
              <a:ext cx="9143972" cy="2289867"/>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09418" y="4403172"/>
              <a:ext cx="154504" cy="47888"/>
            </a:xfrm>
            <a:custGeom>
              <a:avLst/>
              <a:gdLst/>
              <a:ahLst/>
              <a:cxnLst/>
              <a:rect l="l" t="t" r="r" b="b"/>
              <a:pathLst>
                <a:path w="2081" h="645" extrusionOk="0">
                  <a:moveTo>
                    <a:pt x="1234" y="1"/>
                  </a:moveTo>
                  <a:cubicBezTo>
                    <a:pt x="989" y="1"/>
                    <a:pt x="711" y="68"/>
                    <a:pt x="427" y="268"/>
                  </a:cubicBezTo>
                  <a:cubicBezTo>
                    <a:pt x="427" y="268"/>
                    <a:pt x="195" y="37"/>
                    <a:pt x="118" y="37"/>
                  </a:cubicBezTo>
                  <a:cubicBezTo>
                    <a:pt x="111" y="37"/>
                    <a:pt x="105" y="38"/>
                    <a:pt x="101" y="43"/>
                  </a:cubicBezTo>
                  <a:cubicBezTo>
                    <a:pt x="51" y="118"/>
                    <a:pt x="276" y="293"/>
                    <a:pt x="251" y="368"/>
                  </a:cubicBezTo>
                  <a:cubicBezTo>
                    <a:pt x="226" y="444"/>
                    <a:pt x="0" y="644"/>
                    <a:pt x="101" y="644"/>
                  </a:cubicBezTo>
                  <a:cubicBezTo>
                    <a:pt x="201" y="644"/>
                    <a:pt x="351" y="494"/>
                    <a:pt x="452" y="419"/>
                  </a:cubicBezTo>
                  <a:cubicBezTo>
                    <a:pt x="452" y="419"/>
                    <a:pt x="926" y="592"/>
                    <a:pt x="1374" y="592"/>
                  </a:cubicBezTo>
                  <a:cubicBezTo>
                    <a:pt x="1668" y="592"/>
                    <a:pt x="1951" y="517"/>
                    <a:pt x="2081" y="268"/>
                  </a:cubicBezTo>
                  <a:cubicBezTo>
                    <a:pt x="2081" y="268"/>
                    <a:pt x="1724" y="1"/>
                    <a:pt x="1234"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43778" y="4313855"/>
              <a:ext cx="95034" cy="29253"/>
            </a:xfrm>
            <a:custGeom>
              <a:avLst/>
              <a:gdLst/>
              <a:ahLst/>
              <a:cxnLst/>
              <a:rect l="l" t="t" r="r" b="b"/>
              <a:pathLst>
                <a:path w="1280" h="394" extrusionOk="0">
                  <a:moveTo>
                    <a:pt x="752" y="1"/>
                  </a:moveTo>
                  <a:cubicBezTo>
                    <a:pt x="600" y="1"/>
                    <a:pt x="427" y="43"/>
                    <a:pt x="252" y="168"/>
                  </a:cubicBezTo>
                  <a:cubicBezTo>
                    <a:pt x="252" y="168"/>
                    <a:pt x="136" y="34"/>
                    <a:pt x="91" y="34"/>
                  </a:cubicBezTo>
                  <a:cubicBezTo>
                    <a:pt x="84" y="34"/>
                    <a:pt x="79" y="36"/>
                    <a:pt x="76" y="43"/>
                  </a:cubicBezTo>
                  <a:cubicBezTo>
                    <a:pt x="26" y="68"/>
                    <a:pt x="176" y="193"/>
                    <a:pt x="151" y="218"/>
                  </a:cubicBezTo>
                  <a:cubicBezTo>
                    <a:pt x="126" y="268"/>
                    <a:pt x="1" y="394"/>
                    <a:pt x="51" y="394"/>
                  </a:cubicBezTo>
                  <a:cubicBezTo>
                    <a:pt x="126" y="394"/>
                    <a:pt x="226" y="293"/>
                    <a:pt x="277" y="268"/>
                  </a:cubicBezTo>
                  <a:cubicBezTo>
                    <a:pt x="277" y="268"/>
                    <a:pt x="569" y="366"/>
                    <a:pt x="843" y="366"/>
                  </a:cubicBezTo>
                  <a:cubicBezTo>
                    <a:pt x="1030" y="366"/>
                    <a:pt x="1208" y="320"/>
                    <a:pt x="1279" y="168"/>
                  </a:cubicBezTo>
                  <a:cubicBezTo>
                    <a:pt x="1279" y="168"/>
                    <a:pt x="1056" y="1"/>
                    <a:pt x="752"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20523" y="4168706"/>
              <a:ext cx="94959" cy="29253"/>
            </a:xfrm>
            <a:custGeom>
              <a:avLst/>
              <a:gdLst/>
              <a:ahLst/>
              <a:cxnLst/>
              <a:rect l="l" t="t" r="r" b="b"/>
              <a:pathLst>
                <a:path w="1279" h="394" extrusionOk="0">
                  <a:moveTo>
                    <a:pt x="751" y="1"/>
                  </a:moveTo>
                  <a:cubicBezTo>
                    <a:pt x="599" y="1"/>
                    <a:pt x="426" y="43"/>
                    <a:pt x="251" y="168"/>
                  </a:cubicBezTo>
                  <a:cubicBezTo>
                    <a:pt x="251" y="168"/>
                    <a:pt x="117" y="34"/>
                    <a:pt x="66" y="34"/>
                  </a:cubicBezTo>
                  <a:cubicBezTo>
                    <a:pt x="59" y="34"/>
                    <a:pt x="54" y="36"/>
                    <a:pt x="50" y="43"/>
                  </a:cubicBezTo>
                  <a:cubicBezTo>
                    <a:pt x="25" y="68"/>
                    <a:pt x="151" y="193"/>
                    <a:pt x="151" y="218"/>
                  </a:cubicBezTo>
                  <a:cubicBezTo>
                    <a:pt x="126" y="268"/>
                    <a:pt x="0" y="394"/>
                    <a:pt x="50" y="394"/>
                  </a:cubicBezTo>
                  <a:cubicBezTo>
                    <a:pt x="101" y="394"/>
                    <a:pt x="201" y="293"/>
                    <a:pt x="276" y="268"/>
                  </a:cubicBezTo>
                  <a:cubicBezTo>
                    <a:pt x="276" y="268"/>
                    <a:pt x="560" y="366"/>
                    <a:pt x="832" y="366"/>
                  </a:cubicBezTo>
                  <a:cubicBezTo>
                    <a:pt x="1017" y="366"/>
                    <a:pt x="1197" y="320"/>
                    <a:pt x="1279" y="168"/>
                  </a:cubicBezTo>
                  <a:cubicBezTo>
                    <a:pt x="1279" y="168"/>
                    <a:pt x="1056" y="1"/>
                    <a:pt x="751"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65144" y="4694286"/>
              <a:ext cx="95034" cy="30292"/>
            </a:xfrm>
            <a:custGeom>
              <a:avLst/>
              <a:gdLst/>
              <a:ahLst/>
              <a:cxnLst/>
              <a:rect l="l" t="t" r="r" b="b"/>
              <a:pathLst>
                <a:path w="1280" h="408" extrusionOk="0">
                  <a:moveTo>
                    <a:pt x="752" y="1"/>
                  </a:moveTo>
                  <a:cubicBezTo>
                    <a:pt x="600" y="1"/>
                    <a:pt x="427" y="40"/>
                    <a:pt x="252" y="157"/>
                  </a:cubicBezTo>
                  <a:cubicBezTo>
                    <a:pt x="252" y="157"/>
                    <a:pt x="123" y="29"/>
                    <a:pt x="84" y="29"/>
                  </a:cubicBezTo>
                  <a:cubicBezTo>
                    <a:pt x="81" y="29"/>
                    <a:pt x="78" y="30"/>
                    <a:pt x="76" y="31"/>
                  </a:cubicBezTo>
                  <a:cubicBezTo>
                    <a:pt x="26" y="82"/>
                    <a:pt x="176" y="182"/>
                    <a:pt x="151" y="232"/>
                  </a:cubicBezTo>
                  <a:cubicBezTo>
                    <a:pt x="126" y="282"/>
                    <a:pt x="1" y="407"/>
                    <a:pt x="76" y="407"/>
                  </a:cubicBezTo>
                  <a:cubicBezTo>
                    <a:pt x="126" y="407"/>
                    <a:pt x="226" y="307"/>
                    <a:pt x="277" y="282"/>
                  </a:cubicBezTo>
                  <a:cubicBezTo>
                    <a:pt x="277" y="282"/>
                    <a:pt x="554" y="374"/>
                    <a:pt x="821" y="374"/>
                  </a:cubicBezTo>
                  <a:cubicBezTo>
                    <a:pt x="1016" y="374"/>
                    <a:pt x="1205" y="326"/>
                    <a:pt x="1279" y="157"/>
                  </a:cubicBezTo>
                  <a:cubicBezTo>
                    <a:pt x="1279" y="157"/>
                    <a:pt x="1056" y="1"/>
                    <a:pt x="752"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3482" y="3881832"/>
              <a:ext cx="322001" cy="521126"/>
            </a:xfrm>
            <a:custGeom>
              <a:avLst/>
              <a:gdLst/>
              <a:ahLst/>
              <a:cxnLst/>
              <a:rect l="l" t="t" r="r" b="b"/>
              <a:pathLst>
                <a:path w="4337" h="7019" extrusionOk="0">
                  <a:moveTo>
                    <a:pt x="3610" y="1"/>
                  </a:moveTo>
                  <a:cubicBezTo>
                    <a:pt x="3484" y="26"/>
                    <a:pt x="3359" y="126"/>
                    <a:pt x="3334" y="276"/>
                  </a:cubicBezTo>
                  <a:cubicBezTo>
                    <a:pt x="3309" y="377"/>
                    <a:pt x="3334" y="502"/>
                    <a:pt x="3409" y="627"/>
                  </a:cubicBezTo>
                  <a:cubicBezTo>
                    <a:pt x="3409" y="652"/>
                    <a:pt x="3434" y="677"/>
                    <a:pt x="3459" y="703"/>
                  </a:cubicBezTo>
                  <a:cubicBezTo>
                    <a:pt x="3509" y="753"/>
                    <a:pt x="3535" y="803"/>
                    <a:pt x="3535" y="828"/>
                  </a:cubicBezTo>
                  <a:cubicBezTo>
                    <a:pt x="3560" y="903"/>
                    <a:pt x="3509" y="978"/>
                    <a:pt x="3459" y="1003"/>
                  </a:cubicBezTo>
                  <a:cubicBezTo>
                    <a:pt x="3384" y="1053"/>
                    <a:pt x="3309" y="1053"/>
                    <a:pt x="3259" y="1053"/>
                  </a:cubicBezTo>
                  <a:cubicBezTo>
                    <a:pt x="3184" y="828"/>
                    <a:pt x="3058" y="652"/>
                    <a:pt x="2858" y="552"/>
                  </a:cubicBezTo>
                  <a:cubicBezTo>
                    <a:pt x="2837" y="538"/>
                    <a:pt x="2814" y="532"/>
                    <a:pt x="2791" y="532"/>
                  </a:cubicBezTo>
                  <a:cubicBezTo>
                    <a:pt x="2731" y="532"/>
                    <a:pt x="2668" y="573"/>
                    <a:pt x="2632" y="627"/>
                  </a:cubicBezTo>
                  <a:cubicBezTo>
                    <a:pt x="2607" y="703"/>
                    <a:pt x="2632" y="803"/>
                    <a:pt x="2707" y="828"/>
                  </a:cubicBezTo>
                  <a:cubicBezTo>
                    <a:pt x="2883" y="928"/>
                    <a:pt x="2958" y="1129"/>
                    <a:pt x="2983" y="1279"/>
                  </a:cubicBezTo>
                  <a:cubicBezTo>
                    <a:pt x="3008" y="1479"/>
                    <a:pt x="2958" y="1705"/>
                    <a:pt x="2858" y="1880"/>
                  </a:cubicBezTo>
                  <a:cubicBezTo>
                    <a:pt x="2858" y="1880"/>
                    <a:pt x="2858" y="1906"/>
                    <a:pt x="2858" y="1906"/>
                  </a:cubicBezTo>
                  <a:cubicBezTo>
                    <a:pt x="2726" y="1962"/>
                    <a:pt x="2581" y="1990"/>
                    <a:pt x="2442" y="1990"/>
                  </a:cubicBezTo>
                  <a:cubicBezTo>
                    <a:pt x="2396" y="1990"/>
                    <a:pt x="2350" y="1987"/>
                    <a:pt x="2306" y="1981"/>
                  </a:cubicBezTo>
                  <a:cubicBezTo>
                    <a:pt x="2231" y="1956"/>
                    <a:pt x="2181" y="1931"/>
                    <a:pt x="2131" y="1906"/>
                  </a:cubicBezTo>
                  <a:cubicBezTo>
                    <a:pt x="2106" y="1855"/>
                    <a:pt x="2081" y="1805"/>
                    <a:pt x="2081" y="1780"/>
                  </a:cubicBezTo>
                  <a:cubicBezTo>
                    <a:pt x="2081" y="1730"/>
                    <a:pt x="2131" y="1680"/>
                    <a:pt x="2181" y="1630"/>
                  </a:cubicBezTo>
                  <a:lnTo>
                    <a:pt x="2206" y="1630"/>
                  </a:lnTo>
                  <a:cubicBezTo>
                    <a:pt x="2256" y="1580"/>
                    <a:pt x="2332" y="1505"/>
                    <a:pt x="2382" y="1429"/>
                  </a:cubicBezTo>
                  <a:cubicBezTo>
                    <a:pt x="2432" y="1304"/>
                    <a:pt x="2407" y="1129"/>
                    <a:pt x="2281" y="1053"/>
                  </a:cubicBezTo>
                  <a:cubicBezTo>
                    <a:pt x="2261" y="1047"/>
                    <a:pt x="2243" y="1044"/>
                    <a:pt x="2226" y="1044"/>
                  </a:cubicBezTo>
                  <a:cubicBezTo>
                    <a:pt x="2181" y="1044"/>
                    <a:pt x="2149" y="1067"/>
                    <a:pt x="2131" y="1104"/>
                  </a:cubicBezTo>
                  <a:cubicBezTo>
                    <a:pt x="2106" y="1154"/>
                    <a:pt x="2131" y="1229"/>
                    <a:pt x="2181" y="1254"/>
                  </a:cubicBezTo>
                  <a:cubicBezTo>
                    <a:pt x="2181" y="1254"/>
                    <a:pt x="2206" y="1304"/>
                    <a:pt x="2181" y="1329"/>
                  </a:cubicBezTo>
                  <a:cubicBezTo>
                    <a:pt x="2156" y="1379"/>
                    <a:pt x="2106" y="1404"/>
                    <a:pt x="2056" y="1454"/>
                  </a:cubicBezTo>
                  <a:lnTo>
                    <a:pt x="2031" y="1479"/>
                  </a:lnTo>
                  <a:cubicBezTo>
                    <a:pt x="2006" y="1505"/>
                    <a:pt x="1981" y="1555"/>
                    <a:pt x="1956" y="1580"/>
                  </a:cubicBezTo>
                  <a:cubicBezTo>
                    <a:pt x="1931" y="1555"/>
                    <a:pt x="1931" y="1555"/>
                    <a:pt x="1905" y="1530"/>
                  </a:cubicBezTo>
                  <a:cubicBezTo>
                    <a:pt x="1830" y="1479"/>
                    <a:pt x="1755" y="1429"/>
                    <a:pt x="1655" y="1429"/>
                  </a:cubicBezTo>
                  <a:cubicBezTo>
                    <a:pt x="1630" y="1454"/>
                    <a:pt x="1580" y="1454"/>
                    <a:pt x="1555" y="1454"/>
                  </a:cubicBezTo>
                  <a:cubicBezTo>
                    <a:pt x="1504" y="1479"/>
                    <a:pt x="1454" y="1479"/>
                    <a:pt x="1404" y="1479"/>
                  </a:cubicBezTo>
                  <a:cubicBezTo>
                    <a:pt x="1379" y="1454"/>
                    <a:pt x="1329" y="1429"/>
                    <a:pt x="1329" y="1379"/>
                  </a:cubicBezTo>
                  <a:cubicBezTo>
                    <a:pt x="1329" y="1329"/>
                    <a:pt x="1329" y="1304"/>
                    <a:pt x="1354" y="1279"/>
                  </a:cubicBezTo>
                  <a:cubicBezTo>
                    <a:pt x="1379" y="1254"/>
                    <a:pt x="1404" y="1204"/>
                    <a:pt x="1379" y="1179"/>
                  </a:cubicBezTo>
                  <a:cubicBezTo>
                    <a:pt x="1362" y="1179"/>
                    <a:pt x="1346" y="1168"/>
                    <a:pt x="1329" y="1168"/>
                  </a:cubicBezTo>
                  <a:cubicBezTo>
                    <a:pt x="1321" y="1168"/>
                    <a:pt x="1312" y="1170"/>
                    <a:pt x="1304" y="1179"/>
                  </a:cubicBezTo>
                  <a:cubicBezTo>
                    <a:pt x="1229" y="1229"/>
                    <a:pt x="1204" y="1329"/>
                    <a:pt x="1229" y="1404"/>
                  </a:cubicBezTo>
                  <a:cubicBezTo>
                    <a:pt x="1229" y="1479"/>
                    <a:pt x="1304" y="1555"/>
                    <a:pt x="1379" y="1580"/>
                  </a:cubicBezTo>
                  <a:cubicBezTo>
                    <a:pt x="1401" y="1587"/>
                    <a:pt x="1421" y="1590"/>
                    <a:pt x="1440" y="1590"/>
                  </a:cubicBezTo>
                  <a:cubicBezTo>
                    <a:pt x="1486" y="1590"/>
                    <a:pt x="1526" y="1572"/>
                    <a:pt x="1580" y="1555"/>
                  </a:cubicBezTo>
                  <a:lnTo>
                    <a:pt x="1655" y="1555"/>
                  </a:lnTo>
                  <a:cubicBezTo>
                    <a:pt x="1730" y="1555"/>
                    <a:pt x="1780" y="1580"/>
                    <a:pt x="1830" y="1605"/>
                  </a:cubicBezTo>
                  <a:cubicBezTo>
                    <a:pt x="1855" y="1630"/>
                    <a:pt x="1880" y="1655"/>
                    <a:pt x="1880" y="1680"/>
                  </a:cubicBezTo>
                  <a:cubicBezTo>
                    <a:pt x="1880" y="1705"/>
                    <a:pt x="1880" y="1730"/>
                    <a:pt x="1880" y="1755"/>
                  </a:cubicBezTo>
                  <a:cubicBezTo>
                    <a:pt x="1855" y="1855"/>
                    <a:pt x="1905" y="1981"/>
                    <a:pt x="2006" y="2056"/>
                  </a:cubicBezTo>
                  <a:cubicBezTo>
                    <a:pt x="2056" y="2106"/>
                    <a:pt x="2131" y="2156"/>
                    <a:pt x="2231" y="2181"/>
                  </a:cubicBezTo>
                  <a:lnTo>
                    <a:pt x="2256" y="2181"/>
                  </a:lnTo>
                  <a:cubicBezTo>
                    <a:pt x="2382" y="2206"/>
                    <a:pt x="2507" y="2206"/>
                    <a:pt x="2657" y="2206"/>
                  </a:cubicBezTo>
                  <a:cubicBezTo>
                    <a:pt x="2557" y="2307"/>
                    <a:pt x="2432" y="2432"/>
                    <a:pt x="2306" y="2557"/>
                  </a:cubicBezTo>
                  <a:cubicBezTo>
                    <a:pt x="2206" y="2657"/>
                    <a:pt x="2081" y="2783"/>
                    <a:pt x="1981" y="2933"/>
                  </a:cubicBezTo>
                  <a:cubicBezTo>
                    <a:pt x="1956" y="2933"/>
                    <a:pt x="1931" y="2958"/>
                    <a:pt x="1905" y="3008"/>
                  </a:cubicBezTo>
                  <a:cubicBezTo>
                    <a:pt x="1880" y="3033"/>
                    <a:pt x="1855" y="3084"/>
                    <a:pt x="1830" y="3134"/>
                  </a:cubicBezTo>
                  <a:cubicBezTo>
                    <a:pt x="1635" y="3403"/>
                    <a:pt x="1510" y="3767"/>
                    <a:pt x="1551" y="4111"/>
                  </a:cubicBezTo>
                  <a:lnTo>
                    <a:pt x="1551" y="4111"/>
                  </a:lnTo>
                  <a:cubicBezTo>
                    <a:pt x="1501" y="4110"/>
                    <a:pt x="1429" y="4085"/>
                    <a:pt x="1404" y="4061"/>
                  </a:cubicBezTo>
                  <a:cubicBezTo>
                    <a:pt x="1379" y="4036"/>
                    <a:pt x="1379" y="4011"/>
                    <a:pt x="1379" y="3886"/>
                  </a:cubicBezTo>
                  <a:cubicBezTo>
                    <a:pt x="1379" y="3835"/>
                    <a:pt x="1404" y="3760"/>
                    <a:pt x="1379" y="3685"/>
                  </a:cubicBezTo>
                  <a:cubicBezTo>
                    <a:pt x="1354" y="3485"/>
                    <a:pt x="1229" y="3359"/>
                    <a:pt x="1129" y="3234"/>
                  </a:cubicBezTo>
                  <a:cubicBezTo>
                    <a:pt x="1053" y="3159"/>
                    <a:pt x="1003" y="3084"/>
                    <a:pt x="953" y="2983"/>
                  </a:cubicBezTo>
                  <a:cubicBezTo>
                    <a:pt x="928" y="2883"/>
                    <a:pt x="903" y="2783"/>
                    <a:pt x="928" y="2708"/>
                  </a:cubicBezTo>
                  <a:cubicBezTo>
                    <a:pt x="953" y="2657"/>
                    <a:pt x="978" y="2582"/>
                    <a:pt x="1053" y="2557"/>
                  </a:cubicBezTo>
                  <a:cubicBezTo>
                    <a:pt x="1078" y="2557"/>
                    <a:pt x="1129" y="2582"/>
                    <a:pt x="1154" y="2607"/>
                  </a:cubicBezTo>
                  <a:cubicBezTo>
                    <a:pt x="1154" y="2607"/>
                    <a:pt x="1154" y="2632"/>
                    <a:pt x="1154" y="2657"/>
                  </a:cubicBezTo>
                  <a:cubicBezTo>
                    <a:pt x="1179" y="2733"/>
                    <a:pt x="1204" y="2833"/>
                    <a:pt x="1304" y="2883"/>
                  </a:cubicBezTo>
                  <a:cubicBezTo>
                    <a:pt x="1341" y="2920"/>
                    <a:pt x="1391" y="2943"/>
                    <a:pt x="1445" y="2943"/>
                  </a:cubicBezTo>
                  <a:cubicBezTo>
                    <a:pt x="1464" y="2943"/>
                    <a:pt x="1484" y="2940"/>
                    <a:pt x="1504" y="2933"/>
                  </a:cubicBezTo>
                  <a:cubicBezTo>
                    <a:pt x="1605" y="2908"/>
                    <a:pt x="1705" y="2833"/>
                    <a:pt x="1755" y="2733"/>
                  </a:cubicBezTo>
                  <a:cubicBezTo>
                    <a:pt x="1880" y="2457"/>
                    <a:pt x="1780" y="2081"/>
                    <a:pt x="1504" y="1931"/>
                  </a:cubicBezTo>
                  <a:cubicBezTo>
                    <a:pt x="1483" y="1917"/>
                    <a:pt x="1461" y="1910"/>
                    <a:pt x="1438" y="1910"/>
                  </a:cubicBezTo>
                  <a:cubicBezTo>
                    <a:pt x="1379" y="1910"/>
                    <a:pt x="1322" y="1952"/>
                    <a:pt x="1304" y="2006"/>
                  </a:cubicBezTo>
                  <a:cubicBezTo>
                    <a:pt x="1254" y="2081"/>
                    <a:pt x="1279" y="2181"/>
                    <a:pt x="1354" y="2206"/>
                  </a:cubicBezTo>
                  <a:cubicBezTo>
                    <a:pt x="1454" y="2281"/>
                    <a:pt x="1530" y="2432"/>
                    <a:pt x="1479" y="2557"/>
                  </a:cubicBezTo>
                  <a:cubicBezTo>
                    <a:pt x="1479" y="2532"/>
                    <a:pt x="1454" y="2507"/>
                    <a:pt x="1454" y="2482"/>
                  </a:cubicBezTo>
                  <a:cubicBezTo>
                    <a:pt x="1392" y="2337"/>
                    <a:pt x="1228" y="2244"/>
                    <a:pt x="1059" y="2244"/>
                  </a:cubicBezTo>
                  <a:cubicBezTo>
                    <a:pt x="1024" y="2244"/>
                    <a:pt x="988" y="2248"/>
                    <a:pt x="953" y="2256"/>
                  </a:cubicBezTo>
                  <a:cubicBezTo>
                    <a:pt x="853" y="2281"/>
                    <a:pt x="778" y="2357"/>
                    <a:pt x="728" y="2432"/>
                  </a:cubicBezTo>
                  <a:cubicBezTo>
                    <a:pt x="728" y="2407"/>
                    <a:pt x="702" y="2382"/>
                    <a:pt x="702" y="2357"/>
                  </a:cubicBezTo>
                  <a:cubicBezTo>
                    <a:pt x="702" y="2281"/>
                    <a:pt x="702" y="2206"/>
                    <a:pt x="728" y="2131"/>
                  </a:cubicBezTo>
                  <a:cubicBezTo>
                    <a:pt x="728" y="2081"/>
                    <a:pt x="728" y="2031"/>
                    <a:pt x="728" y="1981"/>
                  </a:cubicBezTo>
                  <a:cubicBezTo>
                    <a:pt x="728" y="1880"/>
                    <a:pt x="702" y="1680"/>
                    <a:pt x="577" y="1580"/>
                  </a:cubicBezTo>
                  <a:cubicBezTo>
                    <a:pt x="522" y="1538"/>
                    <a:pt x="459" y="1520"/>
                    <a:pt x="397" y="1520"/>
                  </a:cubicBezTo>
                  <a:cubicBezTo>
                    <a:pt x="347" y="1520"/>
                    <a:pt x="296" y="1532"/>
                    <a:pt x="251" y="1555"/>
                  </a:cubicBezTo>
                  <a:cubicBezTo>
                    <a:pt x="151" y="1605"/>
                    <a:pt x="76" y="1705"/>
                    <a:pt x="76" y="1805"/>
                  </a:cubicBezTo>
                  <a:cubicBezTo>
                    <a:pt x="76" y="1855"/>
                    <a:pt x="101" y="1880"/>
                    <a:pt x="126" y="1880"/>
                  </a:cubicBezTo>
                  <a:cubicBezTo>
                    <a:pt x="151" y="1880"/>
                    <a:pt x="176" y="1855"/>
                    <a:pt x="176" y="1830"/>
                  </a:cubicBezTo>
                  <a:cubicBezTo>
                    <a:pt x="176" y="1755"/>
                    <a:pt x="226" y="1680"/>
                    <a:pt x="301" y="1655"/>
                  </a:cubicBezTo>
                  <a:cubicBezTo>
                    <a:pt x="323" y="1634"/>
                    <a:pt x="353" y="1626"/>
                    <a:pt x="384" y="1626"/>
                  </a:cubicBezTo>
                  <a:cubicBezTo>
                    <a:pt x="427" y="1626"/>
                    <a:pt x="473" y="1640"/>
                    <a:pt x="502" y="1655"/>
                  </a:cubicBezTo>
                  <a:cubicBezTo>
                    <a:pt x="602" y="1730"/>
                    <a:pt x="627" y="1906"/>
                    <a:pt x="627" y="1981"/>
                  </a:cubicBezTo>
                  <a:cubicBezTo>
                    <a:pt x="627" y="2031"/>
                    <a:pt x="627" y="2081"/>
                    <a:pt x="602" y="2131"/>
                  </a:cubicBezTo>
                  <a:cubicBezTo>
                    <a:pt x="602" y="2206"/>
                    <a:pt x="602" y="2281"/>
                    <a:pt x="602" y="2382"/>
                  </a:cubicBezTo>
                  <a:cubicBezTo>
                    <a:pt x="602" y="2432"/>
                    <a:pt x="627" y="2482"/>
                    <a:pt x="652" y="2532"/>
                  </a:cubicBezTo>
                  <a:cubicBezTo>
                    <a:pt x="627" y="2582"/>
                    <a:pt x="627" y="2607"/>
                    <a:pt x="602" y="2657"/>
                  </a:cubicBezTo>
                  <a:cubicBezTo>
                    <a:pt x="577" y="2783"/>
                    <a:pt x="602" y="2933"/>
                    <a:pt x="652" y="3109"/>
                  </a:cubicBezTo>
                  <a:cubicBezTo>
                    <a:pt x="677" y="3159"/>
                    <a:pt x="702" y="3184"/>
                    <a:pt x="728" y="3234"/>
                  </a:cubicBezTo>
                  <a:cubicBezTo>
                    <a:pt x="677" y="3221"/>
                    <a:pt x="634" y="3215"/>
                    <a:pt x="590" y="3215"/>
                  </a:cubicBezTo>
                  <a:cubicBezTo>
                    <a:pt x="546" y="3215"/>
                    <a:pt x="502" y="3221"/>
                    <a:pt x="452" y="3234"/>
                  </a:cubicBezTo>
                  <a:cubicBezTo>
                    <a:pt x="226" y="3259"/>
                    <a:pt x="1" y="3510"/>
                    <a:pt x="51" y="3760"/>
                  </a:cubicBezTo>
                  <a:cubicBezTo>
                    <a:pt x="76" y="3860"/>
                    <a:pt x="126" y="3961"/>
                    <a:pt x="226" y="3986"/>
                  </a:cubicBezTo>
                  <a:cubicBezTo>
                    <a:pt x="246" y="3992"/>
                    <a:pt x="267" y="3996"/>
                    <a:pt x="286" y="3996"/>
                  </a:cubicBezTo>
                  <a:cubicBezTo>
                    <a:pt x="340" y="3996"/>
                    <a:pt x="390" y="3972"/>
                    <a:pt x="427" y="3936"/>
                  </a:cubicBezTo>
                  <a:cubicBezTo>
                    <a:pt x="477" y="3911"/>
                    <a:pt x="502" y="3835"/>
                    <a:pt x="502" y="3785"/>
                  </a:cubicBezTo>
                  <a:cubicBezTo>
                    <a:pt x="502" y="3735"/>
                    <a:pt x="452" y="3685"/>
                    <a:pt x="377" y="3685"/>
                  </a:cubicBezTo>
                  <a:cubicBezTo>
                    <a:pt x="327" y="3685"/>
                    <a:pt x="301" y="3735"/>
                    <a:pt x="276" y="3760"/>
                  </a:cubicBezTo>
                  <a:cubicBezTo>
                    <a:pt x="276" y="3760"/>
                    <a:pt x="251" y="3735"/>
                    <a:pt x="251" y="3710"/>
                  </a:cubicBezTo>
                  <a:cubicBezTo>
                    <a:pt x="226" y="3585"/>
                    <a:pt x="377" y="3459"/>
                    <a:pt x="502" y="3434"/>
                  </a:cubicBezTo>
                  <a:cubicBezTo>
                    <a:pt x="523" y="3430"/>
                    <a:pt x="546" y="3428"/>
                    <a:pt x="569" y="3428"/>
                  </a:cubicBezTo>
                  <a:cubicBezTo>
                    <a:pt x="680" y="3428"/>
                    <a:pt x="808" y="3477"/>
                    <a:pt x="953" y="3560"/>
                  </a:cubicBezTo>
                  <a:cubicBezTo>
                    <a:pt x="978" y="3560"/>
                    <a:pt x="978" y="3560"/>
                    <a:pt x="978" y="3585"/>
                  </a:cubicBezTo>
                  <a:cubicBezTo>
                    <a:pt x="1028" y="3635"/>
                    <a:pt x="1053" y="3685"/>
                    <a:pt x="1053" y="3735"/>
                  </a:cubicBezTo>
                  <a:cubicBezTo>
                    <a:pt x="1078" y="3785"/>
                    <a:pt x="1078" y="3835"/>
                    <a:pt x="1053" y="3886"/>
                  </a:cubicBezTo>
                  <a:cubicBezTo>
                    <a:pt x="1053" y="4011"/>
                    <a:pt x="1053" y="4161"/>
                    <a:pt x="1204" y="4312"/>
                  </a:cubicBezTo>
                  <a:cubicBezTo>
                    <a:pt x="1254" y="4362"/>
                    <a:pt x="1329" y="4387"/>
                    <a:pt x="1429" y="4437"/>
                  </a:cubicBezTo>
                  <a:cubicBezTo>
                    <a:pt x="1555" y="4462"/>
                    <a:pt x="1705" y="4512"/>
                    <a:pt x="1780" y="4587"/>
                  </a:cubicBezTo>
                  <a:cubicBezTo>
                    <a:pt x="1880" y="4713"/>
                    <a:pt x="1981" y="4813"/>
                    <a:pt x="2081" y="4913"/>
                  </a:cubicBezTo>
                  <a:cubicBezTo>
                    <a:pt x="2181" y="4988"/>
                    <a:pt x="2256" y="5038"/>
                    <a:pt x="2332" y="5139"/>
                  </a:cubicBezTo>
                  <a:cubicBezTo>
                    <a:pt x="2733" y="5565"/>
                    <a:pt x="2733" y="6317"/>
                    <a:pt x="2332" y="6743"/>
                  </a:cubicBezTo>
                  <a:cubicBezTo>
                    <a:pt x="2281" y="6818"/>
                    <a:pt x="2281" y="6918"/>
                    <a:pt x="2332" y="6968"/>
                  </a:cubicBezTo>
                  <a:cubicBezTo>
                    <a:pt x="2357" y="6993"/>
                    <a:pt x="2382" y="6993"/>
                    <a:pt x="2407" y="7018"/>
                  </a:cubicBezTo>
                  <a:cubicBezTo>
                    <a:pt x="2457" y="7018"/>
                    <a:pt x="2532" y="6993"/>
                    <a:pt x="2582" y="6968"/>
                  </a:cubicBezTo>
                  <a:cubicBezTo>
                    <a:pt x="2983" y="6517"/>
                    <a:pt x="3058" y="5815"/>
                    <a:pt x="2808" y="5264"/>
                  </a:cubicBezTo>
                  <a:cubicBezTo>
                    <a:pt x="2908" y="5264"/>
                    <a:pt x="3008" y="5189"/>
                    <a:pt x="3058" y="5114"/>
                  </a:cubicBezTo>
                  <a:cubicBezTo>
                    <a:pt x="3108" y="5038"/>
                    <a:pt x="3134" y="4938"/>
                    <a:pt x="3134" y="4863"/>
                  </a:cubicBezTo>
                  <a:cubicBezTo>
                    <a:pt x="3159" y="4813"/>
                    <a:pt x="3159" y="4788"/>
                    <a:pt x="3159" y="4738"/>
                  </a:cubicBezTo>
                  <a:cubicBezTo>
                    <a:pt x="3209" y="4587"/>
                    <a:pt x="3334" y="4487"/>
                    <a:pt x="3484" y="4462"/>
                  </a:cubicBezTo>
                  <a:cubicBezTo>
                    <a:pt x="3509" y="4462"/>
                    <a:pt x="3535" y="4412"/>
                    <a:pt x="3509" y="4387"/>
                  </a:cubicBezTo>
                  <a:cubicBezTo>
                    <a:pt x="3509" y="4369"/>
                    <a:pt x="3497" y="4351"/>
                    <a:pt x="3481" y="4351"/>
                  </a:cubicBezTo>
                  <a:cubicBezTo>
                    <a:pt x="3474" y="4351"/>
                    <a:pt x="3467" y="4354"/>
                    <a:pt x="3459" y="4362"/>
                  </a:cubicBezTo>
                  <a:cubicBezTo>
                    <a:pt x="3284" y="4387"/>
                    <a:pt x="3134" y="4537"/>
                    <a:pt x="3058" y="4688"/>
                  </a:cubicBezTo>
                  <a:cubicBezTo>
                    <a:pt x="3058" y="4738"/>
                    <a:pt x="3033" y="4813"/>
                    <a:pt x="3033" y="4863"/>
                  </a:cubicBezTo>
                  <a:cubicBezTo>
                    <a:pt x="3033" y="4913"/>
                    <a:pt x="3008" y="4988"/>
                    <a:pt x="2983" y="5038"/>
                  </a:cubicBezTo>
                  <a:cubicBezTo>
                    <a:pt x="2933" y="5114"/>
                    <a:pt x="2858" y="5164"/>
                    <a:pt x="2758" y="5164"/>
                  </a:cubicBezTo>
                  <a:cubicBezTo>
                    <a:pt x="2707" y="5089"/>
                    <a:pt x="2657" y="4988"/>
                    <a:pt x="2582" y="4913"/>
                  </a:cubicBezTo>
                  <a:cubicBezTo>
                    <a:pt x="2482" y="4813"/>
                    <a:pt x="2407" y="4738"/>
                    <a:pt x="2306" y="4662"/>
                  </a:cubicBezTo>
                  <a:cubicBezTo>
                    <a:pt x="2256" y="4637"/>
                    <a:pt x="2231" y="4587"/>
                    <a:pt x="2206" y="4562"/>
                  </a:cubicBezTo>
                  <a:cubicBezTo>
                    <a:pt x="2181" y="4412"/>
                    <a:pt x="2231" y="4261"/>
                    <a:pt x="2332" y="4136"/>
                  </a:cubicBezTo>
                  <a:cubicBezTo>
                    <a:pt x="2382" y="4061"/>
                    <a:pt x="2482" y="3986"/>
                    <a:pt x="2557" y="3986"/>
                  </a:cubicBezTo>
                  <a:cubicBezTo>
                    <a:pt x="2657" y="3986"/>
                    <a:pt x="2733" y="4011"/>
                    <a:pt x="2758" y="4086"/>
                  </a:cubicBezTo>
                  <a:cubicBezTo>
                    <a:pt x="2783" y="4111"/>
                    <a:pt x="2758" y="4161"/>
                    <a:pt x="2758" y="4186"/>
                  </a:cubicBezTo>
                  <a:cubicBezTo>
                    <a:pt x="2733" y="4211"/>
                    <a:pt x="2733" y="4236"/>
                    <a:pt x="2682" y="4236"/>
                  </a:cubicBezTo>
                  <a:cubicBezTo>
                    <a:pt x="2632" y="4236"/>
                    <a:pt x="2607" y="4287"/>
                    <a:pt x="2607" y="4362"/>
                  </a:cubicBezTo>
                  <a:cubicBezTo>
                    <a:pt x="2607" y="4403"/>
                    <a:pt x="2641" y="4444"/>
                    <a:pt x="2694" y="4444"/>
                  </a:cubicBezTo>
                  <a:cubicBezTo>
                    <a:pt x="2706" y="4444"/>
                    <a:pt x="2719" y="4441"/>
                    <a:pt x="2733" y="4437"/>
                  </a:cubicBezTo>
                  <a:cubicBezTo>
                    <a:pt x="2808" y="4437"/>
                    <a:pt x="2883" y="4387"/>
                    <a:pt x="2933" y="4287"/>
                  </a:cubicBezTo>
                  <a:cubicBezTo>
                    <a:pt x="2983" y="4211"/>
                    <a:pt x="3008" y="4086"/>
                    <a:pt x="2958" y="4011"/>
                  </a:cubicBezTo>
                  <a:cubicBezTo>
                    <a:pt x="2908" y="3860"/>
                    <a:pt x="2733" y="3760"/>
                    <a:pt x="2532" y="3760"/>
                  </a:cubicBezTo>
                  <a:cubicBezTo>
                    <a:pt x="2407" y="3785"/>
                    <a:pt x="2256" y="3860"/>
                    <a:pt x="2156" y="4011"/>
                  </a:cubicBezTo>
                  <a:cubicBezTo>
                    <a:pt x="2081" y="4111"/>
                    <a:pt x="2031" y="4236"/>
                    <a:pt x="2006" y="4362"/>
                  </a:cubicBezTo>
                  <a:cubicBezTo>
                    <a:pt x="1981" y="4312"/>
                    <a:pt x="1956" y="4287"/>
                    <a:pt x="1931" y="4261"/>
                  </a:cubicBezTo>
                  <a:cubicBezTo>
                    <a:pt x="1755" y="3911"/>
                    <a:pt x="1931" y="3485"/>
                    <a:pt x="2156" y="3184"/>
                  </a:cubicBezTo>
                  <a:cubicBezTo>
                    <a:pt x="2295" y="3045"/>
                    <a:pt x="2520" y="2905"/>
                    <a:pt x="2672" y="2905"/>
                  </a:cubicBezTo>
                  <a:cubicBezTo>
                    <a:pt x="2685" y="2905"/>
                    <a:pt x="2696" y="2906"/>
                    <a:pt x="2707" y="2908"/>
                  </a:cubicBezTo>
                  <a:cubicBezTo>
                    <a:pt x="2758" y="2908"/>
                    <a:pt x="2833" y="2933"/>
                    <a:pt x="2908" y="2933"/>
                  </a:cubicBezTo>
                  <a:cubicBezTo>
                    <a:pt x="3002" y="2960"/>
                    <a:pt x="3103" y="2987"/>
                    <a:pt x="3203" y="2987"/>
                  </a:cubicBezTo>
                  <a:cubicBezTo>
                    <a:pt x="3291" y="2987"/>
                    <a:pt x="3378" y="2966"/>
                    <a:pt x="3459" y="2908"/>
                  </a:cubicBezTo>
                  <a:cubicBezTo>
                    <a:pt x="3535" y="2883"/>
                    <a:pt x="3585" y="2808"/>
                    <a:pt x="3635" y="2758"/>
                  </a:cubicBezTo>
                  <a:cubicBezTo>
                    <a:pt x="3660" y="2733"/>
                    <a:pt x="3710" y="2708"/>
                    <a:pt x="3760" y="2683"/>
                  </a:cubicBezTo>
                  <a:cubicBezTo>
                    <a:pt x="3785" y="2683"/>
                    <a:pt x="3810" y="2683"/>
                    <a:pt x="3835" y="2657"/>
                  </a:cubicBezTo>
                  <a:cubicBezTo>
                    <a:pt x="3936" y="2632"/>
                    <a:pt x="4036" y="2607"/>
                    <a:pt x="4111" y="2532"/>
                  </a:cubicBezTo>
                  <a:cubicBezTo>
                    <a:pt x="4236" y="2432"/>
                    <a:pt x="4337" y="2281"/>
                    <a:pt x="4312" y="2106"/>
                  </a:cubicBezTo>
                  <a:cubicBezTo>
                    <a:pt x="4293" y="2050"/>
                    <a:pt x="4260" y="2021"/>
                    <a:pt x="4213" y="2021"/>
                  </a:cubicBezTo>
                  <a:cubicBezTo>
                    <a:pt x="4197" y="2021"/>
                    <a:pt x="4180" y="2025"/>
                    <a:pt x="4161" y="2031"/>
                  </a:cubicBezTo>
                  <a:cubicBezTo>
                    <a:pt x="4111" y="2031"/>
                    <a:pt x="4086" y="2106"/>
                    <a:pt x="4086" y="2156"/>
                  </a:cubicBezTo>
                  <a:cubicBezTo>
                    <a:pt x="4111" y="2231"/>
                    <a:pt x="4061" y="2307"/>
                    <a:pt x="3986" y="2357"/>
                  </a:cubicBezTo>
                  <a:cubicBezTo>
                    <a:pt x="3936" y="2407"/>
                    <a:pt x="3835" y="2432"/>
                    <a:pt x="3760" y="2457"/>
                  </a:cubicBezTo>
                  <a:lnTo>
                    <a:pt x="3735" y="2457"/>
                  </a:lnTo>
                  <a:cubicBezTo>
                    <a:pt x="3760" y="2357"/>
                    <a:pt x="3760" y="2281"/>
                    <a:pt x="3735" y="2181"/>
                  </a:cubicBezTo>
                  <a:cubicBezTo>
                    <a:pt x="3735" y="2131"/>
                    <a:pt x="3735" y="2081"/>
                    <a:pt x="3735" y="2031"/>
                  </a:cubicBezTo>
                  <a:cubicBezTo>
                    <a:pt x="3760" y="1906"/>
                    <a:pt x="3785" y="1830"/>
                    <a:pt x="3835" y="1780"/>
                  </a:cubicBezTo>
                  <a:cubicBezTo>
                    <a:pt x="3872" y="1744"/>
                    <a:pt x="3909" y="1720"/>
                    <a:pt x="3936" y="1720"/>
                  </a:cubicBezTo>
                  <a:cubicBezTo>
                    <a:pt x="3945" y="1720"/>
                    <a:pt x="3954" y="1723"/>
                    <a:pt x="3961" y="1730"/>
                  </a:cubicBezTo>
                  <a:cubicBezTo>
                    <a:pt x="3998" y="1768"/>
                    <a:pt x="4042" y="1787"/>
                    <a:pt x="4086" y="1787"/>
                  </a:cubicBezTo>
                  <a:cubicBezTo>
                    <a:pt x="4130" y="1787"/>
                    <a:pt x="4174" y="1768"/>
                    <a:pt x="4211" y="1730"/>
                  </a:cubicBezTo>
                  <a:cubicBezTo>
                    <a:pt x="4261" y="1680"/>
                    <a:pt x="4261" y="1580"/>
                    <a:pt x="4186" y="1505"/>
                  </a:cubicBezTo>
                  <a:cubicBezTo>
                    <a:pt x="4111" y="1429"/>
                    <a:pt x="3986" y="1404"/>
                    <a:pt x="3860" y="1404"/>
                  </a:cubicBezTo>
                  <a:cubicBezTo>
                    <a:pt x="3860" y="1404"/>
                    <a:pt x="3860" y="1404"/>
                    <a:pt x="3860" y="1379"/>
                  </a:cubicBezTo>
                  <a:cubicBezTo>
                    <a:pt x="3885" y="1329"/>
                    <a:pt x="3936" y="1304"/>
                    <a:pt x="3961" y="1254"/>
                  </a:cubicBezTo>
                  <a:cubicBezTo>
                    <a:pt x="3986" y="1254"/>
                    <a:pt x="3986" y="1229"/>
                    <a:pt x="4011" y="1229"/>
                  </a:cubicBezTo>
                  <a:cubicBezTo>
                    <a:pt x="4086" y="1129"/>
                    <a:pt x="4111" y="1053"/>
                    <a:pt x="4111" y="953"/>
                  </a:cubicBezTo>
                  <a:cubicBezTo>
                    <a:pt x="4111" y="935"/>
                    <a:pt x="4098" y="918"/>
                    <a:pt x="4073" y="918"/>
                  </a:cubicBezTo>
                  <a:cubicBezTo>
                    <a:pt x="4063" y="918"/>
                    <a:pt x="4050" y="921"/>
                    <a:pt x="4036" y="928"/>
                  </a:cubicBezTo>
                  <a:cubicBezTo>
                    <a:pt x="4011" y="928"/>
                    <a:pt x="3986" y="953"/>
                    <a:pt x="4011" y="978"/>
                  </a:cubicBezTo>
                  <a:cubicBezTo>
                    <a:pt x="4011" y="1028"/>
                    <a:pt x="3986" y="1078"/>
                    <a:pt x="3936" y="1154"/>
                  </a:cubicBezTo>
                  <a:cubicBezTo>
                    <a:pt x="3911" y="1154"/>
                    <a:pt x="3911" y="1179"/>
                    <a:pt x="3885" y="1179"/>
                  </a:cubicBezTo>
                  <a:cubicBezTo>
                    <a:pt x="3835" y="1229"/>
                    <a:pt x="3810" y="1279"/>
                    <a:pt x="3760" y="1354"/>
                  </a:cubicBezTo>
                  <a:cubicBezTo>
                    <a:pt x="3760" y="1379"/>
                    <a:pt x="3760" y="1404"/>
                    <a:pt x="3760" y="1454"/>
                  </a:cubicBezTo>
                  <a:cubicBezTo>
                    <a:pt x="3685" y="1454"/>
                    <a:pt x="3635" y="1505"/>
                    <a:pt x="3610" y="1555"/>
                  </a:cubicBezTo>
                  <a:cubicBezTo>
                    <a:pt x="3484" y="1655"/>
                    <a:pt x="3434" y="1805"/>
                    <a:pt x="3434" y="2031"/>
                  </a:cubicBezTo>
                  <a:cubicBezTo>
                    <a:pt x="3434" y="2081"/>
                    <a:pt x="3434" y="2131"/>
                    <a:pt x="3434" y="2181"/>
                  </a:cubicBezTo>
                  <a:cubicBezTo>
                    <a:pt x="3434" y="2281"/>
                    <a:pt x="3434" y="2357"/>
                    <a:pt x="3409" y="2407"/>
                  </a:cubicBezTo>
                  <a:cubicBezTo>
                    <a:pt x="3409" y="2532"/>
                    <a:pt x="3359" y="2607"/>
                    <a:pt x="3309" y="2632"/>
                  </a:cubicBezTo>
                  <a:cubicBezTo>
                    <a:pt x="3277" y="2654"/>
                    <a:pt x="3236" y="2661"/>
                    <a:pt x="3191" y="2661"/>
                  </a:cubicBezTo>
                  <a:cubicBezTo>
                    <a:pt x="3128" y="2661"/>
                    <a:pt x="3056" y="2647"/>
                    <a:pt x="2983" y="2632"/>
                  </a:cubicBezTo>
                  <a:cubicBezTo>
                    <a:pt x="2908" y="2607"/>
                    <a:pt x="2808" y="2582"/>
                    <a:pt x="2733" y="2582"/>
                  </a:cubicBezTo>
                  <a:cubicBezTo>
                    <a:pt x="2883" y="2407"/>
                    <a:pt x="3033" y="2231"/>
                    <a:pt x="3159" y="2031"/>
                  </a:cubicBezTo>
                  <a:cubicBezTo>
                    <a:pt x="3284" y="1805"/>
                    <a:pt x="3334" y="1530"/>
                    <a:pt x="3309" y="1279"/>
                  </a:cubicBezTo>
                  <a:cubicBezTo>
                    <a:pt x="3409" y="1279"/>
                    <a:pt x="3484" y="1229"/>
                    <a:pt x="3560" y="1179"/>
                  </a:cubicBezTo>
                  <a:cubicBezTo>
                    <a:pt x="3710" y="1104"/>
                    <a:pt x="3785" y="928"/>
                    <a:pt x="3760" y="778"/>
                  </a:cubicBezTo>
                  <a:cubicBezTo>
                    <a:pt x="3735" y="703"/>
                    <a:pt x="3685" y="627"/>
                    <a:pt x="3635" y="577"/>
                  </a:cubicBezTo>
                  <a:cubicBezTo>
                    <a:pt x="3610" y="552"/>
                    <a:pt x="3585" y="527"/>
                    <a:pt x="3585" y="502"/>
                  </a:cubicBezTo>
                  <a:cubicBezTo>
                    <a:pt x="3535" y="452"/>
                    <a:pt x="3535" y="377"/>
                    <a:pt x="3535" y="327"/>
                  </a:cubicBezTo>
                  <a:cubicBezTo>
                    <a:pt x="3560" y="276"/>
                    <a:pt x="3585" y="226"/>
                    <a:pt x="3635" y="226"/>
                  </a:cubicBezTo>
                  <a:cubicBezTo>
                    <a:pt x="3660" y="226"/>
                    <a:pt x="3685" y="226"/>
                    <a:pt x="3685" y="251"/>
                  </a:cubicBezTo>
                  <a:cubicBezTo>
                    <a:pt x="3710" y="251"/>
                    <a:pt x="3710" y="276"/>
                    <a:pt x="3710" y="276"/>
                  </a:cubicBezTo>
                  <a:cubicBezTo>
                    <a:pt x="3710" y="327"/>
                    <a:pt x="3760" y="377"/>
                    <a:pt x="3810" y="377"/>
                  </a:cubicBezTo>
                  <a:cubicBezTo>
                    <a:pt x="3885" y="377"/>
                    <a:pt x="3936" y="352"/>
                    <a:pt x="3936" y="276"/>
                  </a:cubicBezTo>
                  <a:cubicBezTo>
                    <a:pt x="3936" y="201"/>
                    <a:pt x="3885" y="151"/>
                    <a:pt x="3835" y="76"/>
                  </a:cubicBezTo>
                  <a:cubicBezTo>
                    <a:pt x="3785" y="26"/>
                    <a:pt x="3710" y="1"/>
                    <a:pt x="3610"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2607" y="4078358"/>
              <a:ext cx="221473" cy="311532"/>
            </a:xfrm>
            <a:custGeom>
              <a:avLst/>
              <a:gdLst/>
              <a:ahLst/>
              <a:cxnLst/>
              <a:rect l="l" t="t" r="r" b="b"/>
              <a:pathLst>
                <a:path w="2983" h="4196" extrusionOk="0">
                  <a:moveTo>
                    <a:pt x="1448" y="0"/>
                  </a:moveTo>
                  <a:cubicBezTo>
                    <a:pt x="1433" y="0"/>
                    <a:pt x="1419" y="3"/>
                    <a:pt x="1404" y="10"/>
                  </a:cubicBezTo>
                  <a:cubicBezTo>
                    <a:pt x="1379" y="10"/>
                    <a:pt x="1329" y="36"/>
                    <a:pt x="1304" y="86"/>
                  </a:cubicBezTo>
                  <a:cubicBezTo>
                    <a:pt x="1304" y="111"/>
                    <a:pt x="1304" y="161"/>
                    <a:pt x="1329" y="186"/>
                  </a:cubicBezTo>
                  <a:cubicBezTo>
                    <a:pt x="1379" y="186"/>
                    <a:pt x="1404" y="186"/>
                    <a:pt x="1429" y="136"/>
                  </a:cubicBezTo>
                  <a:lnTo>
                    <a:pt x="1479" y="136"/>
                  </a:lnTo>
                  <a:cubicBezTo>
                    <a:pt x="1504" y="161"/>
                    <a:pt x="1504" y="186"/>
                    <a:pt x="1504" y="211"/>
                  </a:cubicBezTo>
                  <a:cubicBezTo>
                    <a:pt x="1504" y="261"/>
                    <a:pt x="1479" y="286"/>
                    <a:pt x="1429" y="311"/>
                  </a:cubicBezTo>
                  <a:cubicBezTo>
                    <a:pt x="1404" y="311"/>
                    <a:pt x="1404" y="336"/>
                    <a:pt x="1379" y="336"/>
                  </a:cubicBezTo>
                  <a:cubicBezTo>
                    <a:pt x="1354" y="361"/>
                    <a:pt x="1304" y="361"/>
                    <a:pt x="1254" y="411"/>
                  </a:cubicBezTo>
                  <a:cubicBezTo>
                    <a:pt x="1203" y="487"/>
                    <a:pt x="1178" y="587"/>
                    <a:pt x="1229" y="687"/>
                  </a:cubicBezTo>
                  <a:cubicBezTo>
                    <a:pt x="1254" y="737"/>
                    <a:pt x="1304" y="787"/>
                    <a:pt x="1354" y="812"/>
                  </a:cubicBezTo>
                  <a:cubicBezTo>
                    <a:pt x="1279" y="938"/>
                    <a:pt x="1229" y="1113"/>
                    <a:pt x="1229" y="1264"/>
                  </a:cubicBezTo>
                  <a:cubicBezTo>
                    <a:pt x="1229" y="1414"/>
                    <a:pt x="1254" y="1539"/>
                    <a:pt x="1279" y="1690"/>
                  </a:cubicBezTo>
                  <a:cubicBezTo>
                    <a:pt x="1229" y="1665"/>
                    <a:pt x="1178" y="1665"/>
                    <a:pt x="1153" y="1640"/>
                  </a:cubicBezTo>
                  <a:cubicBezTo>
                    <a:pt x="1053" y="1614"/>
                    <a:pt x="1003" y="1589"/>
                    <a:pt x="953" y="1539"/>
                  </a:cubicBezTo>
                  <a:cubicBezTo>
                    <a:pt x="928" y="1514"/>
                    <a:pt x="928" y="1464"/>
                    <a:pt x="953" y="1389"/>
                  </a:cubicBezTo>
                  <a:cubicBezTo>
                    <a:pt x="978" y="1364"/>
                    <a:pt x="1003" y="1314"/>
                    <a:pt x="1028" y="1264"/>
                  </a:cubicBezTo>
                  <a:cubicBezTo>
                    <a:pt x="1053" y="1239"/>
                    <a:pt x="1053" y="1213"/>
                    <a:pt x="1078" y="1188"/>
                  </a:cubicBezTo>
                  <a:cubicBezTo>
                    <a:pt x="1128" y="1063"/>
                    <a:pt x="1153" y="963"/>
                    <a:pt x="1128" y="863"/>
                  </a:cubicBezTo>
                  <a:cubicBezTo>
                    <a:pt x="1103" y="838"/>
                    <a:pt x="1078" y="787"/>
                    <a:pt x="1053" y="762"/>
                  </a:cubicBezTo>
                  <a:cubicBezTo>
                    <a:pt x="1078" y="762"/>
                    <a:pt x="1078" y="737"/>
                    <a:pt x="1078" y="712"/>
                  </a:cubicBezTo>
                  <a:cubicBezTo>
                    <a:pt x="1078" y="662"/>
                    <a:pt x="1078" y="637"/>
                    <a:pt x="1053" y="587"/>
                  </a:cubicBezTo>
                  <a:cubicBezTo>
                    <a:pt x="1053" y="587"/>
                    <a:pt x="1053" y="562"/>
                    <a:pt x="1053" y="562"/>
                  </a:cubicBezTo>
                  <a:cubicBezTo>
                    <a:pt x="1053" y="512"/>
                    <a:pt x="1053" y="462"/>
                    <a:pt x="1053" y="437"/>
                  </a:cubicBezTo>
                  <a:cubicBezTo>
                    <a:pt x="1078" y="437"/>
                    <a:pt x="1078" y="411"/>
                    <a:pt x="1053" y="386"/>
                  </a:cubicBezTo>
                  <a:cubicBezTo>
                    <a:pt x="1053" y="386"/>
                    <a:pt x="1028" y="386"/>
                    <a:pt x="1003" y="411"/>
                  </a:cubicBezTo>
                  <a:cubicBezTo>
                    <a:pt x="978" y="437"/>
                    <a:pt x="978" y="512"/>
                    <a:pt x="1003" y="562"/>
                  </a:cubicBezTo>
                  <a:cubicBezTo>
                    <a:pt x="1003" y="587"/>
                    <a:pt x="1003" y="587"/>
                    <a:pt x="1003" y="612"/>
                  </a:cubicBezTo>
                  <a:cubicBezTo>
                    <a:pt x="1003" y="637"/>
                    <a:pt x="1028" y="662"/>
                    <a:pt x="1003" y="712"/>
                  </a:cubicBezTo>
                  <a:cubicBezTo>
                    <a:pt x="967" y="694"/>
                    <a:pt x="920" y="677"/>
                    <a:pt x="868" y="677"/>
                  </a:cubicBezTo>
                  <a:cubicBezTo>
                    <a:pt x="846" y="677"/>
                    <a:pt x="824" y="680"/>
                    <a:pt x="802" y="687"/>
                  </a:cubicBezTo>
                  <a:cubicBezTo>
                    <a:pt x="752" y="687"/>
                    <a:pt x="727" y="737"/>
                    <a:pt x="727" y="787"/>
                  </a:cubicBezTo>
                  <a:cubicBezTo>
                    <a:pt x="746" y="844"/>
                    <a:pt x="779" y="872"/>
                    <a:pt x="815" y="872"/>
                  </a:cubicBezTo>
                  <a:cubicBezTo>
                    <a:pt x="827" y="872"/>
                    <a:pt x="840" y="869"/>
                    <a:pt x="853" y="863"/>
                  </a:cubicBezTo>
                  <a:cubicBezTo>
                    <a:pt x="878" y="863"/>
                    <a:pt x="903" y="888"/>
                    <a:pt x="928" y="913"/>
                  </a:cubicBezTo>
                  <a:cubicBezTo>
                    <a:pt x="928" y="963"/>
                    <a:pt x="928" y="1038"/>
                    <a:pt x="903" y="1088"/>
                  </a:cubicBezTo>
                  <a:cubicBezTo>
                    <a:pt x="878" y="1113"/>
                    <a:pt x="878" y="1138"/>
                    <a:pt x="853" y="1188"/>
                  </a:cubicBezTo>
                  <a:cubicBezTo>
                    <a:pt x="827" y="1213"/>
                    <a:pt x="802" y="1264"/>
                    <a:pt x="777" y="1339"/>
                  </a:cubicBezTo>
                  <a:cubicBezTo>
                    <a:pt x="777" y="1339"/>
                    <a:pt x="777" y="1339"/>
                    <a:pt x="777" y="1314"/>
                  </a:cubicBezTo>
                  <a:cubicBezTo>
                    <a:pt x="727" y="1289"/>
                    <a:pt x="702" y="1239"/>
                    <a:pt x="677" y="1188"/>
                  </a:cubicBezTo>
                  <a:cubicBezTo>
                    <a:pt x="652" y="1163"/>
                    <a:pt x="652" y="1088"/>
                    <a:pt x="677" y="1063"/>
                  </a:cubicBezTo>
                  <a:cubicBezTo>
                    <a:pt x="702" y="1038"/>
                    <a:pt x="702" y="988"/>
                    <a:pt x="677" y="963"/>
                  </a:cubicBezTo>
                  <a:cubicBezTo>
                    <a:pt x="665" y="950"/>
                    <a:pt x="646" y="944"/>
                    <a:pt x="627" y="944"/>
                  </a:cubicBezTo>
                  <a:cubicBezTo>
                    <a:pt x="608" y="944"/>
                    <a:pt x="589" y="950"/>
                    <a:pt x="577" y="963"/>
                  </a:cubicBezTo>
                  <a:cubicBezTo>
                    <a:pt x="502" y="1038"/>
                    <a:pt x="502" y="1163"/>
                    <a:pt x="552" y="1264"/>
                  </a:cubicBezTo>
                  <a:cubicBezTo>
                    <a:pt x="577" y="1314"/>
                    <a:pt x="627" y="1364"/>
                    <a:pt x="677" y="1414"/>
                  </a:cubicBezTo>
                  <a:cubicBezTo>
                    <a:pt x="677" y="1439"/>
                    <a:pt x="677" y="1439"/>
                    <a:pt x="702" y="1439"/>
                  </a:cubicBezTo>
                  <a:cubicBezTo>
                    <a:pt x="727" y="1464"/>
                    <a:pt x="727" y="1489"/>
                    <a:pt x="752" y="1514"/>
                  </a:cubicBezTo>
                  <a:cubicBezTo>
                    <a:pt x="752" y="1564"/>
                    <a:pt x="777" y="1614"/>
                    <a:pt x="802" y="1665"/>
                  </a:cubicBezTo>
                  <a:cubicBezTo>
                    <a:pt x="853" y="1765"/>
                    <a:pt x="978" y="1815"/>
                    <a:pt x="1078" y="1840"/>
                  </a:cubicBezTo>
                  <a:cubicBezTo>
                    <a:pt x="1128" y="1840"/>
                    <a:pt x="1178" y="1865"/>
                    <a:pt x="1203" y="1865"/>
                  </a:cubicBezTo>
                  <a:cubicBezTo>
                    <a:pt x="1279" y="1915"/>
                    <a:pt x="1379" y="2066"/>
                    <a:pt x="1429" y="2191"/>
                  </a:cubicBezTo>
                  <a:cubicBezTo>
                    <a:pt x="1454" y="2416"/>
                    <a:pt x="1429" y="2692"/>
                    <a:pt x="1229" y="2843"/>
                  </a:cubicBezTo>
                  <a:cubicBezTo>
                    <a:pt x="1229" y="2843"/>
                    <a:pt x="1203" y="2868"/>
                    <a:pt x="1178" y="2868"/>
                  </a:cubicBezTo>
                  <a:cubicBezTo>
                    <a:pt x="1203" y="2792"/>
                    <a:pt x="1203" y="2717"/>
                    <a:pt x="1178" y="2642"/>
                  </a:cubicBezTo>
                  <a:cubicBezTo>
                    <a:pt x="1178" y="2517"/>
                    <a:pt x="1128" y="2442"/>
                    <a:pt x="1053" y="2391"/>
                  </a:cubicBezTo>
                  <a:cubicBezTo>
                    <a:pt x="1003" y="2366"/>
                    <a:pt x="947" y="2354"/>
                    <a:pt x="893" y="2354"/>
                  </a:cubicBezTo>
                  <a:cubicBezTo>
                    <a:pt x="840" y="2354"/>
                    <a:pt x="790" y="2366"/>
                    <a:pt x="752" y="2391"/>
                  </a:cubicBezTo>
                  <a:cubicBezTo>
                    <a:pt x="702" y="2442"/>
                    <a:pt x="677" y="2492"/>
                    <a:pt x="677" y="2567"/>
                  </a:cubicBezTo>
                  <a:cubicBezTo>
                    <a:pt x="677" y="2617"/>
                    <a:pt x="702" y="2667"/>
                    <a:pt x="752" y="2717"/>
                  </a:cubicBezTo>
                  <a:cubicBezTo>
                    <a:pt x="777" y="2717"/>
                    <a:pt x="827" y="2717"/>
                    <a:pt x="827" y="2692"/>
                  </a:cubicBezTo>
                  <a:cubicBezTo>
                    <a:pt x="853" y="2667"/>
                    <a:pt x="853" y="2617"/>
                    <a:pt x="827" y="2592"/>
                  </a:cubicBezTo>
                  <a:cubicBezTo>
                    <a:pt x="802" y="2592"/>
                    <a:pt x="802" y="2567"/>
                    <a:pt x="802" y="2567"/>
                  </a:cubicBezTo>
                  <a:cubicBezTo>
                    <a:pt x="802" y="2542"/>
                    <a:pt x="827" y="2517"/>
                    <a:pt x="827" y="2492"/>
                  </a:cubicBezTo>
                  <a:cubicBezTo>
                    <a:pt x="853" y="2479"/>
                    <a:pt x="878" y="2473"/>
                    <a:pt x="903" y="2473"/>
                  </a:cubicBezTo>
                  <a:cubicBezTo>
                    <a:pt x="928" y="2473"/>
                    <a:pt x="953" y="2479"/>
                    <a:pt x="978" y="2492"/>
                  </a:cubicBezTo>
                  <a:cubicBezTo>
                    <a:pt x="1003" y="2542"/>
                    <a:pt x="1053" y="2592"/>
                    <a:pt x="1053" y="2642"/>
                  </a:cubicBezTo>
                  <a:cubicBezTo>
                    <a:pt x="1078" y="2742"/>
                    <a:pt x="1053" y="2843"/>
                    <a:pt x="1003" y="2918"/>
                  </a:cubicBezTo>
                  <a:cubicBezTo>
                    <a:pt x="978" y="2943"/>
                    <a:pt x="953" y="2943"/>
                    <a:pt x="928" y="2943"/>
                  </a:cubicBezTo>
                  <a:cubicBezTo>
                    <a:pt x="853" y="2968"/>
                    <a:pt x="777" y="2968"/>
                    <a:pt x="702" y="2993"/>
                  </a:cubicBezTo>
                  <a:cubicBezTo>
                    <a:pt x="627" y="3018"/>
                    <a:pt x="577" y="3043"/>
                    <a:pt x="527" y="3093"/>
                  </a:cubicBezTo>
                  <a:cubicBezTo>
                    <a:pt x="477" y="3068"/>
                    <a:pt x="426" y="3018"/>
                    <a:pt x="426" y="2968"/>
                  </a:cubicBezTo>
                  <a:cubicBezTo>
                    <a:pt x="426" y="2918"/>
                    <a:pt x="452" y="2893"/>
                    <a:pt x="452" y="2843"/>
                  </a:cubicBezTo>
                  <a:cubicBezTo>
                    <a:pt x="477" y="2817"/>
                    <a:pt x="477" y="2767"/>
                    <a:pt x="477" y="2742"/>
                  </a:cubicBezTo>
                  <a:cubicBezTo>
                    <a:pt x="502" y="2642"/>
                    <a:pt x="452" y="2517"/>
                    <a:pt x="376" y="2442"/>
                  </a:cubicBezTo>
                  <a:lnTo>
                    <a:pt x="326" y="2442"/>
                  </a:lnTo>
                  <a:cubicBezTo>
                    <a:pt x="326" y="2467"/>
                    <a:pt x="326" y="2492"/>
                    <a:pt x="326" y="2492"/>
                  </a:cubicBezTo>
                  <a:cubicBezTo>
                    <a:pt x="401" y="2542"/>
                    <a:pt x="426" y="2642"/>
                    <a:pt x="426" y="2742"/>
                  </a:cubicBezTo>
                  <a:cubicBezTo>
                    <a:pt x="426" y="2767"/>
                    <a:pt x="401" y="2792"/>
                    <a:pt x="401" y="2817"/>
                  </a:cubicBezTo>
                  <a:cubicBezTo>
                    <a:pt x="376" y="2868"/>
                    <a:pt x="376" y="2918"/>
                    <a:pt x="376" y="2968"/>
                  </a:cubicBezTo>
                  <a:cubicBezTo>
                    <a:pt x="376" y="3018"/>
                    <a:pt x="401" y="3093"/>
                    <a:pt x="452" y="3118"/>
                  </a:cubicBezTo>
                  <a:cubicBezTo>
                    <a:pt x="151" y="3344"/>
                    <a:pt x="0" y="3745"/>
                    <a:pt x="101" y="4121"/>
                  </a:cubicBezTo>
                  <a:cubicBezTo>
                    <a:pt x="101" y="4146"/>
                    <a:pt x="126" y="4196"/>
                    <a:pt x="176" y="4196"/>
                  </a:cubicBezTo>
                  <a:lnTo>
                    <a:pt x="226" y="4196"/>
                  </a:lnTo>
                  <a:cubicBezTo>
                    <a:pt x="276" y="4171"/>
                    <a:pt x="301" y="4121"/>
                    <a:pt x="301" y="4071"/>
                  </a:cubicBezTo>
                  <a:cubicBezTo>
                    <a:pt x="201" y="3720"/>
                    <a:pt x="426" y="3319"/>
                    <a:pt x="752" y="3193"/>
                  </a:cubicBezTo>
                  <a:cubicBezTo>
                    <a:pt x="827" y="3168"/>
                    <a:pt x="878" y="3143"/>
                    <a:pt x="953" y="3143"/>
                  </a:cubicBezTo>
                  <a:cubicBezTo>
                    <a:pt x="1053" y="3118"/>
                    <a:pt x="1128" y="3093"/>
                    <a:pt x="1229" y="3068"/>
                  </a:cubicBezTo>
                  <a:cubicBezTo>
                    <a:pt x="1245" y="3060"/>
                    <a:pt x="1267" y="3057"/>
                    <a:pt x="1293" y="3057"/>
                  </a:cubicBezTo>
                  <a:cubicBezTo>
                    <a:pt x="1343" y="3057"/>
                    <a:pt x="1404" y="3068"/>
                    <a:pt x="1454" y="3068"/>
                  </a:cubicBezTo>
                  <a:cubicBezTo>
                    <a:pt x="1492" y="3081"/>
                    <a:pt x="1523" y="3087"/>
                    <a:pt x="1551" y="3087"/>
                  </a:cubicBezTo>
                  <a:cubicBezTo>
                    <a:pt x="1579" y="3087"/>
                    <a:pt x="1604" y="3081"/>
                    <a:pt x="1630" y="3068"/>
                  </a:cubicBezTo>
                  <a:cubicBezTo>
                    <a:pt x="1755" y="3043"/>
                    <a:pt x="1780" y="2943"/>
                    <a:pt x="1830" y="2868"/>
                  </a:cubicBezTo>
                  <a:cubicBezTo>
                    <a:pt x="1830" y="2843"/>
                    <a:pt x="1855" y="2817"/>
                    <a:pt x="1855" y="2817"/>
                  </a:cubicBezTo>
                  <a:cubicBezTo>
                    <a:pt x="1880" y="2767"/>
                    <a:pt x="1905" y="2767"/>
                    <a:pt x="1955" y="2742"/>
                  </a:cubicBezTo>
                  <a:cubicBezTo>
                    <a:pt x="2081" y="2742"/>
                    <a:pt x="2181" y="2767"/>
                    <a:pt x="2256" y="2817"/>
                  </a:cubicBezTo>
                  <a:cubicBezTo>
                    <a:pt x="2331" y="2868"/>
                    <a:pt x="2356" y="2968"/>
                    <a:pt x="2306" y="3018"/>
                  </a:cubicBezTo>
                  <a:cubicBezTo>
                    <a:pt x="2306" y="3043"/>
                    <a:pt x="2281" y="3043"/>
                    <a:pt x="2281" y="3043"/>
                  </a:cubicBezTo>
                  <a:cubicBezTo>
                    <a:pt x="2281" y="3018"/>
                    <a:pt x="2281" y="2993"/>
                    <a:pt x="2256" y="2968"/>
                  </a:cubicBezTo>
                  <a:cubicBezTo>
                    <a:pt x="2206" y="2968"/>
                    <a:pt x="2181" y="2968"/>
                    <a:pt x="2156" y="2993"/>
                  </a:cubicBezTo>
                  <a:cubicBezTo>
                    <a:pt x="2131" y="3018"/>
                    <a:pt x="2131" y="3068"/>
                    <a:pt x="2156" y="3093"/>
                  </a:cubicBezTo>
                  <a:cubicBezTo>
                    <a:pt x="2156" y="3143"/>
                    <a:pt x="2206" y="3168"/>
                    <a:pt x="2231" y="3193"/>
                  </a:cubicBezTo>
                  <a:lnTo>
                    <a:pt x="2256" y="3193"/>
                  </a:lnTo>
                  <a:cubicBezTo>
                    <a:pt x="2306" y="3193"/>
                    <a:pt x="2356" y="3168"/>
                    <a:pt x="2406" y="3118"/>
                  </a:cubicBezTo>
                  <a:cubicBezTo>
                    <a:pt x="2507" y="2993"/>
                    <a:pt x="2457" y="2792"/>
                    <a:pt x="2331" y="2717"/>
                  </a:cubicBezTo>
                  <a:cubicBezTo>
                    <a:pt x="2306" y="2667"/>
                    <a:pt x="2256" y="2642"/>
                    <a:pt x="2181" y="2617"/>
                  </a:cubicBezTo>
                  <a:cubicBezTo>
                    <a:pt x="2206" y="2617"/>
                    <a:pt x="2231" y="2592"/>
                    <a:pt x="2256" y="2567"/>
                  </a:cubicBezTo>
                  <a:cubicBezTo>
                    <a:pt x="2331" y="2517"/>
                    <a:pt x="2406" y="2416"/>
                    <a:pt x="2432" y="2341"/>
                  </a:cubicBezTo>
                  <a:cubicBezTo>
                    <a:pt x="2432" y="2316"/>
                    <a:pt x="2432" y="2291"/>
                    <a:pt x="2432" y="2266"/>
                  </a:cubicBezTo>
                  <a:cubicBezTo>
                    <a:pt x="2457" y="2241"/>
                    <a:pt x="2482" y="2216"/>
                    <a:pt x="2507" y="2191"/>
                  </a:cubicBezTo>
                  <a:cubicBezTo>
                    <a:pt x="2532" y="2166"/>
                    <a:pt x="2557" y="2116"/>
                    <a:pt x="2582" y="2066"/>
                  </a:cubicBezTo>
                  <a:cubicBezTo>
                    <a:pt x="2582" y="2041"/>
                    <a:pt x="2607" y="1990"/>
                    <a:pt x="2607" y="1965"/>
                  </a:cubicBezTo>
                  <a:cubicBezTo>
                    <a:pt x="2632" y="1940"/>
                    <a:pt x="2682" y="1840"/>
                    <a:pt x="2757" y="1840"/>
                  </a:cubicBezTo>
                  <a:cubicBezTo>
                    <a:pt x="2807" y="1840"/>
                    <a:pt x="2858" y="1865"/>
                    <a:pt x="2883" y="1890"/>
                  </a:cubicBezTo>
                  <a:cubicBezTo>
                    <a:pt x="2908" y="1915"/>
                    <a:pt x="2933" y="1990"/>
                    <a:pt x="2908" y="2015"/>
                  </a:cubicBezTo>
                  <a:cubicBezTo>
                    <a:pt x="2908" y="2041"/>
                    <a:pt x="2908" y="2066"/>
                    <a:pt x="2908" y="2066"/>
                  </a:cubicBezTo>
                  <a:cubicBezTo>
                    <a:pt x="2933" y="2066"/>
                    <a:pt x="2958" y="2066"/>
                    <a:pt x="2958" y="2041"/>
                  </a:cubicBezTo>
                  <a:cubicBezTo>
                    <a:pt x="2983" y="1990"/>
                    <a:pt x="2983" y="1915"/>
                    <a:pt x="2933" y="1840"/>
                  </a:cubicBezTo>
                  <a:cubicBezTo>
                    <a:pt x="2908" y="1790"/>
                    <a:pt x="2833" y="1765"/>
                    <a:pt x="2757" y="1765"/>
                  </a:cubicBezTo>
                  <a:cubicBezTo>
                    <a:pt x="2657" y="1790"/>
                    <a:pt x="2582" y="1890"/>
                    <a:pt x="2557" y="1940"/>
                  </a:cubicBezTo>
                  <a:cubicBezTo>
                    <a:pt x="2532" y="1965"/>
                    <a:pt x="2532" y="1990"/>
                    <a:pt x="2507" y="2041"/>
                  </a:cubicBezTo>
                  <a:cubicBezTo>
                    <a:pt x="2507" y="2091"/>
                    <a:pt x="2482" y="2116"/>
                    <a:pt x="2457" y="2166"/>
                  </a:cubicBezTo>
                  <a:cubicBezTo>
                    <a:pt x="2457" y="2166"/>
                    <a:pt x="2432" y="2191"/>
                    <a:pt x="2432" y="2191"/>
                  </a:cubicBezTo>
                  <a:cubicBezTo>
                    <a:pt x="2432" y="2141"/>
                    <a:pt x="2406" y="2091"/>
                    <a:pt x="2356" y="2041"/>
                  </a:cubicBezTo>
                  <a:cubicBezTo>
                    <a:pt x="2303" y="1987"/>
                    <a:pt x="2234" y="1962"/>
                    <a:pt x="2167" y="1962"/>
                  </a:cubicBezTo>
                  <a:cubicBezTo>
                    <a:pt x="2109" y="1962"/>
                    <a:pt x="2052" y="1981"/>
                    <a:pt x="2005" y="2015"/>
                  </a:cubicBezTo>
                  <a:cubicBezTo>
                    <a:pt x="2005" y="2015"/>
                    <a:pt x="1980" y="2041"/>
                    <a:pt x="1980" y="2041"/>
                  </a:cubicBezTo>
                  <a:cubicBezTo>
                    <a:pt x="1980" y="1965"/>
                    <a:pt x="2056" y="1890"/>
                    <a:pt x="2156" y="1890"/>
                  </a:cubicBezTo>
                  <a:cubicBezTo>
                    <a:pt x="2206" y="1890"/>
                    <a:pt x="2231" y="1840"/>
                    <a:pt x="2231" y="1790"/>
                  </a:cubicBezTo>
                  <a:cubicBezTo>
                    <a:pt x="2231" y="1740"/>
                    <a:pt x="2206" y="1690"/>
                    <a:pt x="2131" y="1690"/>
                  </a:cubicBezTo>
                  <a:cubicBezTo>
                    <a:pt x="1955" y="1690"/>
                    <a:pt x="1780" y="1865"/>
                    <a:pt x="1780" y="2066"/>
                  </a:cubicBezTo>
                  <a:cubicBezTo>
                    <a:pt x="1780" y="2116"/>
                    <a:pt x="1805" y="2191"/>
                    <a:pt x="1855" y="2241"/>
                  </a:cubicBezTo>
                  <a:cubicBezTo>
                    <a:pt x="1873" y="2259"/>
                    <a:pt x="1903" y="2276"/>
                    <a:pt x="1937" y="2276"/>
                  </a:cubicBezTo>
                  <a:cubicBezTo>
                    <a:pt x="1951" y="2276"/>
                    <a:pt x="1966" y="2273"/>
                    <a:pt x="1980" y="2266"/>
                  </a:cubicBezTo>
                  <a:cubicBezTo>
                    <a:pt x="2056" y="2266"/>
                    <a:pt x="2106" y="2216"/>
                    <a:pt x="2131" y="2191"/>
                  </a:cubicBezTo>
                  <a:cubicBezTo>
                    <a:pt x="2131" y="2166"/>
                    <a:pt x="2131" y="2166"/>
                    <a:pt x="2156" y="2166"/>
                  </a:cubicBezTo>
                  <a:cubicBezTo>
                    <a:pt x="2156" y="2157"/>
                    <a:pt x="2159" y="2155"/>
                    <a:pt x="2163" y="2155"/>
                  </a:cubicBezTo>
                  <a:cubicBezTo>
                    <a:pt x="2173" y="2155"/>
                    <a:pt x="2189" y="2166"/>
                    <a:pt x="2206" y="2166"/>
                  </a:cubicBezTo>
                  <a:cubicBezTo>
                    <a:pt x="2231" y="2191"/>
                    <a:pt x="2231" y="2241"/>
                    <a:pt x="2231" y="2291"/>
                  </a:cubicBezTo>
                  <a:cubicBezTo>
                    <a:pt x="2206" y="2341"/>
                    <a:pt x="2181" y="2391"/>
                    <a:pt x="2131" y="2416"/>
                  </a:cubicBezTo>
                  <a:cubicBezTo>
                    <a:pt x="2081" y="2467"/>
                    <a:pt x="2031" y="2492"/>
                    <a:pt x="1980" y="2517"/>
                  </a:cubicBezTo>
                  <a:cubicBezTo>
                    <a:pt x="1880" y="2542"/>
                    <a:pt x="1780" y="2592"/>
                    <a:pt x="1705" y="2692"/>
                  </a:cubicBezTo>
                  <a:cubicBezTo>
                    <a:pt x="1680" y="2717"/>
                    <a:pt x="1655" y="2767"/>
                    <a:pt x="1630" y="2792"/>
                  </a:cubicBezTo>
                  <a:cubicBezTo>
                    <a:pt x="1604" y="2868"/>
                    <a:pt x="1604" y="2868"/>
                    <a:pt x="1579" y="2893"/>
                  </a:cubicBezTo>
                  <a:cubicBezTo>
                    <a:pt x="1554" y="2893"/>
                    <a:pt x="1529" y="2868"/>
                    <a:pt x="1479" y="2868"/>
                  </a:cubicBezTo>
                  <a:cubicBezTo>
                    <a:pt x="1604" y="2692"/>
                    <a:pt x="1655" y="2467"/>
                    <a:pt x="1630" y="2241"/>
                  </a:cubicBezTo>
                  <a:cubicBezTo>
                    <a:pt x="1630" y="2216"/>
                    <a:pt x="1630" y="2191"/>
                    <a:pt x="1604" y="2166"/>
                  </a:cubicBezTo>
                  <a:cubicBezTo>
                    <a:pt x="1604" y="2141"/>
                    <a:pt x="1604" y="2116"/>
                    <a:pt x="1604" y="2091"/>
                  </a:cubicBezTo>
                  <a:cubicBezTo>
                    <a:pt x="1579" y="1990"/>
                    <a:pt x="1554" y="1890"/>
                    <a:pt x="1529" y="1790"/>
                  </a:cubicBezTo>
                  <a:cubicBezTo>
                    <a:pt x="1504" y="1690"/>
                    <a:pt x="1479" y="1589"/>
                    <a:pt x="1454" y="1514"/>
                  </a:cubicBezTo>
                  <a:lnTo>
                    <a:pt x="1454" y="1514"/>
                  </a:lnTo>
                  <a:cubicBezTo>
                    <a:pt x="1504" y="1539"/>
                    <a:pt x="1579" y="1589"/>
                    <a:pt x="1655" y="1614"/>
                  </a:cubicBezTo>
                  <a:lnTo>
                    <a:pt x="1680" y="1614"/>
                  </a:lnTo>
                  <a:cubicBezTo>
                    <a:pt x="1713" y="1614"/>
                    <a:pt x="1758" y="1626"/>
                    <a:pt x="1798" y="1626"/>
                  </a:cubicBezTo>
                  <a:cubicBezTo>
                    <a:pt x="1819" y="1626"/>
                    <a:pt x="1838" y="1623"/>
                    <a:pt x="1855" y="1614"/>
                  </a:cubicBezTo>
                  <a:cubicBezTo>
                    <a:pt x="1905" y="1589"/>
                    <a:pt x="1980" y="1539"/>
                    <a:pt x="2005" y="1489"/>
                  </a:cubicBezTo>
                  <a:cubicBezTo>
                    <a:pt x="2005" y="1464"/>
                    <a:pt x="2005" y="1464"/>
                    <a:pt x="2005" y="1439"/>
                  </a:cubicBezTo>
                  <a:cubicBezTo>
                    <a:pt x="2031" y="1439"/>
                    <a:pt x="2031" y="1439"/>
                    <a:pt x="2056" y="1414"/>
                  </a:cubicBezTo>
                  <a:cubicBezTo>
                    <a:pt x="2106" y="1414"/>
                    <a:pt x="2131" y="1414"/>
                    <a:pt x="2181" y="1439"/>
                  </a:cubicBezTo>
                  <a:cubicBezTo>
                    <a:pt x="2181" y="1439"/>
                    <a:pt x="2206" y="1464"/>
                    <a:pt x="2206" y="1464"/>
                  </a:cubicBezTo>
                  <a:cubicBezTo>
                    <a:pt x="2231" y="1489"/>
                    <a:pt x="2281" y="1514"/>
                    <a:pt x="2306" y="1539"/>
                  </a:cubicBezTo>
                  <a:cubicBezTo>
                    <a:pt x="2356" y="1539"/>
                    <a:pt x="2432" y="1514"/>
                    <a:pt x="2457" y="1489"/>
                  </a:cubicBezTo>
                  <a:cubicBezTo>
                    <a:pt x="2482" y="1439"/>
                    <a:pt x="2507" y="1389"/>
                    <a:pt x="2482" y="1339"/>
                  </a:cubicBezTo>
                  <a:cubicBezTo>
                    <a:pt x="2482" y="1339"/>
                    <a:pt x="2471" y="1328"/>
                    <a:pt x="2456" y="1328"/>
                  </a:cubicBezTo>
                  <a:cubicBezTo>
                    <a:pt x="2448" y="1328"/>
                    <a:pt x="2440" y="1330"/>
                    <a:pt x="2432" y="1339"/>
                  </a:cubicBezTo>
                  <a:cubicBezTo>
                    <a:pt x="2406" y="1339"/>
                    <a:pt x="2406" y="1364"/>
                    <a:pt x="2406" y="1364"/>
                  </a:cubicBezTo>
                  <a:cubicBezTo>
                    <a:pt x="2432" y="1389"/>
                    <a:pt x="2432" y="1414"/>
                    <a:pt x="2406" y="1439"/>
                  </a:cubicBezTo>
                  <a:cubicBezTo>
                    <a:pt x="2381" y="1464"/>
                    <a:pt x="2356" y="1464"/>
                    <a:pt x="2331" y="1464"/>
                  </a:cubicBezTo>
                  <a:cubicBezTo>
                    <a:pt x="2306" y="1464"/>
                    <a:pt x="2281" y="1439"/>
                    <a:pt x="2256" y="1414"/>
                  </a:cubicBezTo>
                  <a:cubicBezTo>
                    <a:pt x="2231" y="1414"/>
                    <a:pt x="2231" y="1389"/>
                    <a:pt x="2206" y="1389"/>
                  </a:cubicBezTo>
                  <a:cubicBezTo>
                    <a:pt x="2171" y="1371"/>
                    <a:pt x="2135" y="1353"/>
                    <a:pt x="2100" y="1353"/>
                  </a:cubicBezTo>
                  <a:cubicBezTo>
                    <a:pt x="2085" y="1353"/>
                    <a:pt x="2070" y="1356"/>
                    <a:pt x="2056" y="1364"/>
                  </a:cubicBezTo>
                  <a:lnTo>
                    <a:pt x="2005" y="1364"/>
                  </a:lnTo>
                  <a:cubicBezTo>
                    <a:pt x="2005" y="1339"/>
                    <a:pt x="2005" y="1314"/>
                    <a:pt x="1980" y="1289"/>
                  </a:cubicBezTo>
                  <a:lnTo>
                    <a:pt x="1980" y="1264"/>
                  </a:lnTo>
                  <a:cubicBezTo>
                    <a:pt x="1955" y="1239"/>
                    <a:pt x="1955" y="1188"/>
                    <a:pt x="1955" y="1163"/>
                  </a:cubicBezTo>
                  <a:cubicBezTo>
                    <a:pt x="1955" y="1138"/>
                    <a:pt x="1980" y="1138"/>
                    <a:pt x="1980" y="1138"/>
                  </a:cubicBezTo>
                  <a:cubicBezTo>
                    <a:pt x="2005" y="1138"/>
                    <a:pt x="2056" y="1088"/>
                    <a:pt x="2056" y="1063"/>
                  </a:cubicBezTo>
                  <a:cubicBezTo>
                    <a:pt x="2056" y="1038"/>
                    <a:pt x="2031" y="988"/>
                    <a:pt x="1980" y="988"/>
                  </a:cubicBezTo>
                  <a:cubicBezTo>
                    <a:pt x="1880" y="988"/>
                    <a:pt x="1830" y="1088"/>
                    <a:pt x="1830" y="1163"/>
                  </a:cubicBezTo>
                  <a:cubicBezTo>
                    <a:pt x="1805" y="1213"/>
                    <a:pt x="1830" y="1264"/>
                    <a:pt x="1855" y="1314"/>
                  </a:cubicBezTo>
                  <a:lnTo>
                    <a:pt x="1855" y="1339"/>
                  </a:lnTo>
                  <a:cubicBezTo>
                    <a:pt x="1880" y="1364"/>
                    <a:pt x="1880" y="1414"/>
                    <a:pt x="1880" y="1439"/>
                  </a:cubicBezTo>
                  <a:cubicBezTo>
                    <a:pt x="1855" y="1464"/>
                    <a:pt x="1830" y="1489"/>
                    <a:pt x="1805" y="1489"/>
                  </a:cubicBezTo>
                  <a:lnTo>
                    <a:pt x="1705" y="1489"/>
                  </a:lnTo>
                  <a:cubicBezTo>
                    <a:pt x="1579" y="1439"/>
                    <a:pt x="1479" y="1389"/>
                    <a:pt x="1429" y="1289"/>
                  </a:cubicBezTo>
                  <a:cubicBezTo>
                    <a:pt x="1429" y="1289"/>
                    <a:pt x="1429" y="1264"/>
                    <a:pt x="1429" y="1264"/>
                  </a:cubicBezTo>
                  <a:cubicBezTo>
                    <a:pt x="1429" y="1138"/>
                    <a:pt x="1454" y="1013"/>
                    <a:pt x="1529" y="913"/>
                  </a:cubicBezTo>
                  <a:cubicBezTo>
                    <a:pt x="1579" y="838"/>
                    <a:pt x="1680" y="737"/>
                    <a:pt x="1805" y="737"/>
                  </a:cubicBezTo>
                  <a:cubicBezTo>
                    <a:pt x="1855" y="737"/>
                    <a:pt x="1905" y="712"/>
                    <a:pt x="1905" y="637"/>
                  </a:cubicBezTo>
                  <a:cubicBezTo>
                    <a:pt x="1905" y="587"/>
                    <a:pt x="1855" y="537"/>
                    <a:pt x="1805" y="537"/>
                  </a:cubicBezTo>
                  <a:cubicBezTo>
                    <a:pt x="1680" y="537"/>
                    <a:pt x="1554" y="612"/>
                    <a:pt x="1454" y="712"/>
                  </a:cubicBezTo>
                  <a:cubicBezTo>
                    <a:pt x="1404" y="687"/>
                    <a:pt x="1379" y="662"/>
                    <a:pt x="1354" y="612"/>
                  </a:cubicBezTo>
                  <a:cubicBezTo>
                    <a:pt x="1329" y="587"/>
                    <a:pt x="1329" y="537"/>
                    <a:pt x="1354" y="512"/>
                  </a:cubicBezTo>
                  <a:cubicBezTo>
                    <a:pt x="1379" y="487"/>
                    <a:pt x="1404" y="462"/>
                    <a:pt x="1429" y="462"/>
                  </a:cubicBezTo>
                  <a:cubicBezTo>
                    <a:pt x="1454" y="437"/>
                    <a:pt x="1479" y="437"/>
                    <a:pt x="1504" y="437"/>
                  </a:cubicBezTo>
                  <a:cubicBezTo>
                    <a:pt x="1579" y="386"/>
                    <a:pt x="1630" y="311"/>
                    <a:pt x="1630" y="261"/>
                  </a:cubicBezTo>
                  <a:cubicBezTo>
                    <a:pt x="1655" y="161"/>
                    <a:pt x="1630" y="86"/>
                    <a:pt x="1554" y="36"/>
                  </a:cubicBezTo>
                  <a:cubicBezTo>
                    <a:pt x="1519" y="18"/>
                    <a:pt x="1483" y="0"/>
                    <a:pt x="1448"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3293" y="4178217"/>
              <a:ext cx="266094" cy="240405"/>
            </a:xfrm>
            <a:custGeom>
              <a:avLst/>
              <a:gdLst/>
              <a:ahLst/>
              <a:cxnLst/>
              <a:rect l="l" t="t" r="r" b="b"/>
              <a:pathLst>
                <a:path w="3584" h="3238" extrusionOk="0">
                  <a:moveTo>
                    <a:pt x="548" y="0"/>
                  </a:moveTo>
                  <a:cubicBezTo>
                    <a:pt x="526" y="0"/>
                    <a:pt x="501" y="6"/>
                    <a:pt x="476" y="19"/>
                  </a:cubicBezTo>
                  <a:cubicBezTo>
                    <a:pt x="426" y="19"/>
                    <a:pt x="401" y="44"/>
                    <a:pt x="376" y="94"/>
                  </a:cubicBezTo>
                  <a:cubicBezTo>
                    <a:pt x="326" y="169"/>
                    <a:pt x="351" y="269"/>
                    <a:pt x="401" y="320"/>
                  </a:cubicBezTo>
                  <a:cubicBezTo>
                    <a:pt x="451" y="395"/>
                    <a:pt x="526" y="420"/>
                    <a:pt x="602" y="420"/>
                  </a:cubicBezTo>
                  <a:lnTo>
                    <a:pt x="752" y="420"/>
                  </a:lnTo>
                  <a:cubicBezTo>
                    <a:pt x="802" y="445"/>
                    <a:pt x="827" y="470"/>
                    <a:pt x="827" y="520"/>
                  </a:cubicBezTo>
                  <a:cubicBezTo>
                    <a:pt x="827" y="570"/>
                    <a:pt x="802" y="620"/>
                    <a:pt x="777" y="645"/>
                  </a:cubicBezTo>
                  <a:cubicBezTo>
                    <a:pt x="729" y="626"/>
                    <a:pt x="678" y="618"/>
                    <a:pt x="625" y="618"/>
                  </a:cubicBezTo>
                  <a:cubicBezTo>
                    <a:pt x="540" y="618"/>
                    <a:pt x="453" y="639"/>
                    <a:pt x="376" y="670"/>
                  </a:cubicBezTo>
                  <a:cubicBezTo>
                    <a:pt x="326" y="696"/>
                    <a:pt x="326" y="771"/>
                    <a:pt x="351" y="796"/>
                  </a:cubicBezTo>
                  <a:cubicBezTo>
                    <a:pt x="369" y="832"/>
                    <a:pt x="401" y="856"/>
                    <a:pt x="436" y="856"/>
                  </a:cubicBezTo>
                  <a:cubicBezTo>
                    <a:pt x="449" y="856"/>
                    <a:pt x="463" y="853"/>
                    <a:pt x="476" y="846"/>
                  </a:cubicBezTo>
                  <a:cubicBezTo>
                    <a:pt x="524" y="827"/>
                    <a:pt x="572" y="819"/>
                    <a:pt x="617" y="819"/>
                  </a:cubicBezTo>
                  <a:cubicBezTo>
                    <a:pt x="690" y="819"/>
                    <a:pt x="756" y="840"/>
                    <a:pt x="802" y="871"/>
                  </a:cubicBezTo>
                  <a:cubicBezTo>
                    <a:pt x="902" y="921"/>
                    <a:pt x="1003" y="1021"/>
                    <a:pt x="1078" y="1122"/>
                  </a:cubicBezTo>
                  <a:cubicBezTo>
                    <a:pt x="1078" y="1122"/>
                    <a:pt x="1078" y="1147"/>
                    <a:pt x="1078" y="1147"/>
                  </a:cubicBezTo>
                  <a:cubicBezTo>
                    <a:pt x="1053" y="1247"/>
                    <a:pt x="1003" y="1372"/>
                    <a:pt x="927" y="1447"/>
                  </a:cubicBezTo>
                  <a:cubicBezTo>
                    <a:pt x="902" y="1472"/>
                    <a:pt x="852" y="1498"/>
                    <a:pt x="827" y="1498"/>
                  </a:cubicBezTo>
                  <a:cubicBezTo>
                    <a:pt x="819" y="1506"/>
                    <a:pt x="810" y="1509"/>
                    <a:pt x="802" y="1509"/>
                  </a:cubicBezTo>
                  <a:cubicBezTo>
                    <a:pt x="785" y="1509"/>
                    <a:pt x="769" y="1498"/>
                    <a:pt x="752" y="1498"/>
                  </a:cubicBezTo>
                  <a:cubicBezTo>
                    <a:pt x="727" y="1472"/>
                    <a:pt x="727" y="1422"/>
                    <a:pt x="702" y="1397"/>
                  </a:cubicBezTo>
                  <a:lnTo>
                    <a:pt x="702" y="1372"/>
                  </a:lnTo>
                  <a:cubicBezTo>
                    <a:pt x="702" y="1322"/>
                    <a:pt x="702" y="1272"/>
                    <a:pt x="677" y="1222"/>
                  </a:cubicBezTo>
                  <a:cubicBezTo>
                    <a:pt x="641" y="1168"/>
                    <a:pt x="578" y="1126"/>
                    <a:pt x="518" y="1126"/>
                  </a:cubicBezTo>
                  <a:cubicBezTo>
                    <a:pt x="495" y="1126"/>
                    <a:pt x="472" y="1133"/>
                    <a:pt x="451" y="1147"/>
                  </a:cubicBezTo>
                  <a:cubicBezTo>
                    <a:pt x="426" y="1172"/>
                    <a:pt x="401" y="1197"/>
                    <a:pt x="426" y="1247"/>
                  </a:cubicBezTo>
                  <a:cubicBezTo>
                    <a:pt x="451" y="1272"/>
                    <a:pt x="476" y="1272"/>
                    <a:pt x="501" y="1272"/>
                  </a:cubicBezTo>
                  <a:cubicBezTo>
                    <a:pt x="526" y="1272"/>
                    <a:pt x="551" y="1272"/>
                    <a:pt x="551" y="1297"/>
                  </a:cubicBezTo>
                  <a:cubicBezTo>
                    <a:pt x="576" y="1322"/>
                    <a:pt x="576" y="1347"/>
                    <a:pt x="576" y="1397"/>
                  </a:cubicBezTo>
                  <a:lnTo>
                    <a:pt x="576" y="1422"/>
                  </a:lnTo>
                  <a:cubicBezTo>
                    <a:pt x="576" y="1447"/>
                    <a:pt x="602" y="1472"/>
                    <a:pt x="602" y="1498"/>
                  </a:cubicBezTo>
                  <a:lnTo>
                    <a:pt x="576" y="1498"/>
                  </a:lnTo>
                  <a:cubicBezTo>
                    <a:pt x="501" y="1523"/>
                    <a:pt x="451" y="1548"/>
                    <a:pt x="426" y="1598"/>
                  </a:cubicBezTo>
                  <a:cubicBezTo>
                    <a:pt x="426" y="1623"/>
                    <a:pt x="401" y="1648"/>
                    <a:pt x="401" y="1648"/>
                  </a:cubicBezTo>
                  <a:cubicBezTo>
                    <a:pt x="401" y="1698"/>
                    <a:pt x="376" y="1723"/>
                    <a:pt x="351" y="1723"/>
                  </a:cubicBezTo>
                  <a:cubicBezTo>
                    <a:pt x="351" y="1748"/>
                    <a:pt x="301" y="1748"/>
                    <a:pt x="276" y="1748"/>
                  </a:cubicBezTo>
                  <a:cubicBezTo>
                    <a:pt x="276" y="1723"/>
                    <a:pt x="251" y="1723"/>
                    <a:pt x="251" y="1673"/>
                  </a:cubicBezTo>
                  <a:cubicBezTo>
                    <a:pt x="251" y="1673"/>
                    <a:pt x="226" y="1648"/>
                    <a:pt x="201" y="1648"/>
                  </a:cubicBezTo>
                  <a:cubicBezTo>
                    <a:pt x="175" y="1648"/>
                    <a:pt x="175" y="1673"/>
                    <a:pt x="175" y="1698"/>
                  </a:cubicBezTo>
                  <a:cubicBezTo>
                    <a:pt x="175" y="1748"/>
                    <a:pt x="226" y="1798"/>
                    <a:pt x="276" y="1798"/>
                  </a:cubicBezTo>
                  <a:cubicBezTo>
                    <a:pt x="286" y="1809"/>
                    <a:pt x="305" y="1815"/>
                    <a:pt x="326" y="1815"/>
                  </a:cubicBezTo>
                  <a:cubicBezTo>
                    <a:pt x="354" y="1815"/>
                    <a:pt x="386" y="1803"/>
                    <a:pt x="401" y="1773"/>
                  </a:cubicBezTo>
                  <a:cubicBezTo>
                    <a:pt x="451" y="1748"/>
                    <a:pt x="451" y="1723"/>
                    <a:pt x="476" y="1673"/>
                  </a:cubicBezTo>
                  <a:cubicBezTo>
                    <a:pt x="476" y="1673"/>
                    <a:pt x="476" y="1648"/>
                    <a:pt x="501" y="1623"/>
                  </a:cubicBezTo>
                  <a:cubicBezTo>
                    <a:pt x="501" y="1598"/>
                    <a:pt x="551" y="1573"/>
                    <a:pt x="576" y="1573"/>
                  </a:cubicBezTo>
                  <a:lnTo>
                    <a:pt x="627" y="1573"/>
                  </a:lnTo>
                  <a:cubicBezTo>
                    <a:pt x="652" y="1573"/>
                    <a:pt x="652" y="1573"/>
                    <a:pt x="652" y="1598"/>
                  </a:cubicBezTo>
                  <a:cubicBezTo>
                    <a:pt x="687" y="1616"/>
                    <a:pt x="748" y="1633"/>
                    <a:pt x="798" y="1633"/>
                  </a:cubicBezTo>
                  <a:cubicBezTo>
                    <a:pt x="818" y="1633"/>
                    <a:pt x="837" y="1630"/>
                    <a:pt x="852" y="1623"/>
                  </a:cubicBezTo>
                  <a:cubicBezTo>
                    <a:pt x="902" y="1623"/>
                    <a:pt x="952" y="1598"/>
                    <a:pt x="1003" y="1548"/>
                  </a:cubicBezTo>
                  <a:lnTo>
                    <a:pt x="1028" y="1548"/>
                  </a:lnTo>
                  <a:cubicBezTo>
                    <a:pt x="1078" y="1472"/>
                    <a:pt x="1128" y="1422"/>
                    <a:pt x="1153" y="1347"/>
                  </a:cubicBezTo>
                  <a:cubicBezTo>
                    <a:pt x="1178" y="1447"/>
                    <a:pt x="1203" y="1523"/>
                    <a:pt x="1228" y="1623"/>
                  </a:cubicBezTo>
                  <a:cubicBezTo>
                    <a:pt x="1253" y="1723"/>
                    <a:pt x="1278" y="1848"/>
                    <a:pt x="1303" y="1949"/>
                  </a:cubicBezTo>
                  <a:cubicBezTo>
                    <a:pt x="1303" y="1949"/>
                    <a:pt x="1303" y="1974"/>
                    <a:pt x="1328" y="1999"/>
                  </a:cubicBezTo>
                  <a:cubicBezTo>
                    <a:pt x="1328" y="2024"/>
                    <a:pt x="1328" y="2049"/>
                    <a:pt x="1353" y="2074"/>
                  </a:cubicBezTo>
                  <a:cubicBezTo>
                    <a:pt x="1429" y="2274"/>
                    <a:pt x="1579" y="2475"/>
                    <a:pt x="1779" y="2575"/>
                  </a:cubicBezTo>
                  <a:cubicBezTo>
                    <a:pt x="1754" y="2600"/>
                    <a:pt x="1704" y="2625"/>
                    <a:pt x="1704" y="2625"/>
                  </a:cubicBezTo>
                  <a:cubicBezTo>
                    <a:pt x="1679" y="2625"/>
                    <a:pt x="1654" y="2625"/>
                    <a:pt x="1604" y="2575"/>
                  </a:cubicBezTo>
                  <a:cubicBezTo>
                    <a:pt x="1579" y="2550"/>
                    <a:pt x="1529" y="2525"/>
                    <a:pt x="1504" y="2500"/>
                  </a:cubicBezTo>
                  <a:cubicBezTo>
                    <a:pt x="1441" y="2475"/>
                    <a:pt x="1385" y="2469"/>
                    <a:pt x="1331" y="2469"/>
                  </a:cubicBezTo>
                  <a:cubicBezTo>
                    <a:pt x="1278" y="2469"/>
                    <a:pt x="1228" y="2475"/>
                    <a:pt x="1178" y="2475"/>
                  </a:cubicBezTo>
                  <a:cubicBezTo>
                    <a:pt x="1128" y="2475"/>
                    <a:pt x="1089" y="2486"/>
                    <a:pt x="1046" y="2486"/>
                  </a:cubicBezTo>
                  <a:cubicBezTo>
                    <a:pt x="1025" y="2486"/>
                    <a:pt x="1003" y="2483"/>
                    <a:pt x="977" y="2475"/>
                  </a:cubicBezTo>
                  <a:cubicBezTo>
                    <a:pt x="927" y="2475"/>
                    <a:pt x="877" y="2450"/>
                    <a:pt x="852" y="2400"/>
                  </a:cubicBezTo>
                  <a:cubicBezTo>
                    <a:pt x="802" y="2375"/>
                    <a:pt x="802" y="2325"/>
                    <a:pt x="802" y="2300"/>
                  </a:cubicBezTo>
                  <a:cubicBezTo>
                    <a:pt x="802" y="2274"/>
                    <a:pt x="827" y="2249"/>
                    <a:pt x="852" y="2249"/>
                  </a:cubicBezTo>
                  <a:cubicBezTo>
                    <a:pt x="877" y="2249"/>
                    <a:pt x="877" y="2249"/>
                    <a:pt x="877" y="2274"/>
                  </a:cubicBezTo>
                  <a:cubicBezTo>
                    <a:pt x="911" y="2274"/>
                    <a:pt x="944" y="2286"/>
                    <a:pt x="985" y="2286"/>
                  </a:cubicBezTo>
                  <a:cubicBezTo>
                    <a:pt x="1005" y="2286"/>
                    <a:pt x="1028" y="2283"/>
                    <a:pt x="1053" y="2274"/>
                  </a:cubicBezTo>
                  <a:cubicBezTo>
                    <a:pt x="1103" y="2249"/>
                    <a:pt x="1128" y="2224"/>
                    <a:pt x="1153" y="2174"/>
                  </a:cubicBezTo>
                  <a:cubicBezTo>
                    <a:pt x="1178" y="2124"/>
                    <a:pt x="1153" y="2049"/>
                    <a:pt x="1128" y="1999"/>
                  </a:cubicBezTo>
                  <a:cubicBezTo>
                    <a:pt x="1058" y="1877"/>
                    <a:pt x="928" y="1804"/>
                    <a:pt x="797" y="1804"/>
                  </a:cubicBezTo>
                  <a:cubicBezTo>
                    <a:pt x="739" y="1804"/>
                    <a:pt x="680" y="1818"/>
                    <a:pt x="627" y="1848"/>
                  </a:cubicBezTo>
                  <a:cubicBezTo>
                    <a:pt x="576" y="1873"/>
                    <a:pt x="576" y="1924"/>
                    <a:pt x="602" y="1974"/>
                  </a:cubicBezTo>
                  <a:cubicBezTo>
                    <a:pt x="620" y="2010"/>
                    <a:pt x="652" y="2034"/>
                    <a:pt x="687" y="2034"/>
                  </a:cubicBezTo>
                  <a:cubicBezTo>
                    <a:pt x="700" y="2034"/>
                    <a:pt x="713" y="2031"/>
                    <a:pt x="727" y="2024"/>
                  </a:cubicBezTo>
                  <a:cubicBezTo>
                    <a:pt x="753" y="2006"/>
                    <a:pt x="783" y="1998"/>
                    <a:pt x="813" y="1998"/>
                  </a:cubicBezTo>
                  <a:cubicBezTo>
                    <a:pt x="867" y="1998"/>
                    <a:pt x="920" y="2025"/>
                    <a:pt x="952" y="2074"/>
                  </a:cubicBezTo>
                  <a:cubicBezTo>
                    <a:pt x="927" y="2074"/>
                    <a:pt x="902" y="2074"/>
                    <a:pt x="902" y="2049"/>
                  </a:cubicBezTo>
                  <a:cubicBezTo>
                    <a:pt x="889" y="2046"/>
                    <a:pt x="876" y="2045"/>
                    <a:pt x="863" y="2045"/>
                  </a:cubicBezTo>
                  <a:cubicBezTo>
                    <a:pt x="752" y="2045"/>
                    <a:pt x="646" y="2137"/>
                    <a:pt x="602" y="2249"/>
                  </a:cubicBezTo>
                  <a:cubicBezTo>
                    <a:pt x="602" y="2300"/>
                    <a:pt x="602" y="2350"/>
                    <a:pt x="627" y="2400"/>
                  </a:cubicBezTo>
                  <a:lnTo>
                    <a:pt x="576" y="2400"/>
                  </a:lnTo>
                  <a:cubicBezTo>
                    <a:pt x="551" y="2375"/>
                    <a:pt x="501" y="2350"/>
                    <a:pt x="476" y="2325"/>
                  </a:cubicBezTo>
                  <a:cubicBezTo>
                    <a:pt x="451" y="2300"/>
                    <a:pt x="426" y="2274"/>
                    <a:pt x="401" y="2249"/>
                  </a:cubicBezTo>
                  <a:cubicBezTo>
                    <a:pt x="340" y="2229"/>
                    <a:pt x="263" y="2192"/>
                    <a:pt x="183" y="2192"/>
                  </a:cubicBezTo>
                  <a:cubicBezTo>
                    <a:pt x="164" y="2192"/>
                    <a:pt x="144" y="2195"/>
                    <a:pt x="125" y="2199"/>
                  </a:cubicBezTo>
                  <a:cubicBezTo>
                    <a:pt x="50" y="2224"/>
                    <a:pt x="25" y="2300"/>
                    <a:pt x="0" y="2350"/>
                  </a:cubicBezTo>
                  <a:cubicBezTo>
                    <a:pt x="0" y="2425"/>
                    <a:pt x="25" y="2500"/>
                    <a:pt x="75" y="2550"/>
                  </a:cubicBezTo>
                  <a:cubicBezTo>
                    <a:pt x="100" y="2550"/>
                    <a:pt x="125" y="2550"/>
                    <a:pt x="125" y="2525"/>
                  </a:cubicBezTo>
                  <a:cubicBezTo>
                    <a:pt x="125" y="2525"/>
                    <a:pt x="125" y="2500"/>
                    <a:pt x="125" y="2500"/>
                  </a:cubicBezTo>
                  <a:cubicBezTo>
                    <a:pt x="75" y="2450"/>
                    <a:pt x="75" y="2400"/>
                    <a:pt x="75" y="2375"/>
                  </a:cubicBezTo>
                  <a:cubicBezTo>
                    <a:pt x="75" y="2325"/>
                    <a:pt x="100" y="2274"/>
                    <a:pt x="150" y="2274"/>
                  </a:cubicBezTo>
                  <a:cubicBezTo>
                    <a:pt x="169" y="2262"/>
                    <a:pt x="190" y="2257"/>
                    <a:pt x="210" y="2257"/>
                  </a:cubicBezTo>
                  <a:cubicBezTo>
                    <a:pt x="271" y="2257"/>
                    <a:pt x="332" y="2300"/>
                    <a:pt x="351" y="2300"/>
                  </a:cubicBezTo>
                  <a:cubicBezTo>
                    <a:pt x="376" y="2325"/>
                    <a:pt x="401" y="2350"/>
                    <a:pt x="426" y="2375"/>
                  </a:cubicBezTo>
                  <a:cubicBezTo>
                    <a:pt x="476" y="2400"/>
                    <a:pt x="501" y="2425"/>
                    <a:pt x="551" y="2450"/>
                  </a:cubicBezTo>
                  <a:cubicBezTo>
                    <a:pt x="576" y="2475"/>
                    <a:pt x="627" y="2475"/>
                    <a:pt x="652" y="2500"/>
                  </a:cubicBezTo>
                  <a:cubicBezTo>
                    <a:pt x="677" y="2500"/>
                    <a:pt x="677" y="2525"/>
                    <a:pt x="702" y="2550"/>
                  </a:cubicBezTo>
                  <a:cubicBezTo>
                    <a:pt x="752" y="2600"/>
                    <a:pt x="852" y="2650"/>
                    <a:pt x="952" y="2675"/>
                  </a:cubicBezTo>
                  <a:lnTo>
                    <a:pt x="1028" y="2675"/>
                  </a:lnTo>
                  <a:cubicBezTo>
                    <a:pt x="1003" y="2726"/>
                    <a:pt x="952" y="2776"/>
                    <a:pt x="927" y="2826"/>
                  </a:cubicBezTo>
                  <a:cubicBezTo>
                    <a:pt x="877" y="2951"/>
                    <a:pt x="927" y="3152"/>
                    <a:pt x="1078" y="3227"/>
                  </a:cubicBezTo>
                  <a:cubicBezTo>
                    <a:pt x="1092" y="3234"/>
                    <a:pt x="1109" y="3237"/>
                    <a:pt x="1127" y="3237"/>
                  </a:cubicBezTo>
                  <a:cubicBezTo>
                    <a:pt x="1170" y="3237"/>
                    <a:pt x="1218" y="3220"/>
                    <a:pt x="1253" y="3202"/>
                  </a:cubicBezTo>
                  <a:cubicBezTo>
                    <a:pt x="1278" y="3177"/>
                    <a:pt x="1303" y="3127"/>
                    <a:pt x="1303" y="3076"/>
                  </a:cubicBezTo>
                  <a:cubicBezTo>
                    <a:pt x="1303" y="3051"/>
                    <a:pt x="1278" y="3001"/>
                    <a:pt x="1228" y="3001"/>
                  </a:cubicBezTo>
                  <a:cubicBezTo>
                    <a:pt x="1218" y="2991"/>
                    <a:pt x="1207" y="2985"/>
                    <a:pt x="1197" y="2985"/>
                  </a:cubicBezTo>
                  <a:cubicBezTo>
                    <a:pt x="1182" y="2985"/>
                    <a:pt x="1168" y="2997"/>
                    <a:pt x="1153" y="3026"/>
                  </a:cubicBezTo>
                  <a:cubicBezTo>
                    <a:pt x="1128" y="3051"/>
                    <a:pt x="1128" y="3076"/>
                    <a:pt x="1153" y="3102"/>
                  </a:cubicBezTo>
                  <a:lnTo>
                    <a:pt x="1128" y="3102"/>
                  </a:lnTo>
                  <a:cubicBezTo>
                    <a:pt x="1053" y="3051"/>
                    <a:pt x="1028" y="2951"/>
                    <a:pt x="1053" y="2876"/>
                  </a:cubicBezTo>
                  <a:cubicBezTo>
                    <a:pt x="1103" y="2801"/>
                    <a:pt x="1178" y="2726"/>
                    <a:pt x="1278" y="2675"/>
                  </a:cubicBezTo>
                  <a:lnTo>
                    <a:pt x="1303" y="2675"/>
                  </a:lnTo>
                  <a:cubicBezTo>
                    <a:pt x="1328" y="2675"/>
                    <a:pt x="1378" y="2675"/>
                    <a:pt x="1404" y="2701"/>
                  </a:cubicBezTo>
                  <a:cubicBezTo>
                    <a:pt x="1429" y="2701"/>
                    <a:pt x="1454" y="2726"/>
                    <a:pt x="1479" y="2726"/>
                  </a:cubicBezTo>
                  <a:cubicBezTo>
                    <a:pt x="1522" y="2769"/>
                    <a:pt x="1603" y="2831"/>
                    <a:pt x="1704" y="2831"/>
                  </a:cubicBezTo>
                  <a:cubicBezTo>
                    <a:pt x="1721" y="2831"/>
                    <a:pt x="1737" y="2829"/>
                    <a:pt x="1754" y="2826"/>
                  </a:cubicBezTo>
                  <a:cubicBezTo>
                    <a:pt x="1779" y="2801"/>
                    <a:pt x="1830" y="2776"/>
                    <a:pt x="1880" y="2726"/>
                  </a:cubicBezTo>
                  <a:cubicBezTo>
                    <a:pt x="1955" y="2675"/>
                    <a:pt x="2030" y="2625"/>
                    <a:pt x="2105" y="2625"/>
                  </a:cubicBezTo>
                  <a:cubicBezTo>
                    <a:pt x="2180" y="2600"/>
                    <a:pt x="2281" y="2575"/>
                    <a:pt x="2356" y="2550"/>
                  </a:cubicBezTo>
                  <a:cubicBezTo>
                    <a:pt x="2431" y="2525"/>
                    <a:pt x="2506" y="2525"/>
                    <a:pt x="2556" y="2500"/>
                  </a:cubicBezTo>
                  <a:cubicBezTo>
                    <a:pt x="2587" y="2496"/>
                    <a:pt x="2617" y="2494"/>
                    <a:pt x="2648" y="2494"/>
                  </a:cubicBezTo>
                  <a:cubicBezTo>
                    <a:pt x="2974" y="2494"/>
                    <a:pt x="3315" y="2731"/>
                    <a:pt x="3383" y="3051"/>
                  </a:cubicBezTo>
                  <a:cubicBezTo>
                    <a:pt x="3402" y="3108"/>
                    <a:pt x="3435" y="3136"/>
                    <a:pt x="3472" y="3136"/>
                  </a:cubicBezTo>
                  <a:cubicBezTo>
                    <a:pt x="3484" y="3136"/>
                    <a:pt x="3496" y="3133"/>
                    <a:pt x="3509" y="3127"/>
                  </a:cubicBezTo>
                  <a:cubicBezTo>
                    <a:pt x="3534" y="3127"/>
                    <a:pt x="3534" y="3127"/>
                    <a:pt x="3559" y="3102"/>
                  </a:cubicBezTo>
                  <a:cubicBezTo>
                    <a:pt x="3584" y="3076"/>
                    <a:pt x="3584" y="3051"/>
                    <a:pt x="3584" y="3026"/>
                  </a:cubicBezTo>
                  <a:cubicBezTo>
                    <a:pt x="3484" y="2650"/>
                    <a:pt x="3158" y="2375"/>
                    <a:pt x="2807" y="2300"/>
                  </a:cubicBezTo>
                  <a:cubicBezTo>
                    <a:pt x="2832" y="2249"/>
                    <a:pt x="2832" y="2174"/>
                    <a:pt x="2807" y="2124"/>
                  </a:cubicBezTo>
                  <a:cubicBezTo>
                    <a:pt x="2782" y="2074"/>
                    <a:pt x="2732" y="2049"/>
                    <a:pt x="2707" y="1999"/>
                  </a:cubicBezTo>
                  <a:cubicBezTo>
                    <a:pt x="2682" y="1974"/>
                    <a:pt x="2657" y="1974"/>
                    <a:pt x="2632" y="1949"/>
                  </a:cubicBezTo>
                  <a:cubicBezTo>
                    <a:pt x="2581" y="1873"/>
                    <a:pt x="2581" y="1773"/>
                    <a:pt x="2607" y="1698"/>
                  </a:cubicBezTo>
                  <a:cubicBezTo>
                    <a:pt x="2607" y="1673"/>
                    <a:pt x="2607" y="1648"/>
                    <a:pt x="2581" y="1648"/>
                  </a:cubicBezTo>
                  <a:cubicBezTo>
                    <a:pt x="2581" y="1648"/>
                    <a:pt x="2556" y="1648"/>
                    <a:pt x="2556" y="1673"/>
                  </a:cubicBezTo>
                  <a:cubicBezTo>
                    <a:pt x="2506" y="1773"/>
                    <a:pt x="2531" y="1899"/>
                    <a:pt x="2581" y="1974"/>
                  </a:cubicBezTo>
                  <a:cubicBezTo>
                    <a:pt x="2607" y="1999"/>
                    <a:pt x="2632" y="2024"/>
                    <a:pt x="2657" y="2049"/>
                  </a:cubicBezTo>
                  <a:cubicBezTo>
                    <a:pt x="2682" y="2074"/>
                    <a:pt x="2732" y="2124"/>
                    <a:pt x="2732" y="2149"/>
                  </a:cubicBezTo>
                  <a:cubicBezTo>
                    <a:pt x="2757" y="2199"/>
                    <a:pt x="2757" y="2249"/>
                    <a:pt x="2732" y="2300"/>
                  </a:cubicBezTo>
                  <a:lnTo>
                    <a:pt x="2531" y="2300"/>
                  </a:lnTo>
                  <a:cubicBezTo>
                    <a:pt x="2456" y="2325"/>
                    <a:pt x="2381" y="2350"/>
                    <a:pt x="2306" y="2375"/>
                  </a:cubicBezTo>
                  <a:lnTo>
                    <a:pt x="2231" y="2375"/>
                  </a:lnTo>
                  <a:cubicBezTo>
                    <a:pt x="2130" y="2350"/>
                    <a:pt x="2080" y="2274"/>
                    <a:pt x="2055" y="2174"/>
                  </a:cubicBezTo>
                  <a:cubicBezTo>
                    <a:pt x="2030" y="2099"/>
                    <a:pt x="2030" y="2049"/>
                    <a:pt x="2055" y="1999"/>
                  </a:cubicBezTo>
                  <a:cubicBezTo>
                    <a:pt x="2080" y="1949"/>
                    <a:pt x="2130" y="1924"/>
                    <a:pt x="2180" y="1924"/>
                  </a:cubicBezTo>
                  <a:cubicBezTo>
                    <a:pt x="2180" y="1949"/>
                    <a:pt x="2206" y="1949"/>
                    <a:pt x="2231" y="1974"/>
                  </a:cubicBezTo>
                  <a:cubicBezTo>
                    <a:pt x="2231" y="1974"/>
                    <a:pt x="2231" y="1999"/>
                    <a:pt x="2231" y="2024"/>
                  </a:cubicBezTo>
                  <a:cubicBezTo>
                    <a:pt x="2206" y="2049"/>
                    <a:pt x="2231" y="2099"/>
                    <a:pt x="2256" y="2099"/>
                  </a:cubicBezTo>
                  <a:cubicBezTo>
                    <a:pt x="2263" y="2106"/>
                    <a:pt x="2272" y="2109"/>
                    <a:pt x="2282" y="2109"/>
                  </a:cubicBezTo>
                  <a:cubicBezTo>
                    <a:pt x="2306" y="2109"/>
                    <a:pt x="2331" y="2092"/>
                    <a:pt x="2331" y="2074"/>
                  </a:cubicBezTo>
                  <a:cubicBezTo>
                    <a:pt x="2356" y="2024"/>
                    <a:pt x="2356" y="1974"/>
                    <a:pt x="2331" y="1924"/>
                  </a:cubicBezTo>
                  <a:cubicBezTo>
                    <a:pt x="2306" y="1848"/>
                    <a:pt x="2256" y="1823"/>
                    <a:pt x="2206" y="1798"/>
                  </a:cubicBezTo>
                  <a:cubicBezTo>
                    <a:pt x="2192" y="1795"/>
                    <a:pt x="2179" y="1793"/>
                    <a:pt x="2165" y="1793"/>
                  </a:cubicBezTo>
                  <a:cubicBezTo>
                    <a:pt x="2074" y="1793"/>
                    <a:pt x="1973" y="1862"/>
                    <a:pt x="1930" y="1949"/>
                  </a:cubicBezTo>
                  <a:cubicBezTo>
                    <a:pt x="1880" y="2024"/>
                    <a:pt x="1880" y="2124"/>
                    <a:pt x="1930" y="2224"/>
                  </a:cubicBezTo>
                  <a:cubicBezTo>
                    <a:pt x="1955" y="2300"/>
                    <a:pt x="1980" y="2350"/>
                    <a:pt x="2055" y="2425"/>
                  </a:cubicBezTo>
                  <a:lnTo>
                    <a:pt x="1980" y="2425"/>
                  </a:lnTo>
                  <a:cubicBezTo>
                    <a:pt x="1729" y="2400"/>
                    <a:pt x="1579" y="2149"/>
                    <a:pt x="1504" y="1924"/>
                  </a:cubicBezTo>
                  <a:cubicBezTo>
                    <a:pt x="1479" y="1823"/>
                    <a:pt x="1479" y="1623"/>
                    <a:pt x="1529" y="1548"/>
                  </a:cubicBezTo>
                  <a:cubicBezTo>
                    <a:pt x="1554" y="1523"/>
                    <a:pt x="1604" y="1498"/>
                    <a:pt x="1629" y="1472"/>
                  </a:cubicBezTo>
                  <a:cubicBezTo>
                    <a:pt x="1704" y="1397"/>
                    <a:pt x="1805" y="1297"/>
                    <a:pt x="1805" y="1172"/>
                  </a:cubicBezTo>
                  <a:cubicBezTo>
                    <a:pt x="1805" y="1122"/>
                    <a:pt x="1805" y="1071"/>
                    <a:pt x="1779" y="1021"/>
                  </a:cubicBezTo>
                  <a:cubicBezTo>
                    <a:pt x="1779" y="996"/>
                    <a:pt x="1779" y="971"/>
                    <a:pt x="1779" y="946"/>
                  </a:cubicBezTo>
                  <a:cubicBezTo>
                    <a:pt x="1805" y="921"/>
                    <a:pt x="1805" y="921"/>
                    <a:pt x="1805" y="896"/>
                  </a:cubicBezTo>
                  <a:cubicBezTo>
                    <a:pt x="1830" y="846"/>
                    <a:pt x="1830" y="771"/>
                    <a:pt x="1830" y="696"/>
                  </a:cubicBezTo>
                  <a:cubicBezTo>
                    <a:pt x="1830" y="620"/>
                    <a:pt x="1779" y="495"/>
                    <a:pt x="1679" y="470"/>
                  </a:cubicBezTo>
                  <a:cubicBezTo>
                    <a:pt x="1665" y="463"/>
                    <a:pt x="1652" y="460"/>
                    <a:pt x="1641" y="460"/>
                  </a:cubicBezTo>
                  <a:cubicBezTo>
                    <a:pt x="1614" y="460"/>
                    <a:pt x="1597" y="477"/>
                    <a:pt x="1579" y="495"/>
                  </a:cubicBezTo>
                  <a:cubicBezTo>
                    <a:pt x="1579" y="545"/>
                    <a:pt x="1604" y="570"/>
                    <a:pt x="1629" y="595"/>
                  </a:cubicBezTo>
                  <a:cubicBezTo>
                    <a:pt x="1679" y="595"/>
                    <a:pt x="1704" y="670"/>
                    <a:pt x="1704" y="721"/>
                  </a:cubicBezTo>
                  <a:cubicBezTo>
                    <a:pt x="1704" y="771"/>
                    <a:pt x="1679" y="821"/>
                    <a:pt x="1679" y="871"/>
                  </a:cubicBezTo>
                  <a:lnTo>
                    <a:pt x="1654" y="871"/>
                  </a:lnTo>
                  <a:cubicBezTo>
                    <a:pt x="1629" y="846"/>
                    <a:pt x="1579" y="796"/>
                    <a:pt x="1529" y="771"/>
                  </a:cubicBezTo>
                  <a:cubicBezTo>
                    <a:pt x="1504" y="746"/>
                    <a:pt x="1479" y="746"/>
                    <a:pt x="1454" y="721"/>
                  </a:cubicBezTo>
                  <a:cubicBezTo>
                    <a:pt x="1378" y="670"/>
                    <a:pt x="1353" y="620"/>
                    <a:pt x="1353" y="595"/>
                  </a:cubicBezTo>
                  <a:cubicBezTo>
                    <a:pt x="1328" y="545"/>
                    <a:pt x="1353" y="520"/>
                    <a:pt x="1378" y="495"/>
                  </a:cubicBezTo>
                  <a:cubicBezTo>
                    <a:pt x="1429" y="495"/>
                    <a:pt x="1454" y="445"/>
                    <a:pt x="1454" y="395"/>
                  </a:cubicBezTo>
                  <a:cubicBezTo>
                    <a:pt x="1433" y="354"/>
                    <a:pt x="1396" y="313"/>
                    <a:pt x="1356" y="313"/>
                  </a:cubicBezTo>
                  <a:cubicBezTo>
                    <a:pt x="1347" y="313"/>
                    <a:pt x="1338" y="315"/>
                    <a:pt x="1328" y="320"/>
                  </a:cubicBezTo>
                  <a:cubicBezTo>
                    <a:pt x="1253" y="320"/>
                    <a:pt x="1203" y="395"/>
                    <a:pt x="1178" y="445"/>
                  </a:cubicBezTo>
                  <a:lnTo>
                    <a:pt x="1153" y="445"/>
                  </a:lnTo>
                  <a:cubicBezTo>
                    <a:pt x="1153" y="420"/>
                    <a:pt x="1128" y="370"/>
                    <a:pt x="1128" y="345"/>
                  </a:cubicBezTo>
                  <a:cubicBezTo>
                    <a:pt x="1128" y="320"/>
                    <a:pt x="1128" y="320"/>
                    <a:pt x="1128" y="320"/>
                  </a:cubicBezTo>
                  <a:cubicBezTo>
                    <a:pt x="1103" y="244"/>
                    <a:pt x="1078" y="194"/>
                    <a:pt x="1028" y="169"/>
                  </a:cubicBezTo>
                  <a:cubicBezTo>
                    <a:pt x="1003" y="169"/>
                    <a:pt x="977" y="169"/>
                    <a:pt x="977" y="194"/>
                  </a:cubicBezTo>
                  <a:cubicBezTo>
                    <a:pt x="977" y="194"/>
                    <a:pt x="977" y="219"/>
                    <a:pt x="1003" y="219"/>
                  </a:cubicBezTo>
                  <a:cubicBezTo>
                    <a:pt x="1028" y="244"/>
                    <a:pt x="1053" y="269"/>
                    <a:pt x="1053" y="320"/>
                  </a:cubicBezTo>
                  <a:cubicBezTo>
                    <a:pt x="1053" y="345"/>
                    <a:pt x="1053" y="345"/>
                    <a:pt x="1053" y="345"/>
                  </a:cubicBezTo>
                  <a:cubicBezTo>
                    <a:pt x="1078" y="395"/>
                    <a:pt x="1078" y="445"/>
                    <a:pt x="1103" y="470"/>
                  </a:cubicBezTo>
                  <a:cubicBezTo>
                    <a:pt x="1128" y="495"/>
                    <a:pt x="1128" y="495"/>
                    <a:pt x="1153" y="520"/>
                  </a:cubicBezTo>
                  <a:cubicBezTo>
                    <a:pt x="1153" y="545"/>
                    <a:pt x="1153" y="595"/>
                    <a:pt x="1153" y="620"/>
                  </a:cubicBezTo>
                  <a:cubicBezTo>
                    <a:pt x="1178" y="721"/>
                    <a:pt x="1228" y="821"/>
                    <a:pt x="1328" y="896"/>
                  </a:cubicBezTo>
                  <a:cubicBezTo>
                    <a:pt x="1353" y="896"/>
                    <a:pt x="1404" y="921"/>
                    <a:pt x="1429" y="946"/>
                  </a:cubicBezTo>
                  <a:cubicBezTo>
                    <a:pt x="1454" y="971"/>
                    <a:pt x="1504" y="996"/>
                    <a:pt x="1529" y="1021"/>
                  </a:cubicBezTo>
                  <a:cubicBezTo>
                    <a:pt x="1579" y="1071"/>
                    <a:pt x="1604" y="1122"/>
                    <a:pt x="1604" y="1147"/>
                  </a:cubicBezTo>
                  <a:cubicBezTo>
                    <a:pt x="1604" y="1222"/>
                    <a:pt x="1554" y="1272"/>
                    <a:pt x="1504" y="1322"/>
                  </a:cubicBezTo>
                  <a:cubicBezTo>
                    <a:pt x="1454" y="1347"/>
                    <a:pt x="1429" y="1397"/>
                    <a:pt x="1378" y="1422"/>
                  </a:cubicBezTo>
                  <a:cubicBezTo>
                    <a:pt x="1353" y="1297"/>
                    <a:pt x="1303" y="1147"/>
                    <a:pt x="1253" y="1021"/>
                  </a:cubicBezTo>
                  <a:cubicBezTo>
                    <a:pt x="1178" y="896"/>
                    <a:pt x="1053" y="771"/>
                    <a:pt x="902" y="696"/>
                  </a:cubicBezTo>
                  <a:cubicBezTo>
                    <a:pt x="927" y="645"/>
                    <a:pt x="952" y="570"/>
                    <a:pt x="952" y="520"/>
                  </a:cubicBezTo>
                  <a:cubicBezTo>
                    <a:pt x="952" y="420"/>
                    <a:pt x="902" y="320"/>
                    <a:pt x="802" y="295"/>
                  </a:cubicBezTo>
                  <a:cubicBezTo>
                    <a:pt x="777" y="282"/>
                    <a:pt x="752" y="276"/>
                    <a:pt x="727" y="276"/>
                  </a:cubicBezTo>
                  <a:cubicBezTo>
                    <a:pt x="702" y="276"/>
                    <a:pt x="677" y="282"/>
                    <a:pt x="652" y="295"/>
                  </a:cubicBezTo>
                  <a:lnTo>
                    <a:pt x="602" y="295"/>
                  </a:lnTo>
                  <a:cubicBezTo>
                    <a:pt x="551" y="295"/>
                    <a:pt x="526" y="269"/>
                    <a:pt x="501" y="244"/>
                  </a:cubicBezTo>
                  <a:cubicBezTo>
                    <a:pt x="476" y="219"/>
                    <a:pt x="476" y="194"/>
                    <a:pt x="476" y="169"/>
                  </a:cubicBezTo>
                  <a:cubicBezTo>
                    <a:pt x="476" y="144"/>
                    <a:pt x="501" y="144"/>
                    <a:pt x="501" y="144"/>
                  </a:cubicBezTo>
                  <a:lnTo>
                    <a:pt x="526" y="144"/>
                  </a:lnTo>
                  <a:cubicBezTo>
                    <a:pt x="541" y="151"/>
                    <a:pt x="554" y="155"/>
                    <a:pt x="565" y="155"/>
                  </a:cubicBezTo>
                  <a:cubicBezTo>
                    <a:pt x="591" y="155"/>
                    <a:pt x="609" y="137"/>
                    <a:pt x="627" y="119"/>
                  </a:cubicBezTo>
                  <a:cubicBezTo>
                    <a:pt x="652" y="94"/>
                    <a:pt x="652" y="44"/>
                    <a:pt x="602" y="19"/>
                  </a:cubicBezTo>
                  <a:cubicBezTo>
                    <a:pt x="589" y="6"/>
                    <a:pt x="570" y="0"/>
                    <a:pt x="548"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3765" y="4022123"/>
              <a:ext cx="8672718" cy="1502867"/>
            </a:xfrm>
            <a:custGeom>
              <a:avLst/>
              <a:gdLst/>
              <a:ahLst/>
              <a:cxnLst/>
              <a:rect l="l" t="t" r="r" b="b"/>
              <a:pathLst>
                <a:path w="82558" h="20242" extrusionOk="0">
                  <a:moveTo>
                    <a:pt x="48172" y="0"/>
                  </a:moveTo>
                  <a:lnTo>
                    <a:pt x="45014" y="251"/>
                  </a:lnTo>
                  <a:lnTo>
                    <a:pt x="42282" y="4662"/>
                  </a:lnTo>
                  <a:lnTo>
                    <a:pt x="40477" y="5364"/>
                  </a:lnTo>
                  <a:lnTo>
                    <a:pt x="40051" y="6943"/>
                  </a:lnTo>
                  <a:lnTo>
                    <a:pt x="32633" y="4787"/>
                  </a:lnTo>
                  <a:lnTo>
                    <a:pt x="31881" y="4311"/>
                  </a:lnTo>
                  <a:lnTo>
                    <a:pt x="30076" y="4311"/>
                  </a:lnTo>
                  <a:lnTo>
                    <a:pt x="30076" y="5840"/>
                  </a:lnTo>
                  <a:lnTo>
                    <a:pt x="27570" y="8396"/>
                  </a:lnTo>
                  <a:cubicBezTo>
                    <a:pt x="27570" y="8396"/>
                    <a:pt x="24688" y="7244"/>
                    <a:pt x="23685" y="7168"/>
                  </a:cubicBezTo>
                  <a:cubicBezTo>
                    <a:pt x="22394" y="6460"/>
                    <a:pt x="21016" y="5804"/>
                    <a:pt x="19681" y="5804"/>
                  </a:cubicBezTo>
                  <a:cubicBezTo>
                    <a:pt x="19409" y="5804"/>
                    <a:pt x="19140" y="5831"/>
                    <a:pt x="18873" y="5890"/>
                  </a:cubicBezTo>
                  <a:cubicBezTo>
                    <a:pt x="18673" y="5915"/>
                    <a:pt x="17971" y="9123"/>
                    <a:pt x="17720" y="9299"/>
                  </a:cubicBezTo>
                  <a:cubicBezTo>
                    <a:pt x="17319" y="9549"/>
                    <a:pt x="16768" y="9850"/>
                    <a:pt x="16292" y="9875"/>
                  </a:cubicBezTo>
                  <a:cubicBezTo>
                    <a:pt x="16246" y="9879"/>
                    <a:pt x="16204" y="9882"/>
                    <a:pt x="16166" y="9882"/>
                  </a:cubicBezTo>
                  <a:cubicBezTo>
                    <a:pt x="15762" y="9882"/>
                    <a:pt x="15728" y="9651"/>
                    <a:pt x="15339" y="9399"/>
                  </a:cubicBezTo>
                  <a:cubicBezTo>
                    <a:pt x="14963" y="9173"/>
                    <a:pt x="14512" y="9073"/>
                    <a:pt x="14086" y="9073"/>
                  </a:cubicBezTo>
                  <a:cubicBezTo>
                    <a:pt x="13384" y="9098"/>
                    <a:pt x="12733" y="9324"/>
                    <a:pt x="12056" y="9449"/>
                  </a:cubicBezTo>
                  <a:cubicBezTo>
                    <a:pt x="11726" y="9517"/>
                    <a:pt x="11388" y="9547"/>
                    <a:pt x="11050" y="9547"/>
                  </a:cubicBezTo>
                  <a:cubicBezTo>
                    <a:pt x="10516" y="9547"/>
                    <a:pt x="9981" y="9472"/>
                    <a:pt x="9475" y="9349"/>
                  </a:cubicBezTo>
                  <a:cubicBezTo>
                    <a:pt x="8976" y="9219"/>
                    <a:pt x="8160" y="8733"/>
                    <a:pt x="7575" y="8733"/>
                  </a:cubicBezTo>
                  <a:cubicBezTo>
                    <a:pt x="7484" y="8733"/>
                    <a:pt x="7397" y="8745"/>
                    <a:pt x="7319" y="8772"/>
                  </a:cubicBezTo>
                  <a:cubicBezTo>
                    <a:pt x="6928" y="8895"/>
                    <a:pt x="6871" y="9375"/>
                    <a:pt x="6403" y="9375"/>
                  </a:cubicBezTo>
                  <a:cubicBezTo>
                    <a:pt x="6391" y="9375"/>
                    <a:pt x="6379" y="9374"/>
                    <a:pt x="6367" y="9374"/>
                  </a:cubicBezTo>
                  <a:cubicBezTo>
                    <a:pt x="5988" y="9352"/>
                    <a:pt x="5609" y="9190"/>
                    <a:pt x="5230" y="9190"/>
                  </a:cubicBezTo>
                  <a:cubicBezTo>
                    <a:pt x="5183" y="9190"/>
                    <a:pt x="5136" y="9193"/>
                    <a:pt x="5089" y="9198"/>
                  </a:cubicBezTo>
                  <a:cubicBezTo>
                    <a:pt x="4487" y="9274"/>
                    <a:pt x="4061" y="9800"/>
                    <a:pt x="3710" y="10276"/>
                  </a:cubicBezTo>
                  <a:cubicBezTo>
                    <a:pt x="2482" y="11930"/>
                    <a:pt x="1229" y="13584"/>
                    <a:pt x="1" y="15214"/>
                  </a:cubicBezTo>
                  <a:cubicBezTo>
                    <a:pt x="2507" y="17870"/>
                    <a:pt x="6091" y="19098"/>
                    <a:pt x="9700" y="19599"/>
                  </a:cubicBezTo>
                  <a:cubicBezTo>
                    <a:pt x="12781" y="20018"/>
                    <a:pt x="15884" y="20241"/>
                    <a:pt x="18979" y="20241"/>
                  </a:cubicBezTo>
                  <a:cubicBezTo>
                    <a:pt x="24043" y="20241"/>
                    <a:pt x="29087" y="19643"/>
                    <a:pt x="33986" y="18321"/>
                  </a:cubicBezTo>
                  <a:lnTo>
                    <a:pt x="32156" y="16016"/>
                  </a:lnTo>
                  <a:lnTo>
                    <a:pt x="51104" y="16116"/>
                  </a:lnTo>
                  <a:cubicBezTo>
                    <a:pt x="53234" y="17394"/>
                    <a:pt x="55741" y="18121"/>
                    <a:pt x="58272" y="18447"/>
                  </a:cubicBezTo>
                  <a:cubicBezTo>
                    <a:pt x="61374" y="18868"/>
                    <a:pt x="64495" y="19095"/>
                    <a:pt x="67609" y="19095"/>
                  </a:cubicBezTo>
                  <a:cubicBezTo>
                    <a:pt x="72645" y="19095"/>
                    <a:pt x="77664" y="18500"/>
                    <a:pt x="82558" y="17168"/>
                  </a:cubicBezTo>
                  <a:cubicBezTo>
                    <a:pt x="80478" y="14562"/>
                    <a:pt x="78422" y="11955"/>
                    <a:pt x="76342" y="9374"/>
                  </a:cubicBezTo>
                  <a:cubicBezTo>
                    <a:pt x="75640" y="8472"/>
                    <a:pt x="74889" y="7569"/>
                    <a:pt x="73911" y="6993"/>
                  </a:cubicBezTo>
                  <a:cubicBezTo>
                    <a:pt x="72218" y="6025"/>
                    <a:pt x="70177" y="4652"/>
                    <a:pt x="68246" y="4652"/>
                  </a:cubicBezTo>
                  <a:cubicBezTo>
                    <a:pt x="67976" y="4652"/>
                    <a:pt x="67709" y="4679"/>
                    <a:pt x="67445" y="4737"/>
                  </a:cubicBezTo>
                  <a:cubicBezTo>
                    <a:pt x="67219" y="4787"/>
                    <a:pt x="66518" y="7995"/>
                    <a:pt x="66267" y="8146"/>
                  </a:cubicBezTo>
                  <a:cubicBezTo>
                    <a:pt x="65891" y="8421"/>
                    <a:pt x="65340" y="8722"/>
                    <a:pt x="64863" y="8747"/>
                  </a:cubicBezTo>
                  <a:cubicBezTo>
                    <a:pt x="64838" y="8748"/>
                    <a:pt x="64813" y="8749"/>
                    <a:pt x="64790" y="8749"/>
                  </a:cubicBezTo>
                  <a:cubicBezTo>
                    <a:pt x="64311" y="8749"/>
                    <a:pt x="64292" y="8509"/>
                    <a:pt x="63886" y="8246"/>
                  </a:cubicBezTo>
                  <a:cubicBezTo>
                    <a:pt x="63570" y="8043"/>
                    <a:pt x="63153" y="7942"/>
                    <a:pt x="62762" y="7942"/>
                  </a:cubicBezTo>
                  <a:cubicBezTo>
                    <a:pt x="62719" y="7942"/>
                    <a:pt x="62675" y="7943"/>
                    <a:pt x="62633" y="7945"/>
                  </a:cubicBezTo>
                  <a:cubicBezTo>
                    <a:pt x="61956" y="7945"/>
                    <a:pt x="61279" y="8171"/>
                    <a:pt x="60603" y="8321"/>
                  </a:cubicBezTo>
                  <a:cubicBezTo>
                    <a:pt x="60294" y="8376"/>
                    <a:pt x="59982" y="8401"/>
                    <a:pt x="59668" y="8401"/>
                  </a:cubicBezTo>
                  <a:cubicBezTo>
                    <a:pt x="59118" y="8401"/>
                    <a:pt x="58564" y="8324"/>
                    <a:pt x="58021" y="8196"/>
                  </a:cubicBezTo>
                  <a:cubicBezTo>
                    <a:pt x="57521" y="8087"/>
                    <a:pt x="56718" y="7581"/>
                    <a:pt x="56138" y="7581"/>
                  </a:cubicBezTo>
                  <a:cubicBezTo>
                    <a:pt x="56050" y="7581"/>
                    <a:pt x="55967" y="7593"/>
                    <a:pt x="55891" y="7619"/>
                  </a:cubicBezTo>
                  <a:cubicBezTo>
                    <a:pt x="55791" y="7645"/>
                    <a:pt x="55715" y="7695"/>
                    <a:pt x="55665" y="7745"/>
                  </a:cubicBezTo>
                  <a:lnTo>
                    <a:pt x="50903" y="5138"/>
                  </a:lnTo>
                  <a:lnTo>
                    <a:pt x="51329" y="2933"/>
                  </a:lnTo>
                  <a:lnTo>
                    <a:pt x="48172" y="0"/>
                  </a:ln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0" y="4088375"/>
              <a:ext cx="9143972"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39084" y="3865126"/>
              <a:ext cx="619723" cy="705996"/>
            </a:xfrm>
            <a:custGeom>
              <a:avLst/>
              <a:gdLst/>
              <a:ahLst/>
              <a:cxnLst/>
              <a:rect l="l" t="t" r="r" b="b"/>
              <a:pathLst>
                <a:path w="8347" h="9509" extrusionOk="0">
                  <a:moveTo>
                    <a:pt x="2056" y="0"/>
                  </a:moveTo>
                  <a:cubicBezTo>
                    <a:pt x="1881" y="0"/>
                    <a:pt x="1705" y="75"/>
                    <a:pt x="1605" y="251"/>
                  </a:cubicBezTo>
                  <a:cubicBezTo>
                    <a:pt x="1580" y="276"/>
                    <a:pt x="1605" y="326"/>
                    <a:pt x="1630" y="351"/>
                  </a:cubicBezTo>
                  <a:cubicBezTo>
                    <a:pt x="1651" y="361"/>
                    <a:pt x="1672" y="368"/>
                    <a:pt x="1691" y="368"/>
                  </a:cubicBezTo>
                  <a:cubicBezTo>
                    <a:pt x="1717" y="368"/>
                    <a:pt x="1741" y="355"/>
                    <a:pt x="1755" y="326"/>
                  </a:cubicBezTo>
                  <a:cubicBezTo>
                    <a:pt x="1806" y="226"/>
                    <a:pt x="1931" y="176"/>
                    <a:pt x="2056" y="176"/>
                  </a:cubicBezTo>
                  <a:cubicBezTo>
                    <a:pt x="2181" y="176"/>
                    <a:pt x="2282" y="251"/>
                    <a:pt x="2332" y="376"/>
                  </a:cubicBezTo>
                  <a:cubicBezTo>
                    <a:pt x="2432" y="552"/>
                    <a:pt x="2332" y="802"/>
                    <a:pt x="2257" y="902"/>
                  </a:cubicBezTo>
                  <a:cubicBezTo>
                    <a:pt x="2232" y="978"/>
                    <a:pt x="2181" y="1028"/>
                    <a:pt x="2131" y="1103"/>
                  </a:cubicBezTo>
                  <a:cubicBezTo>
                    <a:pt x="2056" y="1203"/>
                    <a:pt x="1981" y="1329"/>
                    <a:pt x="1931" y="1454"/>
                  </a:cubicBezTo>
                  <a:cubicBezTo>
                    <a:pt x="1906" y="1554"/>
                    <a:pt x="1881" y="1629"/>
                    <a:pt x="1881" y="1730"/>
                  </a:cubicBezTo>
                  <a:cubicBezTo>
                    <a:pt x="1806" y="1755"/>
                    <a:pt x="1780" y="1805"/>
                    <a:pt x="1730" y="1855"/>
                  </a:cubicBezTo>
                  <a:cubicBezTo>
                    <a:pt x="1580" y="2030"/>
                    <a:pt x="1480" y="2256"/>
                    <a:pt x="1455" y="2532"/>
                  </a:cubicBezTo>
                  <a:cubicBezTo>
                    <a:pt x="1430" y="2607"/>
                    <a:pt x="1430" y="2707"/>
                    <a:pt x="1430" y="2782"/>
                  </a:cubicBezTo>
                  <a:cubicBezTo>
                    <a:pt x="1329" y="2657"/>
                    <a:pt x="1179" y="2582"/>
                    <a:pt x="1054" y="2557"/>
                  </a:cubicBezTo>
                  <a:cubicBezTo>
                    <a:pt x="973" y="2528"/>
                    <a:pt x="885" y="2514"/>
                    <a:pt x="794" y="2514"/>
                  </a:cubicBezTo>
                  <a:cubicBezTo>
                    <a:pt x="491" y="2514"/>
                    <a:pt x="167" y="2674"/>
                    <a:pt x="51" y="2983"/>
                  </a:cubicBezTo>
                  <a:cubicBezTo>
                    <a:pt x="1" y="3158"/>
                    <a:pt x="26" y="3334"/>
                    <a:pt x="126" y="3434"/>
                  </a:cubicBezTo>
                  <a:cubicBezTo>
                    <a:pt x="151" y="3434"/>
                    <a:pt x="151" y="3459"/>
                    <a:pt x="151" y="3459"/>
                  </a:cubicBezTo>
                  <a:cubicBezTo>
                    <a:pt x="208" y="3515"/>
                    <a:pt x="292" y="3543"/>
                    <a:pt x="373" y="3543"/>
                  </a:cubicBezTo>
                  <a:cubicBezTo>
                    <a:pt x="400" y="3543"/>
                    <a:pt x="427" y="3540"/>
                    <a:pt x="452" y="3534"/>
                  </a:cubicBezTo>
                  <a:cubicBezTo>
                    <a:pt x="552" y="3509"/>
                    <a:pt x="628" y="3459"/>
                    <a:pt x="678" y="3359"/>
                  </a:cubicBezTo>
                  <a:cubicBezTo>
                    <a:pt x="728" y="3283"/>
                    <a:pt x="678" y="3183"/>
                    <a:pt x="603" y="3133"/>
                  </a:cubicBezTo>
                  <a:cubicBezTo>
                    <a:pt x="582" y="3126"/>
                    <a:pt x="560" y="3123"/>
                    <a:pt x="538" y="3123"/>
                  </a:cubicBezTo>
                  <a:cubicBezTo>
                    <a:pt x="477" y="3123"/>
                    <a:pt x="414" y="3146"/>
                    <a:pt x="377" y="3183"/>
                  </a:cubicBezTo>
                  <a:cubicBezTo>
                    <a:pt x="377" y="3158"/>
                    <a:pt x="377" y="3133"/>
                    <a:pt x="402" y="3083"/>
                  </a:cubicBezTo>
                  <a:cubicBezTo>
                    <a:pt x="439" y="2934"/>
                    <a:pt x="616" y="2854"/>
                    <a:pt x="786" y="2854"/>
                  </a:cubicBezTo>
                  <a:cubicBezTo>
                    <a:pt x="844" y="2854"/>
                    <a:pt x="902" y="2863"/>
                    <a:pt x="953" y="2882"/>
                  </a:cubicBezTo>
                  <a:cubicBezTo>
                    <a:pt x="1154" y="2958"/>
                    <a:pt x="1354" y="3133"/>
                    <a:pt x="1505" y="3409"/>
                  </a:cubicBezTo>
                  <a:cubicBezTo>
                    <a:pt x="1505" y="3434"/>
                    <a:pt x="1530" y="3434"/>
                    <a:pt x="1530" y="3459"/>
                  </a:cubicBezTo>
                  <a:cubicBezTo>
                    <a:pt x="1555" y="3559"/>
                    <a:pt x="1555" y="3659"/>
                    <a:pt x="1505" y="3760"/>
                  </a:cubicBezTo>
                  <a:cubicBezTo>
                    <a:pt x="1505" y="3810"/>
                    <a:pt x="1455" y="3860"/>
                    <a:pt x="1405" y="3935"/>
                  </a:cubicBezTo>
                  <a:cubicBezTo>
                    <a:pt x="1304" y="4111"/>
                    <a:pt x="1154" y="4336"/>
                    <a:pt x="1254" y="4637"/>
                  </a:cubicBezTo>
                  <a:cubicBezTo>
                    <a:pt x="1304" y="4762"/>
                    <a:pt x="1379" y="4862"/>
                    <a:pt x="1505" y="5013"/>
                  </a:cubicBezTo>
                  <a:cubicBezTo>
                    <a:pt x="1630" y="5163"/>
                    <a:pt x="1806" y="5339"/>
                    <a:pt x="1856" y="5514"/>
                  </a:cubicBezTo>
                  <a:cubicBezTo>
                    <a:pt x="1906" y="5765"/>
                    <a:pt x="1981" y="5990"/>
                    <a:pt x="2081" y="6191"/>
                  </a:cubicBezTo>
                  <a:cubicBezTo>
                    <a:pt x="2131" y="6366"/>
                    <a:pt x="2207" y="6542"/>
                    <a:pt x="2232" y="6717"/>
                  </a:cubicBezTo>
                  <a:cubicBezTo>
                    <a:pt x="2457" y="7619"/>
                    <a:pt x="1881" y="8697"/>
                    <a:pt x="978" y="8998"/>
                  </a:cubicBezTo>
                  <a:cubicBezTo>
                    <a:pt x="853" y="9048"/>
                    <a:pt x="778" y="9173"/>
                    <a:pt x="803" y="9324"/>
                  </a:cubicBezTo>
                  <a:cubicBezTo>
                    <a:pt x="828" y="9374"/>
                    <a:pt x="853" y="9399"/>
                    <a:pt x="878" y="9424"/>
                  </a:cubicBezTo>
                  <a:cubicBezTo>
                    <a:pt x="935" y="9480"/>
                    <a:pt x="1005" y="9508"/>
                    <a:pt x="1079" y="9508"/>
                  </a:cubicBezTo>
                  <a:cubicBezTo>
                    <a:pt x="1104" y="9508"/>
                    <a:pt x="1129" y="9505"/>
                    <a:pt x="1154" y="9499"/>
                  </a:cubicBezTo>
                  <a:cubicBezTo>
                    <a:pt x="2081" y="9173"/>
                    <a:pt x="2733" y="8246"/>
                    <a:pt x="2808" y="7293"/>
                  </a:cubicBezTo>
                  <a:cubicBezTo>
                    <a:pt x="2870" y="7314"/>
                    <a:pt x="2937" y="7326"/>
                    <a:pt x="3004" y="7326"/>
                  </a:cubicBezTo>
                  <a:cubicBezTo>
                    <a:pt x="3099" y="7326"/>
                    <a:pt x="3196" y="7302"/>
                    <a:pt x="3284" y="7243"/>
                  </a:cubicBezTo>
                  <a:cubicBezTo>
                    <a:pt x="3410" y="7168"/>
                    <a:pt x="3485" y="7068"/>
                    <a:pt x="3585" y="6968"/>
                  </a:cubicBezTo>
                  <a:cubicBezTo>
                    <a:pt x="3635" y="6918"/>
                    <a:pt x="3685" y="6842"/>
                    <a:pt x="3735" y="6792"/>
                  </a:cubicBezTo>
                  <a:cubicBezTo>
                    <a:pt x="3867" y="6679"/>
                    <a:pt x="4041" y="6623"/>
                    <a:pt x="4215" y="6623"/>
                  </a:cubicBezTo>
                  <a:cubicBezTo>
                    <a:pt x="4273" y="6623"/>
                    <a:pt x="4331" y="6629"/>
                    <a:pt x="4387" y="6642"/>
                  </a:cubicBezTo>
                  <a:cubicBezTo>
                    <a:pt x="4400" y="6649"/>
                    <a:pt x="4412" y="6652"/>
                    <a:pt x="4422" y="6652"/>
                  </a:cubicBezTo>
                  <a:cubicBezTo>
                    <a:pt x="4451" y="6652"/>
                    <a:pt x="4469" y="6628"/>
                    <a:pt x="4487" y="6592"/>
                  </a:cubicBezTo>
                  <a:cubicBezTo>
                    <a:pt x="4512" y="6542"/>
                    <a:pt x="4487" y="6491"/>
                    <a:pt x="4437" y="6491"/>
                  </a:cubicBezTo>
                  <a:cubicBezTo>
                    <a:pt x="4347" y="6462"/>
                    <a:pt x="4258" y="6447"/>
                    <a:pt x="4170" y="6447"/>
                  </a:cubicBezTo>
                  <a:cubicBezTo>
                    <a:pt x="3964" y="6447"/>
                    <a:pt x="3768" y="6526"/>
                    <a:pt x="3610" y="6667"/>
                  </a:cubicBezTo>
                  <a:cubicBezTo>
                    <a:pt x="3535" y="6717"/>
                    <a:pt x="3485" y="6792"/>
                    <a:pt x="3435" y="6867"/>
                  </a:cubicBezTo>
                  <a:cubicBezTo>
                    <a:pt x="3359" y="6943"/>
                    <a:pt x="3309" y="7043"/>
                    <a:pt x="3209" y="7093"/>
                  </a:cubicBezTo>
                  <a:cubicBezTo>
                    <a:pt x="3146" y="7131"/>
                    <a:pt x="3077" y="7149"/>
                    <a:pt x="3009" y="7149"/>
                  </a:cubicBezTo>
                  <a:cubicBezTo>
                    <a:pt x="2940" y="7149"/>
                    <a:pt x="2871" y="7131"/>
                    <a:pt x="2808" y="7093"/>
                  </a:cubicBezTo>
                  <a:cubicBezTo>
                    <a:pt x="2808" y="6918"/>
                    <a:pt x="2783" y="6767"/>
                    <a:pt x="2758" y="6592"/>
                  </a:cubicBezTo>
                  <a:cubicBezTo>
                    <a:pt x="2708" y="6391"/>
                    <a:pt x="2633" y="6191"/>
                    <a:pt x="2557" y="6015"/>
                  </a:cubicBezTo>
                  <a:cubicBezTo>
                    <a:pt x="2532" y="5940"/>
                    <a:pt x="2507" y="5865"/>
                    <a:pt x="2482" y="5815"/>
                  </a:cubicBezTo>
                  <a:cubicBezTo>
                    <a:pt x="2582" y="5564"/>
                    <a:pt x="2758" y="5389"/>
                    <a:pt x="2983" y="5288"/>
                  </a:cubicBezTo>
                  <a:cubicBezTo>
                    <a:pt x="3080" y="5247"/>
                    <a:pt x="3177" y="5228"/>
                    <a:pt x="3265" y="5228"/>
                  </a:cubicBezTo>
                  <a:cubicBezTo>
                    <a:pt x="3337" y="5228"/>
                    <a:pt x="3403" y="5241"/>
                    <a:pt x="3460" y="5263"/>
                  </a:cubicBezTo>
                  <a:cubicBezTo>
                    <a:pt x="3585" y="5314"/>
                    <a:pt x="3660" y="5439"/>
                    <a:pt x="3660" y="5564"/>
                  </a:cubicBezTo>
                  <a:cubicBezTo>
                    <a:pt x="3635" y="5614"/>
                    <a:pt x="3610" y="5664"/>
                    <a:pt x="3560" y="5689"/>
                  </a:cubicBezTo>
                  <a:cubicBezTo>
                    <a:pt x="3542" y="5707"/>
                    <a:pt x="3512" y="5725"/>
                    <a:pt x="3478" y="5725"/>
                  </a:cubicBezTo>
                  <a:cubicBezTo>
                    <a:pt x="3464" y="5725"/>
                    <a:pt x="3449" y="5722"/>
                    <a:pt x="3435" y="5715"/>
                  </a:cubicBezTo>
                  <a:cubicBezTo>
                    <a:pt x="3421" y="5710"/>
                    <a:pt x="3407" y="5708"/>
                    <a:pt x="3393" y="5708"/>
                  </a:cubicBezTo>
                  <a:cubicBezTo>
                    <a:pt x="3325" y="5708"/>
                    <a:pt x="3250" y="5753"/>
                    <a:pt x="3209" y="5815"/>
                  </a:cubicBezTo>
                  <a:cubicBezTo>
                    <a:pt x="3184" y="5915"/>
                    <a:pt x="3234" y="6015"/>
                    <a:pt x="3334" y="6040"/>
                  </a:cubicBezTo>
                  <a:cubicBezTo>
                    <a:pt x="3379" y="6058"/>
                    <a:pt x="3426" y="6066"/>
                    <a:pt x="3475" y="6066"/>
                  </a:cubicBezTo>
                  <a:cubicBezTo>
                    <a:pt x="3563" y="6066"/>
                    <a:pt x="3654" y="6039"/>
                    <a:pt x="3735" y="5990"/>
                  </a:cubicBezTo>
                  <a:cubicBezTo>
                    <a:pt x="3886" y="5915"/>
                    <a:pt x="3986" y="5765"/>
                    <a:pt x="3986" y="5614"/>
                  </a:cubicBezTo>
                  <a:cubicBezTo>
                    <a:pt x="4036" y="5339"/>
                    <a:pt x="3861" y="5063"/>
                    <a:pt x="3585" y="4938"/>
                  </a:cubicBezTo>
                  <a:cubicBezTo>
                    <a:pt x="3492" y="4903"/>
                    <a:pt x="3383" y="4884"/>
                    <a:pt x="3267" y="4884"/>
                  </a:cubicBezTo>
                  <a:cubicBezTo>
                    <a:pt x="3134" y="4884"/>
                    <a:pt x="2992" y="4909"/>
                    <a:pt x="2858" y="4963"/>
                  </a:cubicBezTo>
                  <a:cubicBezTo>
                    <a:pt x="2658" y="5038"/>
                    <a:pt x="2482" y="5188"/>
                    <a:pt x="2357" y="5339"/>
                  </a:cubicBezTo>
                  <a:cubicBezTo>
                    <a:pt x="2357" y="5288"/>
                    <a:pt x="2357" y="5213"/>
                    <a:pt x="2357" y="5163"/>
                  </a:cubicBezTo>
                  <a:cubicBezTo>
                    <a:pt x="2382" y="4537"/>
                    <a:pt x="2933" y="4085"/>
                    <a:pt x="3510" y="3835"/>
                  </a:cubicBezTo>
                  <a:cubicBezTo>
                    <a:pt x="3668" y="3782"/>
                    <a:pt x="3876" y="3750"/>
                    <a:pt x="4066" y="3750"/>
                  </a:cubicBezTo>
                  <a:cubicBezTo>
                    <a:pt x="4236" y="3750"/>
                    <a:pt x="4393" y="3776"/>
                    <a:pt x="4487" y="3835"/>
                  </a:cubicBezTo>
                  <a:cubicBezTo>
                    <a:pt x="4587" y="3885"/>
                    <a:pt x="4663" y="3960"/>
                    <a:pt x="4763" y="4060"/>
                  </a:cubicBezTo>
                  <a:cubicBezTo>
                    <a:pt x="4963" y="4236"/>
                    <a:pt x="5214" y="4461"/>
                    <a:pt x="5565" y="4461"/>
                  </a:cubicBezTo>
                  <a:cubicBezTo>
                    <a:pt x="5690" y="4461"/>
                    <a:pt x="5816" y="4411"/>
                    <a:pt x="5941" y="4336"/>
                  </a:cubicBezTo>
                  <a:cubicBezTo>
                    <a:pt x="5991" y="4336"/>
                    <a:pt x="6066" y="4336"/>
                    <a:pt x="6141" y="4361"/>
                  </a:cubicBezTo>
                  <a:cubicBezTo>
                    <a:pt x="6192" y="4361"/>
                    <a:pt x="6217" y="4361"/>
                    <a:pt x="6267" y="4386"/>
                  </a:cubicBezTo>
                  <a:cubicBezTo>
                    <a:pt x="6391" y="4404"/>
                    <a:pt x="6515" y="4422"/>
                    <a:pt x="6639" y="4422"/>
                  </a:cubicBezTo>
                  <a:cubicBezTo>
                    <a:pt x="6690" y="4422"/>
                    <a:pt x="6742" y="4419"/>
                    <a:pt x="6793" y="4411"/>
                  </a:cubicBezTo>
                  <a:cubicBezTo>
                    <a:pt x="7044" y="4386"/>
                    <a:pt x="7319" y="4236"/>
                    <a:pt x="7395" y="3935"/>
                  </a:cubicBezTo>
                  <a:cubicBezTo>
                    <a:pt x="7420" y="3860"/>
                    <a:pt x="7344" y="3760"/>
                    <a:pt x="7269" y="3735"/>
                  </a:cubicBezTo>
                  <a:cubicBezTo>
                    <a:pt x="7252" y="3730"/>
                    <a:pt x="7235" y="3728"/>
                    <a:pt x="7218" y="3728"/>
                  </a:cubicBezTo>
                  <a:cubicBezTo>
                    <a:pt x="7137" y="3728"/>
                    <a:pt x="7064" y="3777"/>
                    <a:pt x="7044" y="3860"/>
                  </a:cubicBezTo>
                  <a:cubicBezTo>
                    <a:pt x="7019" y="3985"/>
                    <a:pt x="6868" y="4060"/>
                    <a:pt x="6743" y="4060"/>
                  </a:cubicBezTo>
                  <a:cubicBezTo>
                    <a:pt x="6706" y="4068"/>
                    <a:pt x="6667" y="4071"/>
                    <a:pt x="6627" y="4071"/>
                  </a:cubicBezTo>
                  <a:cubicBezTo>
                    <a:pt x="6529" y="4071"/>
                    <a:pt x="6423" y="4053"/>
                    <a:pt x="6317" y="4035"/>
                  </a:cubicBezTo>
                  <a:lnTo>
                    <a:pt x="6292" y="4035"/>
                  </a:lnTo>
                  <a:cubicBezTo>
                    <a:pt x="6292" y="4035"/>
                    <a:pt x="6317" y="4010"/>
                    <a:pt x="6317" y="4010"/>
                  </a:cubicBezTo>
                  <a:cubicBezTo>
                    <a:pt x="6392" y="3885"/>
                    <a:pt x="6467" y="3760"/>
                    <a:pt x="6542" y="3634"/>
                  </a:cubicBezTo>
                  <a:cubicBezTo>
                    <a:pt x="6567" y="3559"/>
                    <a:pt x="6618" y="3484"/>
                    <a:pt x="6643" y="3434"/>
                  </a:cubicBezTo>
                  <a:cubicBezTo>
                    <a:pt x="6743" y="3258"/>
                    <a:pt x="6868" y="3158"/>
                    <a:pt x="6968" y="3108"/>
                  </a:cubicBezTo>
                  <a:cubicBezTo>
                    <a:pt x="6987" y="3103"/>
                    <a:pt x="7006" y="3101"/>
                    <a:pt x="7025" y="3101"/>
                  </a:cubicBezTo>
                  <a:cubicBezTo>
                    <a:pt x="7110" y="3101"/>
                    <a:pt x="7194" y="3142"/>
                    <a:pt x="7194" y="3183"/>
                  </a:cubicBezTo>
                  <a:cubicBezTo>
                    <a:pt x="7238" y="3292"/>
                    <a:pt x="7357" y="3363"/>
                    <a:pt x="7470" y="3363"/>
                  </a:cubicBezTo>
                  <a:cubicBezTo>
                    <a:pt x="7487" y="3363"/>
                    <a:pt x="7504" y="3362"/>
                    <a:pt x="7520" y="3359"/>
                  </a:cubicBezTo>
                  <a:cubicBezTo>
                    <a:pt x="7670" y="3309"/>
                    <a:pt x="7745" y="3158"/>
                    <a:pt x="7695" y="3033"/>
                  </a:cubicBezTo>
                  <a:cubicBezTo>
                    <a:pt x="7645" y="2832"/>
                    <a:pt x="7495" y="2707"/>
                    <a:pt x="7294" y="2632"/>
                  </a:cubicBezTo>
                  <a:cubicBezTo>
                    <a:pt x="7319" y="2632"/>
                    <a:pt x="7319" y="2607"/>
                    <a:pt x="7319" y="2607"/>
                  </a:cubicBezTo>
                  <a:cubicBezTo>
                    <a:pt x="7395" y="2557"/>
                    <a:pt x="7495" y="2532"/>
                    <a:pt x="7570" y="2481"/>
                  </a:cubicBezTo>
                  <a:cubicBezTo>
                    <a:pt x="7595" y="2481"/>
                    <a:pt x="7620" y="2481"/>
                    <a:pt x="7645" y="2456"/>
                  </a:cubicBezTo>
                  <a:cubicBezTo>
                    <a:pt x="7846" y="2406"/>
                    <a:pt x="7946" y="2306"/>
                    <a:pt x="7996" y="2181"/>
                  </a:cubicBezTo>
                  <a:cubicBezTo>
                    <a:pt x="8021" y="2131"/>
                    <a:pt x="7996" y="2080"/>
                    <a:pt x="7946" y="2080"/>
                  </a:cubicBezTo>
                  <a:cubicBezTo>
                    <a:pt x="7932" y="2074"/>
                    <a:pt x="7919" y="2071"/>
                    <a:pt x="7907" y="2071"/>
                  </a:cubicBezTo>
                  <a:cubicBezTo>
                    <a:pt x="7873" y="2071"/>
                    <a:pt x="7846" y="2094"/>
                    <a:pt x="7846" y="2131"/>
                  </a:cubicBezTo>
                  <a:cubicBezTo>
                    <a:pt x="7821" y="2206"/>
                    <a:pt x="7720" y="2256"/>
                    <a:pt x="7595" y="2306"/>
                  </a:cubicBezTo>
                  <a:cubicBezTo>
                    <a:pt x="7570" y="2306"/>
                    <a:pt x="7545" y="2331"/>
                    <a:pt x="7520" y="2331"/>
                  </a:cubicBezTo>
                  <a:cubicBezTo>
                    <a:pt x="7420" y="2356"/>
                    <a:pt x="7319" y="2406"/>
                    <a:pt x="7219" y="2481"/>
                  </a:cubicBezTo>
                  <a:cubicBezTo>
                    <a:pt x="7194" y="2506"/>
                    <a:pt x="7144" y="2532"/>
                    <a:pt x="7119" y="2582"/>
                  </a:cubicBezTo>
                  <a:cubicBezTo>
                    <a:pt x="7019" y="2582"/>
                    <a:pt x="6918" y="2582"/>
                    <a:pt x="6818" y="2607"/>
                  </a:cubicBezTo>
                  <a:cubicBezTo>
                    <a:pt x="6593" y="2682"/>
                    <a:pt x="6367" y="2857"/>
                    <a:pt x="6192" y="3158"/>
                  </a:cubicBezTo>
                  <a:cubicBezTo>
                    <a:pt x="6166" y="3233"/>
                    <a:pt x="6116" y="3309"/>
                    <a:pt x="6066" y="3384"/>
                  </a:cubicBezTo>
                  <a:cubicBezTo>
                    <a:pt x="6016" y="3509"/>
                    <a:pt x="5966" y="3609"/>
                    <a:pt x="5891" y="3710"/>
                  </a:cubicBezTo>
                  <a:cubicBezTo>
                    <a:pt x="5790" y="3835"/>
                    <a:pt x="5665" y="3935"/>
                    <a:pt x="5540" y="3935"/>
                  </a:cubicBezTo>
                  <a:cubicBezTo>
                    <a:pt x="5415" y="3935"/>
                    <a:pt x="5264" y="3810"/>
                    <a:pt x="5089" y="3659"/>
                  </a:cubicBezTo>
                  <a:cubicBezTo>
                    <a:pt x="5014" y="3559"/>
                    <a:pt x="4888" y="3484"/>
                    <a:pt x="4788" y="3409"/>
                  </a:cubicBezTo>
                  <a:cubicBezTo>
                    <a:pt x="5139" y="3283"/>
                    <a:pt x="5490" y="3158"/>
                    <a:pt x="5816" y="2958"/>
                  </a:cubicBezTo>
                  <a:cubicBezTo>
                    <a:pt x="6166" y="2707"/>
                    <a:pt x="6442" y="2381"/>
                    <a:pt x="6618" y="2005"/>
                  </a:cubicBezTo>
                  <a:cubicBezTo>
                    <a:pt x="6740" y="2046"/>
                    <a:pt x="6863" y="2087"/>
                    <a:pt x="6986" y="2087"/>
                  </a:cubicBezTo>
                  <a:cubicBezTo>
                    <a:pt x="7014" y="2087"/>
                    <a:pt x="7041" y="2085"/>
                    <a:pt x="7069" y="2080"/>
                  </a:cubicBezTo>
                  <a:cubicBezTo>
                    <a:pt x="7319" y="2055"/>
                    <a:pt x="7545" y="1880"/>
                    <a:pt x="7620" y="1654"/>
                  </a:cubicBezTo>
                  <a:cubicBezTo>
                    <a:pt x="7670" y="1529"/>
                    <a:pt x="7645" y="1379"/>
                    <a:pt x="7620" y="1253"/>
                  </a:cubicBezTo>
                  <a:cubicBezTo>
                    <a:pt x="7620" y="1228"/>
                    <a:pt x="7620" y="1178"/>
                    <a:pt x="7595" y="1128"/>
                  </a:cubicBezTo>
                  <a:cubicBezTo>
                    <a:pt x="7595" y="1003"/>
                    <a:pt x="7620" y="902"/>
                    <a:pt x="7695" y="827"/>
                  </a:cubicBezTo>
                  <a:cubicBezTo>
                    <a:pt x="7732" y="791"/>
                    <a:pt x="7796" y="767"/>
                    <a:pt x="7856" y="767"/>
                  </a:cubicBezTo>
                  <a:cubicBezTo>
                    <a:pt x="7879" y="767"/>
                    <a:pt x="7901" y="770"/>
                    <a:pt x="7921" y="777"/>
                  </a:cubicBezTo>
                  <a:cubicBezTo>
                    <a:pt x="7946" y="777"/>
                    <a:pt x="7971" y="802"/>
                    <a:pt x="7971" y="852"/>
                  </a:cubicBezTo>
                  <a:cubicBezTo>
                    <a:pt x="7971" y="877"/>
                    <a:pt x="7971" y="877"/>
                    <a:pt x="7971" y="902"/>
                  </a:cubicBezTo>
                  <a:cubicBezTo>
                    <a:pt x="7921" y="978"/>
                    <a:pt x="7946" y="1103"/>
                    <a:pt x="8046" y="1153"/>
                  </a:cubicBezTo>
                  <a:cubicBezTo>
                    <a:pt x="8065" y="1159"/>
                    <a:pt x="8085" y="1163"/>
                    <a:pt x="8106" y="1163"/>
                  </a:cubicBezTo>
                  <a:cubicBezTo>
                    <a:pt x="8168" y="1163"/>
                    <a:pt x="8234" y="1134"/>
                    <a:pt x="8272" y="1078"/>
                  </a:cubicBezTo>
                  <a:cubicBezTo>
                    <a:pt x="8322" y="978"/>
                    <a:pt x="8347" y="852"/>
                    <a:pt x="8297" y="727"/>
                  </a:cubicBezTo>
                  <a:cubicBezTo>
                    <a:pt x="8272" y="602"/>
                    <a:pt x="8171" y="501"/>
                    <a:pt x="8046" y="451"/>
                  </a:cubicBezTo>
                  <a:cubicBezTo>
                    <a:pt x="7986" y="429"/>
                    <a:pt x="7921" y="418"/>
                    <a:pt x="7856" y="418"/>
                  </a:cubicBezTo>
                  <a:cubicBezTo>
                    <a:pt x="7704" y="418"/>
                    <a:pt x="7550" y="479"/>
                    <a:pt x="7445" y="602"/>
                  </a:cubicBezTo>
                  <a:cubicBezTo>
                    <a:pt x="7319" y="727"/>
                    <a:pt x="7244" y="928"/>
                    <a:pt x="7269" y="1153"/>
                  </a:cubicBezTo>
                  <a:cubicBezTo>
                    <a:pt x="7269" y="1203"/>
                    <a:pt x="7269" y="1253"/>
                    <a:pt x="7269" y="1329"/>
                  </a:cubicBezTo>
                  <a:cubicBezTo>
                    <a:pt x="7294" y="1404"/>
                    <a:pt x="7319" y="1504"/>
                    <a:pt x="7294" y="1554"/>
                  </a:cubicBezTo>
                  <a:cubicBezTo>
                    <a:pt x="7269" y="1654"/>
                    <a:pt x="7144" y="1730"/>
                    <a:pt x="7044" y="1730"/>
                  </a:cubicBezTo>
                  <a:cubicBezTo>
                    <a:pt x="7021" y="1734"/>
                    <a:pt x="6998" y="1736"/>
                    <a:pt x="6977" y="1736"/>
                  </a:cubicBezTo>
                  <a:cubicBezTo>
                    <a:pt x="6882" y="1736"/>
                    <a:pt x="6800" y="1695"/>
                    <a:pt x="6718" y="1654"/>
                  </a:cubicBezTo>
                  <a:cubicBezTo>
                    <a:pt x="6793" y="1278"/>
                    <a:pt x="6743" y="928"/>
                    <a:pt x="6542" y="627"/>
                  </a:cubicBezTo>
                  <a:cubicBezTo>
                    <a:pt x="6495" y="548"/>
                    <a:pt x="6419" y="509"/>
                    <a:pt x="6338" y="509"/>
                  </a:cubicBezTo>
                  <a:cubicBezTo>
                    <a:pt x="6289" y="509"/>
                    <a:pt x="6238" y="523"/>
                    <a:pt x="6192" y="552"/>
                  </a:cubicBezTo>
                  <a:cubicBezTo>
                    <a:pt x="6066" y="627"/>
                    <a:pt x="6041" y="802"/>
                    <a:pt x="6116" y="928"/>
                  </a:cubicBezTo>
                  <a:cubicBezTo>
                    <a:pt x="6292" y="1203"/>
                    <a:pt x="6242" y="1529"/>
                    <a:pt x="6141" y="1730"/>
                  </a:cubicBezTo>
                  <a:cubicBezTo>
                    <a:pt x="6041" y="2030"/>
                    <a:pt x="5790" y="2331"/>
                    <a:pt x="5515" y="2506"/>
                  </a:cubicBezTo>
                  <a:cubicBezTo>
                    <a:pt x="5515" y="2532"/>
                    <a:pt x="5490" y="2532"/>
                    <a:pt x="5465" y="2532"/>
                  </a:cubicBezTo>
                  <a:cubicBezTo>
                    <a:pt x="5164" y="2532"/>
                    <a:pt x="4888" y="2406"/>
                    <a:pt x="4663" y="2206"/>
                  </a:cubicBezTo>
                  <a:cubicBezTo>
                    <a:pt x="4562" y="2131"/>
                    <a:pt x="4512" y="2055"/>
                    <a:pt x="4487" y="1980"/>
                  </a:cubicBezTo>
                  <a:cubicBezTo>
                    <a:pt x="4462" y="1905"/>
                    <a:pt x="4462" y="1805"/>
                    <a:pt x="4487" y="1755"/>
                  </a:cubicBezTo>
                  <a:cubicBezTo>
                    <a:pt x="4537" y="1704"/>
                    <a:pt x="4663" y="1654"/>
                    <a:pt x="4738" y="1654"/>
                  </a:cubicBezTo>
                  <a:lnTo>
                    <a:pt x="4788" y="1629"/>
                  </a:lnTo>
                  <a:cubicBezTo>
                    <a:pt x="4913" y="1604"/>
                    <a:pt x="5064" y="1579"/>
                    <a:pt x="5189" y="1479"/>
                  </a:cubicBezTo>
                  <a:cubicBezTo>
                    <a:pt x="5364" y="1354"/>
                    <a:pt x="5465" y="1103"/>
                    <a:pt x="5314" y="902"/>
                  </a:cubicBezTo>
                  <a:cubicBezTo>
                    <a:pt x="5285" y="844"/>
                    <a:pt x="5238" y="819"/>
                    <a:pt x="5185" y="819"/>
                  </a:cubicBezTo>
                  <a:cubicBezTo>
                    <a:pt x="5147" y="819"/>
                    <a:pt x="5105" y="832"/>
                    <a:pt x="5064" y="852"/>
                  </a:cubicBezTo>
                  <a:cubicBezTo>
                    <a:pt x="4988" y="902"/>
                    <a:pt x="4988" y="1028"/>
                    <a:pt x="5039" y="1103"/>
                  </a:cubicBezTo>
                  <a:cubicBezTo>
                    <a:pt x="5039" y="1103"/>
                    <a:pt x="5014" y="1178"/>
                    <a:pt x="4988" y="1203"/>
                  </a:cubicBezTo>
                  <a:cubicBezTo>
                    <a:pt x="4913" y="1253"/>
                    <a:pt x="4813" y="1278"/>
                    <a:pt x="4713" y="1303"/>
                  </a:cubicBezTo>
                  <a:lnTo>
                    <a:pt x="4663" y="1303"/>
                  </a:lnTo>
                  <a:cubicBezTo>
                    <a:pt x="4587" y="1329"/>
                    <a:pt x="4512" y="1354"/>
                    <a:pt x="4437" y="1379"/>
                  </a:cubicBezTo>
                  <a:cubicBezTo>
                    <a:pt x="4437" y="1354"/>
                    <a:pt x="4437" y="1303"/>
                    <a:pt x="4437" y="1278"/>
                  </a:cubicBezTo>
                  <a:cubicBezTo>
                    <a:pt x="4387" y="1128"/>
                    <a:pt x="4287" y="1028"/>
                    <a:pt x="4161" y="953"/>
                  </a:cubicBezTo>
                  <a:cubicBezTo>
                    <a:pt x="4111" y="928"/>
                    <a:pt x="4036" y="902"/>
                    <a:pt x="3986" y="902"/>
                  </a:cubicBezTo>
                  <a:cubicBezTo>
                    <a:pt x="3911" y="877"/>
                    <a:pt x="3836" y="852"/>
                    <a:pt x="3785" y="802"/>
                  </a:cubicBezTo>
                  <a:cubicBezTo>
                    <a:pt x="3735" y="752"/>
                    <a:pt x="3710" y="677"/>
                    <a:pt x="3735" y="602"/>
                  </a:cubicBezTo>
                  <a:cubicBezTo>
                    <a:pt x="3760" y="552"/>
                    <a:pt x="3811" y="501"/>
                    <a:pt x="3886" y="476"/>
                  </a:cubicBezTo>
                  <a:cubicBezTo>
                    <a:pt x="3911" y="476"/>
                    <a:pt x="3961" y="426"/>
                    <a:pt x="3936" y="376"/>
                  </a:cubicBezTo>
                  <a:cubicBezTo>
                    <a:pt x="3936" y="326"/>
                    <a:pt x="3886" y="301"/>
                    <a:pt x="3836" y="301"/>
                  </a:cubicBezTo>
                  <a:cubicBezTo>
                    <a:pt x="3710" y="326"/>
                    <a:pt x="3610" y="426"/>
                    <a:pt x="3560" y="552"/>
                  </a:cubicBezTo>
                  <a:cubicBezTo>
                    <a:pt x="3535" y="677"/>
                    <a:pt x="3560" y="827"/>
                    <a:pt x="3660" y="928"/>
                  </a:cubicBezTo>
                  <a:cubicBezTo>
                    <a:pt x="3735" y="1003"/>
                    <a:pt x="3836" y="1028"/>
                    <a:pt x="3936" y="1053"/>
                  </a:cubicBezTo>
                  <a:cubicBezTo>
                    <a:pt x="3986" y="1078"/>
                    <a:pt x="4036" y="1078"/>
                    <a:pt x="4086" y="1103"/>
                  </a:cubicBezTo>
                  <a:cubicBezTo>
                    <a:pt x="4161" y="1153"/>
                    <a:pt x="4237" y="1228"/>
                    <a:pt x="4262" y="1329"/>
                  </a:cubicBezTo>
                  <a:cubicBezTo>
                    <a:pt x="4287" y="1379"/>
                    <a:pt x="4287" y="1429"/>
                    <a:pt x="4287" y="1479"/>
                  </a:cubicBezTo>
                  <a:cubicBezTo>
                    <a:pt x="4262" y="1504"/>
                    <a:pt x="4237" y="1529"/>
                    <a:pt x="4212" y="1554"/>
                  </a:cubicBezTo>
                  <a:cubicBezTo>
                    <a:pt x="4111" y="1704"/>
                    <a:pt x="4086" y="1905"/>
                    <a:pt x="4161" y="2080"/>
                  </a:cubicBezTo>
                  <a:cubicBezTo>
                    <a:pt x="4186" y="2206"/>
                    <a:pt x="4287" y="2331"/>
                    <a:pt x="4412" y="2456"/>
                  </a:cubicBezTo>
                  <a:cubicBezTo>
                    <a:pt x="4587" y="2607"/>
                    <a:pt x="4763" y="2707"/>
                    <a:pt x="4963" y="2782"/>
                  </a:cubicBezTo>
                  <a:cubicBezTo>
                    <a:pt x="4738" y="2882"/>
                    <a:pt x="4487" y="2958"/>
                    <a:pt x="4212" y="3033"/>
                  </a:cubicBezTo>
                  <a:cubicBezTo>
                    <a:pt x="3961" y="3108"/>
                    <a:pt x="3685" y="3183"/>
                    <a:pt x="3435" y="3283"/>
                  </a:cubicBezTo>
                  <a:cubicBezTo>
                    <a:pt x="3384" y="3309"/>
                    <a:pt x="3334" y="3334"/>
                    <a:pt x="3284" y="3359"/>
                  </a:cubicBezTo>
                  <a:cubicBezTo>
                    <a:pt x="3209" y="3384"/>
                    <a:pt x="3134" y="3434"/>
                    <a:pt x="3084" y="3459"/>
                  </a:cubicBezTo>
                  <a:cubicBezTo>
                    <a:pt x="2582" y="3735"/>
                    <a:pt x="2106" y="4136"/>
                    <a:pt x="1906" y="4687"/>
                  </a:cubicBezTo>
                  <a:cubicBezTo>
                    <a:pt x="1906" y="4687"/>
                    <a:pt x="1906" y="4662"/>
                    <a:pt x="1906" y="4662"/>
                  </a:cubicBezTo>
                  <a:cubicBezTo>
                    <a:pt x="1856" y="4587"/>
                    <a:pt x="1755" y="4512"/>
                    <a:pt x="1755" y="4486"/>
                  </a:cubicBezTo>
                  <a:cubicBezTo>
                    <a:pt x="1730" y="4411"/>
                    <a:pt x="1755" y="4361"/>
                    <a:pt x="1856" y="4211"/>
                  </a:cubicBezTo>
                  <a:cubicBezTo>
                    <a:pt x="1906" y="4136"/>
                    <a:pt x="1956" y="4035"/>
                    <a:pt x="2006" y="3935"/>
                  </a:cubicBezTo>
                  <a:cubicBezTo>
                    <a:pt x="2106" y="3609"/>
                    <a:pt x="2056" y="3334"/>
                    <a:pt x="2006" y="3083"/>
                  </a:cubicBezTo>
                  <a:cubicBezTo>
                    <a:pt x="1981" y="2908"/>
                    <a:pt x="1956" y="2757"/>
                    <a:pt x="1956" y="2607"/>
                  </a:cubicBezTo>
                  <a:cubicBezTo>
                    <a:pt x="1981" y="2431"/>
                    <a:pt x="2031" y="2281"/>
                    <a:pt x="2131" y="2206"/>
                  </a:cubicBezTo>
                  <a:cubicBezTo>
                    <a:pt x="2194" y="2123"/>
                    <a:pt x="2273" y="2074"/>
                    <a:pt x="2356" y="2074"/>
                  </a:cubicBezTo>
                  <a:cubicBezTo>
                    <a:pt x="2373" y="2074"/>
                    <a:pt x="2390" y="2076"/>
                    <a:pt x="2407" y="2080"/>
                  </a:cubicBezTo>
                  <a:cubicBezTo>
                    <a:pt x="2482" y="2080"/>
                    <a:pt x="2532" y="2156"/>
                    <a:pt x="2532" y="2206"/>
                  </a:cubicBezTo>
                  <a:cubicBezTo>
                    <a:pt x="2532" y="2231"/>
                    <a:pt x="2507" y="2256"/>
                    <a:pt x="2507" y="2281"/>
                  </a:cubicBezTo>
                  <a:cubicBezTo>
                    <a:pt x="2482" y="2406"/>
                    <a:pt x="2432" y="2557"/>
                    <a:pt x="2507" y="2732"/>
                  </a:cubicBezTo>
                  <a:cubicBezTo>
                    <a:pt x="2582" y="2832"/>
                    <a:pt x="2658" y="2908"/>
                    <a:pt x="2783" y="2958"/>
                  </a:cubicBezTo>
                  <a:cubicBezTo>
                    <a:pt x="2824" y="2964"/>
                    <a:pt x="2866" y="2967"/>
                    <a:pt x="2907" y="2967"/>
                  </a:cubicBezTo>
                  <a:cubicBezTo>
                    <a:pt x="3040" y="2967"/>
                    <a:pt x="3169" y="2934"/>
                    <a:pt x="3284" y="2857"/>
                  </a:cubicBezTo>
                  <a:cubicBezTo>
                    <a:pt x="3685" y="2557"/>
                    <a:pt x="3836" y="1980"/>
                    <a:pt x="3560" y="1554"/>
                  </a:cubicBezTo>
                  <a:cubicBezTo>
                    <a:pt x="3509" y="1469"/>
                    <a:pt x="3423" y="1419"/>
                    <a:pt x="3334" y="1419"/>
                  </a:cubicBezTo>
                  <a:cubicBezTo>
                    <a:pt x="3292" y="1419"/>
                    <a:pt x="3249" y="1430"/>
                    <a:pt x="3209" y="1454"/>
                  </a:cubicBezTo>
                  <a:cubicBezTo>
                    <a:pt x="3084" y="1529"/>
                    <a:pt x="3034" y="1679"/>
                    <a:pt x="3109" y="1805"/>
                  </a:cubicBezTo>
                  <a:cubicBezTo>
                    <a:pt x="3234" y="1980"/>
                    <a:pt x="3184" y="2256"/>
                    <a:pt x="3009" y="2381"/>
                  </a:cubicBezTo>
                  <a:cubicBezTo>
                    <a:pt x="3034" y="2356"/>
                    <a:pt x="3034" y="2306"/>
                    <a:pt x="3034" y="2281"/>
                  </a:cubicBezTo>
                  <a:cubicBezTo>
                    <a:pt x="3084" y="1955"/>
                    <a:pt x="2833" y="1629"/>
                    <a:pt x="2507" y="1554"/>
                  </a:cubicBezTo>
                  <a:cubicBezTo>
                    <a:pt x="2467" y="1547"/>
                    <a:pt x="2427" y="1544"/>
                    <a:pt x="2386" y="1544"/>
                  </a:cubicBezTo>
                  <a:cubicBezTo>
                    <a:pt x="2276" y="1544"/>
                    <a:pt x="2166" y="1568"/>
                    <a:pt x="2056" y="1604"/>
                  </a:cubicBezTo>
                  <a:cubicBezTo>
                    <a:pt x="2056" y="1579"/>
                    <a:pt x="2081" y="1554"/>
                    <a:pt x="2081" y="1529"/>
                  </a:cubicBezTo>
                  <a:cubicBezTo>
                    <a:pt x="2131" y="1404"/>
                    <a:pt x="2207" y="1303"/>
                    <a:pt x="2282" y="1203"/>
                  </a:cubicBezTo>
                  <a:cubicBezTo>
                    <a:pt x="2332" y="1128"/>
                    <a:pt x="2382" y="1053"/>
                    <a:pt x="2407" y="978"/>
                  </a:cubicBezTo>
                  <a:cubicBezTo>
                    <a:pt x="2507" y="852"/>
                    <a:pt x="2633" y="552"/>
                    <a:pt x="2507" y="301"/>
                  </a:cubicBezTo>
                  <a:cubicBezTo>
                    <a:pt x="2407" y="126"/>
                    <a:pt x="2257" y="25"/>
                    <a:pt x="2056"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56317" y="4203757"/>
              <a:ext cx="433665" cy="387262"/>
            </a:xfrm>
            <a:custGeom>
              <a:avLst/>
              <a:gdLst/>
              <a:ahLst/>
              <a:cxnLst/>
              <a:rect l="l" t="t" r="r" b="b"/>
              <a:pathLst>
                <a:path w="5841" h="5216" extrusionOk="0">
                  <a:moveTo>
                    <a:pt x="5089" y="1"/>
                  </a:moveTo>
                  <a:cubicBezTo>
                    <a:pt x="5014" y="1"/>
                    <a:pt x="4938" y="1"/>
                    <a:pt x="4863" y="51"/>
                  </a:cubicBezTo>
                  <a:cubicBezTo>
                    <a:pt x="4813" y="76"/>
                    <a:pt x="4813" y="151"/>
                    <a:pt x="4838" y="201"/>
                  </a:cubicBezTo>
                  <a:cubicBezTo>
                    <a:pt x="4867" y="231"/>
                    <a:pt x="4897" y="243"/>
                    <a:pt x="4926" y="243"/>
                  </a:cubicBezTo>
                  <a:cubicBezTo>
                    <a:pt x="4947" y="243"/>
                    <a:pt x="4968" y="237"/>
                    <a:pt x="4988" y="226"/>
                  </a:cubicBezTo>
                  <a:lnTo>
                    <a:pt x="5039" y="226"/>
                  </a:lnTo>
                  <a:cubicBezTo>
                    <a:pt x="5039" y="226"/>
                    <a:pt x="5064" y="226"/>
                    <a:pt x="5089" y="251"/>
                  </a:cubicBezTo>
                  <a:cubicBezTo>
                    <a:pt x="5089" y="301"/>
                    <a:pt x="5089" y="352"/>
                    <a:pt x="5039" y="377"/>
                  </a:cubicBezTo>
                  <a:cubicBezTo>
                    <a:pt x="5014" y="427"/>
                    <a:pt x="4938" y="452"/>
                    <a:pt x="4863" y="452"/>
                  </a:cubicBezTo>
                  <a:lnTo>
                    <a:pt x="4788" y="452"/>
                  </a:lnTo>
                  <a:cubicBezTo>
                    <a:pt x="4750" y="452"/>
                    <a:pt x="4713" y="446"/>
                    <a:pt x="4672" y="446"/>
                  </a:cubicBezTo>
                  <a:cubicBezTo>
                    <a:pt x="4631" y="446"/>
                    <a:pt x="4587" y="452"/>
                    <a:pt x="4537" y="477"/>
                  </a:cubicBezTo>
                  <a:cubicBezTo>
                    <a:pt x="4412" y="527"/>
                    <a:pt x="4312" y="677"/>
                    <a:pt x="4312" y="828"/>
                  </a:cubicBezTo>
                  <a:cubicBezTo>
                    <a:pt x="4312" y="928"/>
                    <a:pt x="4337" y="1028"/>
                    <a:pt x="4387" y="1103"/>
                  </a:cubicBezTo>
                  <a:cubicBezTo>
                    <a:pt x="4161" y="1229"/>
                    <a:pt x="3961" y="1429"/>
                    <a:pt x="3836" y="1655"/>
                  </a:cubicBezTo>
                  <a:cubicBezTo>
                    <a:pt x="3710" y="1855"/>
                    <a:pt x="3635" y="2081"/>
                    <a:pt x="3585" y="2306"/>
                  </a:cubicBezTo>
                  <a:cubicBezTo>
                    <a:pt x="3535" y="2231"/>
                    <a:pt x="3485" y="2181"/>
                    <a:pt x="3435" y="2106"/>
                  </a:cubicBezTo>
                  <a:cubicBezTo>
                    <a:pt x="3334" y="2031"/>
                    <a:pt x="3234" y="1930"/>
                    <a:pt x="3234" y="1855"/>
                  </a:cubicBezTo>
                  <a:cubicBezTo>
                    <a:pt x="3234" y="1780"/>
                    <a:pt x="3284" y="1705"/>
                    <a:pt x="3359" y="1630"/>
                  </a:cubicBezTo>
                  <a:cubicBezTo>
                    <a:pt x="3409" y="1580"/>
                    <a:pt x="3485" y="1555"/>
                    <a:pt x="3535" y="1504"/>
                  </a:cubicBezTo>
                  <a:cubicBezTo>
                    <a:pt x="3585" y="1479"/>
                    <a:pt x="3635" y="1454"/>
                    <a:pt x="3685" y="1404"/>
                  </a:cubicBezTo>
                  <a:cubicBezTo>
                    <a:pt x="3861" y="1304"/>
                    <a:pt x="3961" y="1154"/>
                    <a:pt x="3986" y="1003"/>
                  </a:cubicBezTo>
                  <a:cubicBezTo>
                    <a:pt x="4011" y="953"/>
                    <a:pt x="4011" y="878"/>
                    <a:pt x="3986" y="828"/>
                  </a:cubicBezTo>
                  <a:cubicBezTo>
                    <a:pt x="4011" y="803"/>
                    <a:pt x="4036" y="778"/>
                    <a:pt x="4061" y="753"/>
                  </a:cubicBezTo>
                  <a:cubicBezTo>
                    <a:pt x="4111" y="702"/>
                    <a:pt x="4111" y="627"/>
                    <a:pt x="4136" y="552"/>
                  </a:cubicBezTo>
                  <a:cubicBezTo>
                    <a:pt x="4136" y="552"/>
                    <a:pt x="4136" y="527"/>
                    <a:pt x="4136" y="502"/>
                  </a:cubicBezTo>
                  <a:cubicBezTo>
                    <a:pt x="4161" y="427"/>
                    <a:pt x="4211" y="377"/>
                    <a:pt x="4237" y="352"/>
                  </a:cubicBezTo>
                  <a:cubicBezTo>
                    <a:pt x="4287" y="352"/>
                    <a:pt x="4287" y="301"/>
                    <a:pt x="4262" y="276"/>
                  </a:cubicBezTo>
                  <a:cubicBezTo>
                    <a:pt x="4262" y="251"/>
                    <a:pt x="4237" y="251"/>
                    <a:pt x="4211" y="251"/>
                  </a:cubicBezTo>
                  <a:cubicBezTo>
                    <a:pt x="4136" y="301"/>
                    <a:pt x="4086" y="377"/>
                    <a:pt x="4036" y="477"/>
                  </a:cubicBezTo>
                  <a:cubicBezTo>
                    <a:pt x="4036" y="502"/>
                    <a:pt x="4036" y="527"/>
                    <a:pt x="4036" y="527"/>
                  </a:cubicBezTo>
                  <a:cubicBezTo>
                    <a:pt x="4011" y="602"/>
                    <a:pt x="4011" y="652"/>
                    <a:pt x="3961" y="702"/>
                  </a:cubicBezTo>
                  <a:cubicBezTo>
                    <a:pt x="3911" y="602"/>
                    <a:pt x="3810" y="527"/>
                    <a:pt x="3710" y="477"/>
                  </a:cubicBezTo>
                  <a:cubicBezTo>
                    <a:pt x="3610" y="477"/>
                    <a:pt x="3535" y="527"/>
                    <a:pt x="3510" y="602"/>
                  </a:cubicBezTo>
                  <a:cubicBezTo>
                    <a:pt x="3485" y="702"/>
                    <a:pt x="3535" y="778"/>
                    <a:pt x="3635" y="803"/>
                  </a:cubicBezTo>
                  <a:cubicBezTo>
                    <a:pt x="3660" y="803"/>
                    <a:pt x="3685" y="878"/>
                    <a:pt x="3685" y="928"/>
                  </a:cubicBezTo>
                  <a:cubicBezTo>
                    <a:pt x="3660" y="1003"/>
                    <a:pt x="3610" y="1078"/>
                    <a:pt x="3485" y="1154"/>
                  </a:cubicBezTo>
                  <a:cubicBezTo>
                    <a:pt x="3460" y="1179"/>
                    <a:pt x="3409" y="1204"/>
                    <a:pt x="3384" y="1229"/>
                  </a:cubicBezTo>
                  <a:cubicBezTo>
                    <a:pt x="3309" y="1279"/>
                    <a:pt x="3209" y="1329"/>
                    <a:pt x="3159" y="1379"/>
                  </a:cubicBezTo>
                  <a:cubicBezTo>
                    <a:pt x="3134" y="1379"/>
                    <a:pt x="3134" y="1379"/>
                    <a:pt x="3134" y="1404"/>
                  </a:cubicBezTo>
                  <a:cubicBezTo>
                    <a:pt x="3134" y="1379"/>
                    <a:pt x="3134" y="1379"/>
                    <a:pt x="3134" y="1379"/>
                  </a:cubicBezTo>
                  <a:cubicBezTo>
                    <a:pt x="3109" y="1279"/>
                    <a:pt x="3084" y="1204"/>
                    <a:pt x="3109" y="1128"/>
                  </a:cubicBezTo>
                  <a:cubicBezTo>
                    <a:pt x="3109" y="1028"/>
                    <a:pt x="3134" y="953"/>
                    <a:pt x="3209" y="928"/>
                  </a:cubicBezTo>
                  <a:cubicBezTo>
                    <a:pt x="3259" y="903"/>
                    <a:pt x="3309" y="853"/>
                    <a:pt x="3284" y="778"/>
                  </a:cubicBezTo>
                  <a:cubicBezTo>
                    <a:pt x="3266" y="741"/>
                    <a:pt x="3234" y="718"/>
                    <a:pt x="3189" y="718"/>
                  </a:cubicBezTo>
                  <a:cubicBezTo>
                    <a:pt x="3172" y="718"/>
                    <a:pt x="3154" y="721"/>
                    <a:pt x="3134" y="727"/>
                  </a:cubicBezTo>
                  <a:cubicBezTo>
                    <a:pt x="2983" y="778"/>
                    <a:pt x="2883" y="953"/>
                    <a:pt x="2883" y="1103"/>
                  </a:cubicBezTo>
                  <a:cubicBezTo>
                    <a:pt x="2883" y="1229"/>
                    <a:pt x="2908" y="1329"/>
                    <a:pt x="2933" y="1429"/>
                  </a:cubicBezTo>
                  <a:cubicBezTo>
                    <a:pt x="2933" y="1454"/>
                    <a:pt x="2933" y="1479"/>
                    <a:pt x="2933" y="1504"/>
                  </a:cubicBezTo>
                  <a:cubicBezTo>
                    <a:pt x="2958" y="1555"/>
                    <a:pt x="2958" y="1580"/>
                    <a:pt x="2958" y="1630"/>
                  </a:cubicBezTo>
                  <a:cubicBezTo>
                    <a:pt x="2933" y="1705"/>
                    <a:pt x="2908" y="1780"/>
                    <a:pt x="2908" y="1855"/>
                  </a:cubicBezTo>
                  <a:cubicBezTo>
                    <a:pt x="2933" y="2081"/>
                    <a:pt x="3084" y="2231"/>
                    <a:pt x="3209" y="2357"/>
                  </a:cubicBezTo>
                  <a:cubicBezTo>
                    <a:pt x="3259" y="2407"/>
                    <a:pt x="3309" y="2457"/>
                    <a:pt x="3334" y="2507"/>
                  </a:cubicBezTo>
                  <a:cubicBezTo>
                    <a:pt x="3435" y="2607"/>
                    <a:pt x="3435" y="2908"/>
                    <a:pt x="3384" y="3108"/>
                  </a:cubicBezTo>
                  <a:cubicBezTo>
                    <a:pt x="3259" y="3459"/>
                    <a:pt x="3008" y="3835"/>
                    <a:pt x="2633" y="3885"/>
                  </a:cubicBezTo>
                  <a:lnTo>
                    <a:pt x="2507" y="3885"/>
                  </a:lnTo>
                  <a:cubicBezTo>
                    <a:pt x="2607" y="3785"/>
                    <a:pt x="2683" y="3685"/>
                    <a:pt x="2708" y="3560"/>
                  </a:cubicBezTo>
                  <a:cubicBezTo>
                    <a:pt x="2783" y="3384"/>
                    <a:pt x="2758" y="3234"/>
                    <a:pt x="2708" y="3108"/>
                  </a:cubicBezTo>
                  <a:cubicBezTo>
                    <a:pt x="2620" y="2955"/>
                    <a:pt x="2475" y="2878"/>
                    <a:pt x="2339" y="2878"/>
                  </a:cubicBezTo>
                  <a:cubicBezTo>
                    <a:pt x="2320" y="2878"/>
                    <a:pt x="2300" y="2880"/>
                    <a:pt x="2282" y="2883"/>
                  </a:cubicBezTo>
                  <a:cubicBezTo>
                    <a:pt x="2181" y="2908"/>
                    <a:pt x="2081" y="2958"/>
                    <a:pt x="2056" y="3058"/>
                  </a:cubicBezTo>
                  <a:cubicBezTo>
                    <a:pt x="2006" y="3133"/>
                    <a:pt x="2006" y="3234"/>
                    <a:pt x="2031" y="3309"/>
                  </a:cubicBezTo>
                  <a:cubicBezTo>
                    <a:pt x="2049" y="3346"/>
                    <a:pt x="2095" y="3369"/>
                    <a:pt x="2137" y="3369"/>
                  </a:cubicBezTo>
                  <a:cubicBezTo>
                    <a:pt x="2153" y="3369"/>
                    <a:pt x="2168" y="3366"/>
                    <a:pt x="2181" y="3359"/>
                  </a:cubicBezTo>
                  <a:cubicBezTo>
                    <a:pt x="2232" y="3334"/>
                    <a:pt x="2257" y="3284"/>
                    <a:pt x="2232" y="3234"/>
                  </a:cubicBezTo>
                  <a:cubicBezTo>
                    <a:pt x="2206" y="3209"/>
                    <a:pt x="2232" y="3159"/>
                    <a:pt x="2232" y="3159"/>
                  </a:cubicBezTo>
                  <a:cubicBezTo>
                    <a:pt x="2257" y="3133"/>
                    <a:pt x="2282" y="3108"/>
                    <a:pt x="2307" y="3083"/>
                  </a:cubicBezTo>
                  <a:cubicBezTo>
                    <a:pt x="2382" y="3083"/>
                    <a:pt x="2457" y="3133"/>
                    <a:pt x="2507" y="3209"/>
                  </a:cubicBezTo>
                  <a:cubicBezTo>
                    <a:pt x="2557" y="3284"/>
                    <a:pt x="2557" y="3384"/>
                    <a:pt x="2507" y="3484"/>
                  </a:cubicBezTo>
                  <a:cubicBezTo>
                    <a:pt x="2457" y="3635"/>
                    <a:pt x="2357" y="3760"/>
                    <a:pt x="2232" y="3835"/>
                  </a:cubicBezTo>
                  <a:cubicBezTo>
                    <a:pt x="2181" y="3810"/>
                    <a:pt x="2131" y="3810"/>
                    <a:pt x="2081" y="3785"/>
                  </a:cubicBezTo>
                  <a:cubicBezTo>
                    <a:pt x="1981" y="3760"/>
                    <a:pt x="1856" y="3710"/>
                    <a:pt x="1730" y="3685"/>
                  </a:cubicBezTo>
                  <a:lnTo>
                    <a:pt x="1404" y="3685"/>
                  </a:lnTo>
                  <a:cubicBezTo>
                    <a:pt x="1354" y="3610"/>
                    <a:pt x="1354" y="3509"/>
                    <a:pt x="1379" y="3434"/>
                  </a:cubicBezTo>
                  <a:cubicBezTo>
                    <a:pt x="1430" y="3384"/>
                    <a:pt x="1480" y="3334"/>
                    <a:pt x="1530" y="3284"/>
                  </a:cubicBezTo>
                  <a:cubicBezTo>
                    <a:pt x="1555" y="3259"/>
                    <a:pt x="1605" y="3209"/>
                    <a:pt x="1630" y="3159"/>
                  </a:cubicBezTo>
                  <a:cubicBezTo>
                    <a:pt x="1755" y="3033"/>
                    <a:pt x="1780" y="2833"/>
                    <a:pt x="1705" y="2657"/>
                  </a:cubicBezTo>
                  <a:cubicBezTo>
                    <a:pt x="1705" y="2640"/>
                    <a:pt x="1693" y="2622"/>
                    <a:pt x="1676" y="2622"/>
                  </a:cubicBezTo>
                  <a:cubicBezTo>
                    <a:pt x="1670" y="2622"/>
                    <a:pt x="1662" y="2625"/>
                    <a:pt x="1655" y="2632"/>
                  </a:cubicBezTo>
                  <a:cubicBezTo>
                    <a:pt x="1605" y="2632"/>
                    <a:pt x="1605" y="2657"/>
                    <a:pt x="1605" y="2682"/>
                  </a:cubicBezTo>
                  <a:cubicBezTo>
                    <a:pt x="1655" y="2833"/>
                    <a:pt x="1630" y="2983"/>
                    <a:pt x="1555" y="3108"/>
                  </a:cubicBezTo>
                  <a:cubicBezTo>
                    <a:pt x="1530" y="3133"/>
                    <a:pt x="1480" y="3159"/>
                    <a:pt x="1455" y="3209"/>
                  </a:cubicBezTo>
                  <a:cubicBezTo>
                    <a:pt x="1404" y="3259"/>
                    <a:pt x="1329" y="3309"/>
                    <a:pt x="1304" y="3384"/>
                  </a:cubicBezTo>
                  <a:cubicBezTo>
                    <a:pt x="1254" y="3484"/>
                    <a:pt x="1254" y="3610"/>
                    <a:pt x="1304" y="3685"/>
                  </a:cubicBezTo>
                  <a:cubicBezTo>
                    <a:pt x="703" y="3785"/>
                    <a:pt x="151" y="4236"/>
                    <a:pt x="1" y="4813"/>
                  </a:cubicBezTo>
                  <a:cubicBezTo>
                    <a:pt x="1" y="4888"/>
                    <a:pt x="26" y="4938"/>
                    <a:pt x="51" y="4963"/>
                  </a:cubicBezTo>
                  <a:cubicBezTo>
                    <a:pt x="76" y="4988"/>
                    <a:pt x="101" y="5013"/>
                    <a:pt x="126" y="5013"/>
                  </a:cubicBezTo>
                  <a:cubicBezTo>
                    <a:pt x="139" y="5018"/>
                    <a:pt x="153" y="5020"/>
                    <a:pt x="167" y="5020"/>
                  </a:cubicBezTo>
                  <a:cubicBezTo>
                    <a:pt x="234" y="5020"/>
                    <a:pt x="306" y="4971"/>
                    <a:pt x="327" y="4888"/>
                  </a:cubicBezTo>
                  <a:cubicBezTo>
                    <a:pt x="462" y="4391"/>
                    <a:pt x="984" y="3996"/>
                    <a:pt x="1508" y="3996"/>
                  </a:cubicBezTo>
                  <a:cubicBezTo>
                    <a:pt x="1566" y="3996"/>
                    <a:pt x="1623" y="4001"/>
                    <a:pt x="1680" y="4011"/>
                  </a:cubicBezTo>
                  <a:cubicBezTo>
                    <a:pt x="1780" y="4036"/>
                    <a:pt x="1881" y="4061"/>
                    <a:pt x="2006" y="4086"/>
                  </a:cubicBezTo>
                  <a:cubicBezTo>
                    <a:pt x="2131" y="4136"/>
                    <a:pt x="2282" y="4186"/>
                    <a:pt x="2432" y="4186"/>
                  </a:cubicBezTo>
                  <a:cubicBezTo>
                    <a:pt x="2532" y="4236"/>
                    <a:pt x="2658" y="4311"/>
                    <a:pt x="2758" y="4387"/>
                  </a:cubicBezTo>
                  <a:cubicBezTo>
                    <a:pt x="2833" y="4462"/>
                    <a:pt x="2908" y="4512"/>
                    <a:pt x="2983" y="4537"/>
                  </a:cubicBezTo>
                  <a:cubicBezTo>
                    <a:pt x="3021" y="4546"/>
                    <a:pt x="3056" y="4551"/>
                    <a:pt x="3088" y="4551"/>
                  </a:cubicBezTo>
                  <a:cubicBezTo>
                    <a:pt x="3230" y="4551"/>
                    <a:pt x="3328" y="4473"/>
                    <a:pt x="3409" y="4412"/>
                  </a:cubicBezTo>
                  <a:cubicBezTo>
                    <a:pt x="3460" y="4362"/>
                    <a:pt x="3485" y="4337"/>
                    <a:pt x="3535" y="4337"/>
                  </a:cubicBezTo>
                  <a:cubicBezTo>
                    <a:pt x="3585" y="4311"/>
                    <a:pt x="3635" y="4311"/>
                    <a:pt x="3710" y="4311"/>
                  </a:cubicBezTo>
                  <a:lnTo>
                    <a:pt x="3735" y="4311"/>
                  </a:lnTo>
                  <a:cubicBezTo>
                    <a:pt x="3911" y="4412"/>
                    <a:pt x="4036" y="4512"/>
                    <a:pt x="4086" y="4637"/>
                  </a:cubicBezTo>
                  <a:cubicBezTo>
                    <a:pt x="4136" y="4763"/>
                    <a:pt x="4111" y="4938"/>
                    <a:pt x="3986" y="4988"/>
                  </a:cubicBezTo>
                  <a:cubicBezTo>
                    <a:pt x="3969" y="4988"/>
                    <a:pt x="3953" y="4999"/>
                    <a:pt x="3943" y="4999"/>
                  </a:cubicBezTo>
                  <a:cubicBezTo>
                    <a:pt x="3939" y="4999"/>
                    <a:pt x="3936" y="4996"/>
                    <a:pt x="3936" y="4988"/>
                  </a:cubicBezTo>
                  <a:cubicBezTo>
                    <a:pt x="3961" y="4963"/>
                    <a:pt x="3961" y="4913"/>
                    <a:pt x="3961" y="4863"/>
                  </a:cubicBezTo>
                  <a:cubicBezTo>
                    <a:pt x="3930" y="4832"/>
                    <a:pt x="3899" y="4810"/>
                    <a:pt x="3868" y="4810"/>
                  </a:cubicBezTo>
                  <a:cubicBezTo>
                    <a:pt x="3849" y="4810"/>
                    <a:pt x="3830" y="4819"/>
                    <a:pt x="3810" y="4838"/>
                  </a:cubicBezTo>
                  <a:cubicBezTo>
                    <a:pt x="3760" y="4863"/>
                    <a:pt x="3710" y="4913"/>
                    <a:pt x="3710" y="4988"/>
                  </a:cubicBezTo>
                  <a:cubicBezTo>
                    <a:pt x="3710" y="5038"/>
                    <a:pt x="3735" y="5113"/>
                    <a:pt x="3785" y="5164"/>
                  </a:cubicBezTo>
                  <a:cubicBezTo>
                    <a:pt x="3832" y="5195"/>
                    <a:pt x="3888" y="5216"/>
                    <a:pt x="3948" y="5216"/>
                  </a:cubicBezTo>
                  <a:cubicBezTo>
                    <a:pt x="3985" y="5216"/>
                    <a:pt x="4023" y="5208"/>
                    <a:pt x="4061" y="5189"/>
                  </a:cubicBezTo>
                  <a:cubicBezTo>
                    <a:pt x="4312" y="5088"/>
                    <a:pt x="4387" y="4763"/>
                    <a:pt x="4287" y="4562"/>
                  </a:cubicBezTo>
                  <a:cubicBezTo>
                    <a:pt x="4262" y="4487"/>
                    <a:pt x="4211" y="4412"/>
                    <a:pt x="4136" y="4337"/>
                  </a:cubicBezTo>
                  <a:cubicBezTo>
                    <a:pt x="4186" y="4337"/>
                    <a:pt x="4237" y="4337"/>
                    <a:pt x="4287" y="4311"/>
                  </a:cubicBezTo>
                  <a:cubicBezTo>
                    <a:pt x="4462" y="4286"/>
                    <a:pt x="4587" y="4211"/>
                    <a:pt x="4688" y="4111"/>
                  </a:cubicBezTo>
                  <a:cubicBezTo>
                    <a:pt x="4713" y="4086"/>
                    <a:pt x="4738" y="4061"/>
                    <a:pt x="4763" y="4011"/>
                  </a:cubicBezTo>
                  <a:cubicBezTo>
                    <a:pt x="4813" y="4011"/>
                    <a:pt x="4863" y="3986"/>
                    <a:pt x="4913" y="3961"/>
                  </a:cubicBezTo>
                  <a:cubicBezTo>
                    <a:pt x="4988" y="3936"/>
                    <a:pt x="5064" y="3885"/>
                    <a:pt x="5139" y="3835"/>
                  </a:cubicBezTo>
                  <a:cubicBezTo>
                    <a:pt x="5164" y="3785"/>
                    <a:pt x="5214" y="3760"/>
                    <a:pt x="5239" y="3735"/>
                  </a:cubicBezTo>
                  <a:cubicBezTo>
                    <a:pt x="5300" y="3715"/>
                    <a:pt x="5393" y="3646"/>
                    <a:pt x="5492" y="3646"/>
                  </a:cubicBezTo>
                  <a:cubicBezTo>
                    <a:pt x="5516" y="3646"/>
                    <a:pt x="5540" y="3650"/>
                    <a:pt x="5565" y="3660"/>
                  </a:cubicBezTo>
                  <a:cubicBezTo>
                    <a:pt x="5640" y="3685"/>
                    <a:pt x="5690" y="3760"/>
                    <a:pt x="5715" y="3835"/>
                  </a:cubicBezTo>
                  <a:cubicBezTo>
                    <a:pt x="5715" y="3910"/>
                    <a:pt x="5690" y="3986"/>
                    <a:pt x="5615" y="4036"/>
                  </a:cubicBezTo>
                  <a:cubicBezTo>
                    <a:pt x="5590" y="4036"/>
                    <a:pt x="5590" y="4086"/>
                    <a:pt x="5615" y="4111"/>
                  </a:cubicBezTo>
                  <a:cubicBezTo>
                    <a:pt x="5628" y="4123"/>
                    <a:pt x="5640" y="4130"/>
                    <a:pt x="5653" y="4130"/>
                  </a:cubicBezTo>
                  <a:cubicBezTo>
                    <a:pt x="5665" y="4130"/>
                    <a:pt x="5678" y="4123"/>
                    <a:pt x="5690" y="4111"/>
                  </a:cubicBezTo>
                  <a:cubicBezTo>
                    <a:pt x="5790" y="4036"/>
                    <a:pt x="5841" y="3936"/>
                    <a:pt x="5816" y="3810"/>
                  </a:cubicBezTo>
                  <a:cubicBezTo>
                    <a:pt x="5790" y="3710"/>
                    <a:pt x="5715" y="3610"/>
                    <a:pt x="5615" y="3560"/>
                  </a:cubicBezTo>
                  <a:cubicBezTo>
                    <a:pt x="5575" y="3548"/>
                    <a:pt x="5537" y="3543"/>
                    <a:pt x="5500" y="3543"/>
                  </a:cubicBezTo>
                  <a:cubicBezTo>
                    <a:pt x="5374" y="3543"/>
                    <a:pt x="5267" y="3602"/>
                    <a:pt x="5189" y="3660"/>
                  </a:cubicBezTo>
                  <a:cubicBezTo>
                    <a:pt x="5139" y="3685"/>
                    <a:pt x="5114" y="3710"/>
                    <a:pt x="5064" y="3735"/>
                  </a:cubicBezTo>
                  <a:cubicBezTo>
                    <a:pt x="5014" y="3785"/>
                    <a:pt x="4938" y="3835"/>
                    <a:pt x="4863" y="3885"/>
                  </a:cubicBezTo>
                  <a:lnTo>
                    <a:pt x="4813" y="3885"/>
                  </a:lnTo>
                  <a:cubicBezTo>
                    <a:pt x="4863" y="3810"/>
                    <a:pt x="4863" y="3710"/>
                    <a:pt x="4838" y="3635"/>
                  </a:cubicBezTo>
                  <a:cubicBezTo>
                    <a:pt x="4792" y="3428"/>
                    <a:pt x="4599" y="3306"/>
                    <a:pt x="4413" y="3306"/>
                  </a:cubicBezTo>
                  <a:cubicBezTo>
                    <a:pt x="4396" y="3306"/>
                    <a:pt x="4379" y="3307"/>
                    <a:pt x="4362" y="3309"/>
                  </a:cubicBezTo>
                  <a:cubicBezTo>
                    <a:pt x="4337" y="3334"/>
                    <a:pt x="4312" y="3334"/>
                    <a:pt x="4287" y="3334"/>
                  </a:cubicBezTo>
                  <a:cubicBezTo>
                    <a:pt x="4337" y="3267"/>
                    <a:pt x="4431" y="3223"/>
                    <a:pt x="4519" y="3223"/>
                  </a:cubicBezTo>
                  <a:cubicBezTo>
                    <a:pt x="4562" y="3223"/>
                    <a:pt x="4604" y="3234"/>
                    <a:pt x="4638" y="3259"/>
                  </a:cubicBezTo>
                  <a:cubicBezTo>
                    <a:pt x="4663" y="3265"/>
                    <a:pt x="4688" y="3268"/>
                    <a:pt x="4712" y="3268"/>
                  </a:cubicBezTo>
                  <a:cubicBezTo>
                    <a:pt x="4783" y="3268"/>
                    <a:pt x="4844" y="3240"/>
                    <a:pt x="4863" y="3184"/>
                  </a:cubicBezTo>
                  <a:cubicBezTo>
                    <a:pt x="4913" y="3108"/>
                    <a:pt x="4888" y="3008"/>
                    <a:pt x="4788" y="2958"/>
                  </a:cubicBezTo>
                  <a:cubicBezTo>
                    <a:pt x="4709" y="2922"/>
                    <a:pt x="4624" y="2905"/>
                    <a:pt x="4539" y="2905"/>
                  </a:cubicBezTo>
                  <a:cubicBezTo>
                    <a:pt x="4327" y="2905"/>
                    <a:pt x="4118" y="3012"/>
                    <a:pt x="4011" y="3209"/>
                  </a:cubicBezTo>
                  <a:cubicBezTo>
                    <a:pt x="3961" y="3284"/>
                    <a:pt x="3936" y="3409"/>
                    <a:pt x="3961" y="3509"/>
                  </a:cubicBezTo>
                  <a:cubicBezTo>
                    <a:pt x="3986" y="3585"/>
                    <a:pt x="4036" y="3635"/>
                    <a:pt x="4111" y="3660"/>
                  </a:cubicBezTo>
                  <a:cubicBezTo>
                    <a:pt x="4154" y="3681"/>
                    <a:pt x="4196" y="3689"/>
                    <a:pt x="4236" y="3689"/>
                  </a:cubicBezTo>
                  <a:cubicBezTo>
                    <a:pt x="4292" y="3689"/>
                    <a:pt x="4344" y="3674"/>
                    <a:pt x="4387" y="3660"/>
                  </a:cubicBezTo>
                  <a:cubicBezTo>
                    <a:pt x="4412" y="3635"/>
                    <a:pt x="4412" y="3635"/>
                    <a:pt x="4437" y="3635"/>
                  </a:cubicBezTo>
                  <a:cubicBezTo>
                    <a:pt x="4462" y="3635"/>
                    <a:pt x="4512" y="3660"/>
                    <a:pt x="4512" y="3710"/>
                  </a:cubicBezTo>
                  <a:cubicBezTo>
                    <a:pt x="4537" y="3760"/>
                    <a:pt x="4512" y="3835"/>
                    <a:pt x="4462" y="3885"/>
                  </a:cubicBezTo>
                  <a:cubicBezTo>
                    <a:pt x="4412" y="3936"/>
                    <a:pt x="4312" y="3986"/>
                    <a:pt x="4211" y="4011"/>
                  </a:cubicBezTo>
                  <a:cubicBezTo>
                    <a:pt x="4136" y="4011"/>
                    <a:pt x="4036" y="4011"/>
                    <a:pt x="3911" y="3986"/>
                  </a:cubicBezTo>
                  <a:cubicBezTo>
                    <a:pt x="3851" y="3986"/>
                    <a:pt x="3786" y="3982"/>
                    <a:pt x="3720" y="3982"/>
                  </a:cubicBezTo>
                  <a:cubicBezTo>
                    <a:pt x="3620" y="3982"/>
                    <a:pt x="3515" y="3991"/>
                    <a:pt x="3409" y="4036"/>
                  </a:cubicBezTo>
                  <a:cubicBezTo>
                    <a:pt x="3334" y="4061"/>
                    <a:pt x="3284" y="4111"/>
                    <a:pt x="3234" y="4136"/>
                  </a:cubicBezTo>
                  <a:cubicBezTo>
                    <a:pt x="3159" y="4192"/>
                    <a:pt x="3126" y="4221"/>
                    <a:pt x="3104" y="4221"/>
                  </a:cubicBezTo>
                  <a:cubicBezTo>
                    <a:pt x="3096" y="4221"/>
                    <a:pt x="3090" y="4217"/>
                    <a:pt x="3084" y="4211"/>
                  </a:cubicBezTo>
                  <a:cubicBezTo>
                    <a:pt x="3059" y="4211"/>
                    <a:pt x="2983" y="4161"/>
                    <a:pt x="2958" y="4136"/>
                  </a:cubicBezTo>
                  <a:lnTo>
                    <a:pt x="2933" y="4136"/>
                  </a:lnTo>
                  <a:cubicBezTo>
                    <a:pt x="3259" y="3986"/>
                    <a:pt x="3485" y="3685"/>
                    <a:pt x="3635" y="3359"/>
                  </a:cubicBezTo>
                  <a:cubicBezTo>
                    <a:pt x="3660" y="3309"/>
                    <a:pt x="3685" y="3259"/>
                    <a:pt x="3685" y="3209"/>
                  </a:cubicBezTo>
                  <a:cubicBezTo>
                    <a:pt x="3710" y="3184"/>
                    <a:pt x="3710" y="3159"/>
                    <a:pt x="3735" y="3133"/>
                  </a:cubicBezTo>
                  <a:cubicBezTo>
                    <a:pt x="3785" y="2958"/>
                    <a:pt x="3810" y="2783"/>
                    <a:pt x="3861" y="2632"/>
                  </a:cubicBezTo>
                  <a:cubicBezTo>
                    <a:pt x="3886" y="2457"/>
                    <a:pt x="3911" y="2306"/>
                    <a:pt x="3961" y="2156"/>
                  </a:cubicBezTo>
                  <a:cubicBezTo>
                    <a:pt x="4011" y="2281"/>
                    <a:pt x="4086" y="2382"/>
                    <a:pt x="4186" y="2482"/>
                  </a:cubicBezTo>
                  <a:lnTo>
                    <a:pt x="4211" y="2482"/>
                  </a:lnTo>
                  <a:cubicBezTo>
                    <a:pt x="4287" y="2557"/>
                    <a:pt x="4362" y="2607"/>
                    <a:pt x="4437" y="2632"/>
                  </a:cubicBezTo>
                  <a:cubicBezTo>
                    <a:pt x="4468" y="2639"/>
                    <a:pt x="4500" y="2642"/>
                    <a:pt x="4530" y="2642"/>
                  </a:cubicBezTo>
                  <a:cubicBezTo>
                    <a:pt x="4622" y="2642"/>
                    <a:pt x="4706" y="2613"/>
                    <a:pt x="4763" y="2557"/>
                  </a:cubicBezTo>
                  <a:cubicBezTo>
                    <a:pt x="4788" y="2557"/>
                    <a:pt x="4788" y="2532"/>
                    <a:pt x="4813" y="2532"/>
                  </a:cubicBezTo>
                  <a:cubicBezTo>
                    <a:pt x="4826" y="2519"/>
                    <a:pt x="4838" y="2513"/>
                    <a:pt x="4851" y="2513"/>
                  </a:cubicBezTo>
                  <a:cubicBezTo>
                    <a:pt x="4863" y="2513"/>
                    <a:pt x="4876" y="2519"/>
                    <a:pt x="4888" y="2532"/>
                  </a:cubicBezTo>
                  <a:cubicBezTo>
                    <a:pt x="4963" y="2532"/>
                    <a:pt x="5014" y="2582"/>
                    <a:pt x="5039" y="2632"/>
                  </a:cubicBezTo>
                  <a:cubicBezTo>
                    <a:pt x="5064" y="2657"/>
                    <a:pt x="5064" y="2682"/>
                    <a:pt x="5089" y="2707"/>
                  </a:cubicBezTo>
                  <a:cubicBezTo>
                    <a:pt x="5089" y="2783"/>
                    <a:pt x="5114" y="2833"/>
                    <a:pt x="5164" y="2883"/>
                  </a:cubicBezTo>
                  <a:cubicBezTo>
                    <a:pt x="5219" y="2920"/>
                    <a:pt x="5274" y="2943"/>
                    <a:pt x="5339" y="2943"/>
                  </a:cubicBezTo>
                  <a:cubicBezTo>
                    <a:pt x="5363" y="2943"/>
                    <a:pt x="5388" y="2940"/>
                    <a:pt x="5415" y="2933"/>
                  </a:cubicBezTo>
                  <a:cubicBezTo>
                    <a:pt x="5490" y="2883"/>
                    <a:pt x="5540" y="2808"/>
                    <a:pt x="5540" y="2732"/>
                  </a:cubicBezTo>
                  <a:cubicBezTo>
                    <a:pt x="5540" y="2707"/>
                    <a:pt x="5540" y="2682"/>
                    <a:pt x="5490" y="2682"/>
                  </a:cubicBezTo>
                  <a:cubicBezTo>
                    <a:pt x="5465" y="2682"/>
                    <a:pt x="5440" y="2707"/>
                    <a:pt x="5440" y="2732"/>
                  </a:cubicBezTo>
                  <a:cubicBezTo>
                    <a:pt x="5440" y="2758"/>
                    <a:pt x="5415" y="2808"/>
                    <a:pt x="5364" y="2833"/>
                  </a:cubicBezTo>
                  <a:cubicBezTo>
                    <a:pt x="5314" y="2833"/>
                    <a:pt x="5264" y="2833"/>
                    <a:pt x="5239" y="2808"/>
                  </a:cubicBezTo>
                  <a:cubicBezTo>
                    <a:pt x="5214" y="2783"/>
                    <a:pt x="5189" y="2732"/>
                    <a:pt x="5189" y="2682"/>
                  </a:cubicBezTo>
                  <a:cubicBezTo>
                    <a:pt x="5164" y="2632"/>
                    <a:pt x="5164" y="2607"/>
                    <a:pt x="5139" y="2582"/>
                  </a:cubicBezTo>
                  <a:cubicBezTo>
                    <a:pt x="5089" y="2507"/>
                    <a:pt x="5014" y="2432"/>
                    <a:pt x="4913" y="2432"/>
                  </a:cubicBezTo>
                  <a:cubicBezTo>
                    <a:pt x="4888" y="2407"/>
                    <a:pt x="4888" y="2407"/>
                    <a:pt x="4863" y="2407"/>
                  </a:cubicBezTo>
                  <a:cubicBezTo>
                    <a:pt x="4888" y="2357"/>
                    <a:pt x="4888" y="2306"/>
                    <a:pt x="4888" y="2281"/>
                  </a:cubicBezTo>
                  <a:lnTo>
                    <a:pt x="4888" y="2231"/>
                  </a:lnTo>
                  <a:cubicBezTo>
                    <a:pt x="4913" y="2181"/>
                    <a:pt x="4913" y="2131"/>
                    <a:pt x="4938" y="2081"/>
                  </a:cubicBezTo>
                  <a:cubicBezTo>
                    <a:pt x="4963" y="2056"/>
                    <a:pt x="4988" y="2031"/>
                    <a:pt x="5014" y="2031"/>
                  </a:cubicBezTo>
                  <a:cubicBezTo>
                    <a:pt x="5033" y="2050"/>
                    <a:pt x="5052" y="2058"/>
                    <a:pt x="5071" y="2058"/>
                  </a:cubicBezTo>
                  <a:cubicBezTo>
                    <a:pt x="5102" y="2058"/>
                    <a:pt x="5133" y="2037"/>
                    <a:pt x="5164" y="2006"/>
                  </a:cubicBezTo>
                  <a:cubicBezTo>
                    <a:pt x="5189" y="1956"/>
                    <a:pt x="5164" y="1880"/>
                    <a:pt x="5114" y="1855"/>
                  </a:cubicBezTo>
                  <a:cubicBezTo>
                    <a:pt x="5078" y="1834"/>
                    <a:pt x="5041" y="1825"/>
                    <a:pt x="5003" y="1825"/>
                  </a:cubicBezTo>
                  <a:cubicBezTo>
                    <a:pt x="4909" y="1825"/>
                    <a:pt x="4817" y="1884"/>
                    <a:pt x="4763" y="1956"/>
                  </a:cubicBezTo>
                  <a:cubicBezTo>
                    <a:pt x="4713" y="2056"/>
                    <a:pt x="4688" y="2131"/>
                    <a:pt x="4688" y="2206"/>
                  </a:cubicBezTo>
                  <a:lnTo>
                    <a:pt x="4688" y="2231"/>
                  </a:lnTo>
                  <a:cubicBezTo>
                    <a:pt x="4663" y="2306"/>
                    <a:pt x="4663" y="2382"/>
                    <a:pt x="4613" y="2407"/>
                  </a:cubicBezTo>
                  <a:cubicBezTo>
                    <a:pt x="4587" y="2432"/>
                    <a:pt x="4537" y="2432"/>
                    <a:pt x="4487" y="2432"/>
                  </a:cubicBezTo>
                  <a:cubicBezTo>
                    <a:pt x="4437" y="2407"/>
                    <a:pt x="4387" y="2382"/>
                    <a:pt x="4337" y="2331"/>
                  </a:cubicBezTo>
                  <a:cubicBezTo>
                    <a:pt x="4211" y="2206"/>
                    <a:pt x="4111" y="2031"/>
                    <a:pt x="4086" y="1830"/>
                  </a:cubicBezTo>
                  <a:cubicBezTo>
                    <a:pt x="4111" y="1830"/>
                    <a:pt x="4111" y="1805"/>
                    <a:pt x="4111" y="1805"/>
                  </a:cubicBezTo>
                  <a:cubicBezTo>
                    <a:pt x="4211" y="1630"/>
                    <a:pt x="4387" y="1454"/>
                    <a:pt x="4562" y="1379"/>
                  </a:cubicBezTo>
                  <a:cubicBezTo>
                    <a:pt x="4635" y="1350"/>
                    <a:pt x="4732" y="1321"/>
                    <a:pt x="4835" y="1321"/>
                  </a:cubicBezTo>
                  <a:cubicBezTo>
                    <a:pt x="4911" y="1321"/>
                    <a:pt x="4989" y="1337"/>
                    <a:pt x="5064" y="1379"/>
                  </a:cubicBezTo>
                  <a:cubicBezTo>
                    <a:pt x="5082" y="1385"/>
                    <a:pt x="5103" y="1388"/>
                    <a:pt x="5124" y="1388"/>
                  </a:cubicBezTo>
                  <a:cubicBezTo>
                    <a:pt x="5186" y="1388"/>
                    <a:pt x="5252" y="1360"/>
                    <a:pt x="5289" y="1304"/>
                  </a:cubicBezTo>
                  <a:cubicBezTo>
                    <a:pt x="5339" y="1229"/>
                    <a:pt x="5289" y="1128"/>
                    <a:pt x="5214" y="1078"/>
                  </a:cubicBezTo>
                  <a:cubicBezTo>
                    <a:pt x="5108" y="1018"/>
                    <a:pt x="4983" y="985"/>
                    <a:pt x="4851" y="985"/>
                  </a:cubicBezTo>
                  <a:cubicBezTo>
                    <a:pt x="4765" y="985"/>
                    <a:pt x="4676" y="999"/>
                    <a:pt x="4587" y="1028"/>
                  </a:cubicBezTo>
                  <a:cubicBezTo>
                    <a:pt x="4537" y="978"/>
                    <a:pt x="4512" y="903"/>
                    <a:pt x="4512" y="828"/>
                  </a:cubicBezTo>
                  <a:cubicBezTo>
                    <a:pt x="4512" y="753"/>
                    <a:pt x="4562" y="702"/>
                    <a:pt x="4613" y="677"/>
                  </a:cubicBezTo>
                  <a:cubicBezTo>
                    <a:pt x="4663" y="652"/>
                    <a:pt x="4713" y="652"/>
                    <a:pt x="4763" y="652"/>
                  </a:cubicBezTo>
                  <a:cubicBezTo>
                    <a:pt x="4813" y="677"/>
                    <a:pt x="4838" y="677"/>
                    <a:pt x="4863" y="677"/>
                  </a:cubicBezTo>
                  <a:cubicBezTo>
                    <a:pt x="5014" y="677"/>
                    <a:pt x="5139" y="627"/>
                    <a:pt x="5214" y="527"/>
                  </a:cubicBezTo>
                  <a:cubicBezTo>
                    <a:pt x="5314" y="427"/>
                    <a:pt x="5339" y="276"/>
                    <a:pt x="5264" y="151"/>
                  </a:cubicBezTo>
                  <a:cubicBezTo>
                    <a:pt x="5239" y="76"/>
                    <a:pt x="5164" y="26"/>
                    <a:pt x="5089"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2118" y="4096919"/>
              <a:ext cx="357341" cy="505163"/>
            </a:xfrm>
            <a:custGeom>
              <a:avLst/>
              <a:gdLst/>
              <a:ahLst/>
              <a:cxnLst/>
              <a:rect l="l" t="t" r="r" b="b"/>
              <a:pathLst>
                <a:path w="4813" h="6804" extrusionOk="0">
                  <a:moveTo>
                    <a:pt x="2516" y="1"/>
                  </a:moveTo>
                  <a:cubicBezTo>
                    <a:pt x="2463" y="1"/>
                    <a:pt x="2409" y="18"/>
                    <a:pt x="2356" y="36"/>
                  </a:cubicBezTo>
                  <a:cubicBezTo>
                    <a:pt x="2231" y="111"/>
                    <a:pt x="2181" y="262"/>
                    <a:pt x="2231" y="412"/>
                  </a:cubicBezTo>
                  <a:cubicBezTo>
                    <a:pt x="2256" y="512"/>
                    <a:pt x="2331" y="613"/>
                    <a:pt x="2431" y="688"/>
                  </a:cubicBezTo>
                  <a:cubicBezTo>
                    <a:pt x="2482" y="713"/>
                    <a:pt x="2507" y="713"/>
                    <a:pt x="2532" y="738"/>
                  </a:cubicBezTo>
                  <a:cubicBezTo>
                    <a:pt x="2582" y="763"/>
                    <a:pt x="2632" y="788"/>
                    <a:pt x="2657" y="813"/>
                  </a:cubicBezTo>
                  <a:cubicBezTo>
                    <a:pt x="2707" y="863"/>
                    <a:pt x="2707" y="938"/>
                    <a:pt x="2682" y="1014"/>
                  </a:cubicBezTo>
                  <a:cubicBezTo>
                    <a:pt x="2632" y="1064"/>
                    <a:pt x="2582" y="1114"/>
                    <a:pt x="2532" y="1139"/>
                  </a:cubicBezTo>
                  <a:cubicBezTo>
                    <a:pt x="2356" y="989"/>
                    <a:pt x="2156" y="888"/>
                    <a:pt x="1930" y="888"/>
                  </a:cubicBezTo>
                  <a:cubicBezTo>
                    <a:pt x="1855" y="888"/>
                    <a:pt x="1780" y="963"/>
                    <a:pt x="1780" y="1039"/>
                  </a:cubicBezTo>
                  <a:cubicBezTo>
                    <a:pt x="1780" y="1139"/>
                    <a:pt x="1830" y="1214"/>
                    <a:pt x="1930" y="1214"/>
                  </a:cubicBezTo>
                  <a:cubicBezTo>
                    <a:pt x="2131" y="1214"/>
                    <a:pt x="2281" y="1339"/>
                    <a:pt x="2356" y="1465"/>
                  </a:cubicBezTo>
                  <a:cubicBezTo>
                    <a:pt x="2482" y="1640"/>
                    <a:pt x="2557" y="1841"/>
                    <a:pt x="2557" y="2041"/>
                  </a:cubicBezTo>
                  <a:cubicBezTo>
                    <a:pt x="2557" y="2066"/>
                    <a:pt x="2557" y="2066"/>
                    <a:pt x="2557" y="2091"/>
                  </a:cubicBezTo>
                  <a:cubicBezTo>
                    <a:pt x="2431" y="2242"/>
                    <a:pt x="2281" y="2342"/>
                    <a:pt x="2106" y="2392"/>
                  </a:cubicBezTo>
                  <a:cubicBezTo>
                    <a:pt x="2068" y="2405"/>
                    <a:pt x="2030" y="2411"/>
                    <a:pt x="1996" y="2411"/>
                  </a:cubicBezTo>
                  <a:cubicBezTo>
                    <a:pt x="1961" y="2411"/>
                    <a:pt x="1930" y="2405"/>
                    <a:pt x="1905" y="2392"/>
                  </a:cubicBezTo>
                  <a:cubicBezTo>
                    <a:pt x="1855" y="2392"/>
                    <a:pt x="1830" y="2367"/>
                    <a:pt x="1805" y="2317"/>
                  </a:cubicBezTo>
                  <a:cubicBezTo>
                    <a:pt x="1805" y="2267"/>
                    <a:pt x="1805" y="2217"/>
                    <a:pt x="1830" y="2166"/>
                  </a:cubicBezTo>
                  <a:lnTo>
                    <a:pt x="1855" y="2141"/>
                  </a:lnTo>
                  <a:cubicBezTo>
                    <a:pt x="1880" y="2066"/>
                    <a:pt x="1905" y="1966"/>
                    <a:pt x="1905" y="1866"/>
                  </a:cubicBezTo>
                  <a:cubicBezTo>
                    <a:pt x="1905" y="1750"/>
                    <a:pt x="1819" y="1612"/>
                    <a:pt x="1687" y="1612"/>
                  </a:cubicBezTo>
                  <a:cubicBezTo>
                    <a:pt x="1677" y="1612"/>
                    <a:pt x="1666" y="1613"/>
                    <a:pt x="1654" y="1615"/>
                  </a:cubicBezTo>
                  <a:cubicBezTo>
                    <a:pt x="1579" y="1615"/>
                    <a:pt x="1529" y="1665"/>
                    <a:pt x="1554" y="1715"/>
                  </a:cubicBezTo>
                  <a:cubicBezTo>
                    <a:pt x="1554" y="1765"/>
                    <a:pt x="1604" y="1816"/>
                    <a:pt x="1654" y="1816"/>
                  </a:cubicBezTo>
                  <a:cubicBezTo>
                    <a:pt x="1654" y="1816"/>
                    <a:pt x="1680" y="1841"/>
                    <a:pt x="1680" y="1891"/>
                  </a:cubicBezTo>
                  <a:cubicBezTo>
                    <a:pt x="1705" y="1941"/>
                    <a:pt x="1680" y="1991"/>
                    <a:pt x="1654" y="2041"/>
                  </a:cubicBezTo>
                  <a:lnTo>
                    <a:pt x="1629" y="2091"/>
                  </a:lnTo>
                  <a:cubicBezTo>
                    <a:pt x="1629" y="2116"/>
                    <a:pt x="1604" y="2166"/>
                    <a:pt x="1604" y="2217"/>
                  </a:cubicBezTo>
                  <a:cubicBezTo>
                    <a:pt x="1579" y="2217"/>
                    <a:pt x="1554" y="2192"/>
                    <a:pt x="1529" y="2192"/>
                  </a:cubicBezTo>
                  <a:cubicBezTo>
                    <a:pt x="1498" y="2181"/>
                    <a:pt x="1463" y="2175"/>
                    <a:pt x="1426" y="2175"/>
                  </a:cubicBezTo>
                  <a:cubicBezTo>
                    <a:pt x="1375" y="2175"/>
                    <a:pt x="1323" y="2187"/>
                    <a:pt x="1279" y="2217"/>
                  </a:cubicBezTo>
                  <a:cubicBezTo>
                    <a:pt x="1253" y="2242"/>
                    <a:pt x="1228" y="2267"/>
                    <a:pt x="1178" y="2292"/>
                  </a:cubicBezTo>
                  <a:cubicBezTo>
                    <a:pt x="1153" y="2317"/>
                    <a:pt x="1128" y="2367"/>
                    <a:pt x="1078" y="2367"/>
                  </a:cubicBezTo>
                  <a:cubicBezTo>
                    <a:pt x="1028" y="2367"/>
                    <a:pt x="978" y="2367"/>
                    <a:pt x="953" y="2317"/>
                  </a:cubicBezTo>
                  <a:cubicBezTo>
                    <a:pt x="928" y="2292"/>
                    <a:pt x="928" y="2242"/>
                    <a:pt x="928" y="2217"/>
                  </a:cubicBezTo>
                  <a:cubicBezTo>
                    <a:pt x="953" y="2166"/>
                    <a:pt x="928" y="2141"/>
                    <a:pt x="903" y="2141"/>
                  </a:cubicBezTo>
                  <a:cubicBezTo>
                    <a:pt x="895" y="2134"/>
                    <a:pt x="888" y="2131"/>
                    <a:pt x="881" y="2131"/>
                  </a:cubicBezTo>
                  <a:cubicBezTo>
                    <a:pt x="863" y="2131"/>
                    <a:pt x="845" y="2149"/>
                    <a:pt x="827" y="2166"/>
                  </a:cubicBezTo>
                  <a:cubicBezTo>
                    <a:pt x="802" y="2242"/>
                    <a:pt x="827" y="2342"/>
                    <a:pt x="878" y="2392"/>
                  </a:cubicBezTo>
                  <a:cubicBezTo>
                    <a:pt x="915" y="2448"/>
                    <a:pt x="981" y="2477"/>
                    <a:pt x="1043" y="2477"/>
                  </a:cubicBezTo>
                  <a:cubicBezTo>
                    <a:pt x="1064" y="2477"/>
                    <a:pt x="1084" y="2473"/>
                    <a:pt x="1103" y="2467"/>
                  </a:cubicBezTo>
                  <a:cubicBezTo>
                    <a:pt x="1178" y="2442"/>
                    <a:pt x="1203" y="2417"/>
                    <a:pt x="1253" y="2367"/>
                  </a:cubicBezTo>
                  <a:cubicBezTo>
                    <a:pt x="1279" y="2342"/>
                    <a:pt x="1304" y="2342"/>
                    <a:pt x="1329" y="2317"/>
                  </a:cubicBezTo>
                  <a:cubicBezTo>
                    <a:pt x="1379" y="2292"/>
                    <a:pt x="1454" y="2292"/>
                    <a:pt x="1504" y="2292"/>
                  </a:cubicBezTo>
                  <a:cubicBezTo>
                    <a:pt x="1554" y="2317"/>
                    <a:pt x="1579" y="2317"/>
                    <a:pt x="1604" y="2342"/>
                  </a:cubicBezTo>
                  <a:cubicBezTo>
                    <a:pt x="1604" y="2367"/>
                    <a:pt x="1604" y="2367"/>
                    <a:pt x="1604" y="2392"/>
                  </a:cubicBezTo>
                  <a:cubicBezTo>
                    <a:pt x="1654" y="2492"/>
                    <a:pt x="1755" y="2593"/>
                    <a:pt x="1855" y="2618"/>
                  </a:cubicBezTo>
                  <a:cubicBezTo>
                    <a:pt x="1893" y="2630"/>
                    <a:pt x="1936" y="2636"/>
                    <a:pt x="1983" y="2636"/>
                  </a:cubicBezTo>
                  <a:cubicBezTo>
                    <a:pt x="2030" y="2636"/>
                    <a:pt x="2081" y="2630"/>
                    <a:pt x="2131" y="2618"/>
                  </a:cubicBezTo>
                  <a:cubicBezTo>
                    <a:pt x="2131" y="2593"/>
                    <a:pt x="2156" y="2593"/>
                    <a:pt x="2156" y="2593"/>
                  </a:cubicBezTo>
                  <a:cubicBezTo>
                    <a:pt x="2281" y="2567"/>
                    <a:pt x="2406" y="2517"/>
                    <a:pt x="2507" y="2442"/>
                  </a:cubicBezTo>
                  <a:lnTo>
                    <a:pt x="2507" y="2442"/>
                  </a:lnTo>
                  <a:cubicBezTo>
                    <a:pt x="2482" y="2593"/>
                    <a:pt x="2431" y="2743"/>
                    <a:pt x="2381" y="2893"/>
                  </a:cubicBezTo>
                  <a:cubicBezTo>
                    <a:pt x="2331" y="3069"/>
                    <a:pt x="2281" y="3219"/>
                    <a:pt x="2231" y="3395"/>
                  </a:cubicBezTo>
                  <a:cubicBezTo>
                    <a:pt x="2231" y="3420"/>
                    <a:pt x="2231" y="3445"/>
                    <a:pt x="2231" y="3495"/>
                  </a:cubicBezTo>
                  <a:cubicBezTo>
                    <a:pt x="2206" y="3545"/>
                    <a:pt x="2206" y="3595"/>
                    <a:pt x="2206" y="3645"/>
                  </a:cubicBezTo>
                  <a:cubicBezTo>
                    <a:pt x="2156" y="3996"/>
                    <a:pt x="2231" y="4372"/>
                    <a:pt x="2431" y="4648"/>
                  </a:cubicBezTo>
                  <a:cubicBezTo>
                    <a:pt x="2356" y="4648"/>
                    <a:pt x="2281" y="4673"/>
                    <a:pt x="2256" y="4673"/>
                  </a:cubicBezTo>
                  <a:cubicBezTo>
                    <a:pt x="2231" y="4648"/>
                    <a:pt x="2206" y="4623"/>
                    <a:pt x="2181" y="4522"/>
                  </a:cubicBezTo>
                  <a:cubicBezTo>
                    <a:pt x="2156" y="4472"/>
                    <a:pt x="2131" y="4397"/>
                    <a:pt x="2081" y="4347"/>
                  </a:cubicBezTo>
                  <a:cubicBezTo>
                    <a:pt x="1955" y="4197"/>
                    <a:pt x="1780" y="4121"/>
                    <a:pt x="1629" y="4046"/>
                  </a:cubicBezTo>
                  <a:cubicBezTo>
                    <a:pt x="1529" y="4021"/>
                    <a:pt x="1454" y="3971"/>
                    <a:pt x="1379" y="3921"/>
                  </a:cubicBezTo>
                  <a:cubicBezTo>
                    <a:pt x="1304" y="3846"/>
                    <a:pt x="1253" y="3770"/>
                    <a:pt x="1228" y="3695"/>
                  </a:cubicBezTo>
                  <a:cubicBezTo>
                    <a:pt x="1203" y="3620"/>
                    <a:pt x="1228" y="3545"/>
                    <a:pt x="1253" y="3520"/>
                  </a:cubicBezTo>
                  <a:cubicBezTo>
                    <a:pt x="1268" y="3490"/>
                    <a:pt x="1300" y="3478"/>
                    <a:pt x="1324" y="3478"/>
                  </a:cubicBezTo>
                  <a:cubicBezTo>
                    <a:pt x="1341" y="3478"/>
                    <a:pt x="1354" y="3484"/>
                    <a:pt x="1354" y="3495"/>
                  </a:cubicBezTo>
                  <a:cubicBezTo>
                    <a:pt x="1379" y="3495"/>
                    <a:pt x="1379" y="3520"/>
                    <a:pt x="1404" y="3520"/>
                  </a:cubicBezTo>
                  <a:cubicBezTo>
                    <a:pt x="1454" y="3595"/>
                    <a:pt x="1504" y="3670"/>
                    <a:pt x="1629" y="3670"/>
                  </a:cubicBezTo>
                  <a:cubicBezTo>
                    <a:pt x="1648" y="3677"/>
                    <a:pt x="1667" y="3680"/>
                    <a:pt x="1685" y="3680"/>
                  </a:cubicBezTo>
                  <a:cubicBezTo>
                    <a:pt x="1741" y="3680"/>
                    <a:pt x="1792" y="3651"/>
                    <a:pt x="1830" y="3595"/>
                  </a:cubicBezTo>
                  <a:cubicBezTo>
                    <a:pt x="1905" y="3545"/>
                    <a:pt x="1955" y="3420"/>
                    <a:pt x="1955" y="3319"/>
                  </a:cubicBezTo>
                  <a:cubicBezTo>
                    <a:pt x="1955" y="3019"/>
                    <a:pt x="1680" y="2743"/>
                    <a:pt x="1379" y="2718"/>
                  </a:cubicBezTo>
                  <a:cubicBezTo>
                    <a:pt x="1279" y="2718"/>
                    <a:pt x="1203" y="2793"/>
                    <a:pt x="1203" y="2893"/>
                  </a:cubicBezTo>
                  <a:cubicBezTo>
                    <a:pt x="1203" y="2968"/>
                    <a:pt x="1279" y="3044"/>
                    <a:pt x="1379" y="3044"/>
                  </a:cubicBezTo>
                  <a:cubicBezTo>
                    <a:pt x="1504" y="3069"/>
                    <a:pt x="1604" y="3169"/>
                    <a:pt x="1629" y="3294"/>
                  </a:cubicBezTo>
                  <a:cubicBezTo>
                    <a:pt x="1604" y="3294"/>
                    <a:pt x="1604" y="3269"/>
                    <a:pt x="1579" y="3244"/>
                  </a:cubicBezTo>
                  <a:cubicBezTo>
                    <a:pt x="1514" y="3190"/>
                    <a:pt x="1431" y="3164"/>
                    <a:pt x="1344" y="3164"/>
                  </a:cubicBezTo>
                  <a:cubicBezTo>
                    <a:pt x="1231" y="3164"/>
                    <a:pt x="1113" y="3209"/>
                    <a:pt x="1028" y="3294"/>
                  </a:cubicBezTo>
                  <a:cubicBezTo>
                    <a:pt x="953" y="3344"/>
                    <a:pt x="928" y="3445"/>
                    <a:pt x="903" y="3520"/>
                  </a:cubicBezTo>
                  <a:cubicBezTo>
                    <a:pt x="878" y="3520"/>
                    <a:pt x="878" y="3495"/>
                    <a:pt x="878" y="3495"/>
                  </a:cubicBezTo>
                  <a:cubicBezTo>
                    <a:pt x="827" y="3420"/>
                    <a:pt x="802" y="3344"/>
                    <a:pt x="777" y="3269"/>
                  </a:cubicBezTo>
                  <a:cubicBezTo>
                    <a:pt x="752" y="3219"/>
                    <a:pt x="727" y="3169"/>
                    <a:pt x="702" y="3119"/>
                  </a:cubicBezTo>
                  <a:cubicBezTo>
                    <a:pt x="652" y="3044"/>
                    <a:pt x="552" y="2868"/>
                    <a:pt x="376" y="2843"/>
                  </a:cubicBezTo>
                  <a:cubicBezTo>
                    <a:pt x="251" y="2843"/>
                    <a:pt x="151" y="2893"/>
                    <a:pt x="76" y="2968"/>
                  </a:cubicBezTo>
                  <a:cubicBezTo>
                    <a:pt x="0" y="3069"/>
                    <a:pt x="0" y="3194"/>
                    <a:pt x="50" y="3294"/>
                  </a:cubicBezTo>
                  <a:cubicBezTo>
                    <a:pt x="50" y="3319"/>
                    <a:pt x="76" y="3319"/>
                    <a:pt x="101" y="3319"/>
                  </a:cubicBezTo>
                  <a:cubicBezTo>
                    <a:pt x="151" y="3294"/>
                    <a:pt x="151" y="3269"/>
                    <a:pt x="151" y="3244"/>
                  </a:cubicBezTo>
                  <a:cubicBezTo>
                    <a:pt x="101" y="3169"/>
                    <a:pt x="126" y="3094"/>
                    <a:pt x="151" y="3044"/>
                  </a:cubicBezTo>
                  <a:cubicBezTo>
                    <a:pt x="201" y="2968"/>
                    <a:pt x="276" y="2943"/>
                    <a:pt x="351" y="2943"/>
                  </a:cubicBezTo>
                  <a:cubicBezTo>
                    <a:pt x="502" y="2968"/>
                    <a:pt x="577" y="3119"/>
                    <a:pt x="602" y="3169"/>
                  </a:cubicBezTo>
                  <a:cubicBezTo>
                    <a:pt x="627" y="3219"/>
                    <a:pt x="652" y="3269"/>
                    <a:pt x="677" y="3319"/>
                  </a:cubicBezTo>
                  <a:cubicBezTo>
                    <a:pt x="702" y="3395"/>
                    <a:pt x="727" y="3470"/>
                    <a:pt x="777" y="3545"/>
                  </a:cubicBezTo>
                  <a:cubicBezTo>
                    <a:pt x="802" y="3595"/>
                    <a:pt x="852" y="3620"/>
                    <a:pt x="903" y="3670"/>
                  </a:cubicBezTo>
                  <a:cubicBezTo>
                    <a:pt x="903" y="3695"/>
                    <a:pt x="903" y="3745"/>
                    <a:pt x="903" y="3770"/>
                  </a:cubicBezTo>
                  <a:cubicBezTo>
                    <a:pt x="953" y="3921"/>
                    <a:pt x="1028" y="4046"/>
                    <a:pt x="1153" y="4146"/>
                  </a:cubicBezTo>
                  <a:cubicBezTo>
                    <a:pt x="1203" y="4197"/>
                    <a:pt x="1253" y="4222"/>
                    <a:pt x="1279" y="4247"/>
                  </a:cubicBezTo>
                  <a:cubicBezTo>
                    <a:pt x="1203" y="4272"/>
                    <a:pt x="1103" y="4297"/>
                    <a:pt x="1028" y="4372"/>
                  </a:cubicBezTo>
                  <a:cubicBezTo>
                    <a:pt x="852" y="4497"/>
                    <a:pt x="752" y="4823"/>
                    <a:pt x="928" y="5024"/>
                  </a:cubicBezTo>
                  <a:cubicBezTo>
                    <a:pt x="978" y="5099"/>
                    <a:pt x="1078" y="5149"/>
                    <a:pt x="1178" y="5149"/>
                  </a:cubicBezTo>
                  <a:lnTo>
                    <a:pt x="1203" y="5149"/>
                  </a:lnTo>
                  <a:cubicBezTo>
                    <a:pt x="1253" y="5124"/>
                    <a:pt x="1304" y="5074"/>
                    <a:pt x="1329" y="5024"/>
                  </a:cubicBezTo>
                  <a:cubicBezTo>
                    <a:pt x="1379" y="4948"/>
                    <a:pt x="1354" y="4898"/>
                    <a:pt x="1329" y="4848"/>
                  </a:cubicBezTo>
                  <a:cubicBezTo>
                    <a:pt x="1310" y="4811"/>
                    <a:pt x="1265" y="4788"/>
                    <a:pt x="1223" y="4788"/>
                  </a:cubicBezTo>
                  <a:cubicBezTo>
                    <a:pt x="1207" y="4788"/>
                    <a:pt x="1192" y="4791"/>
                    <a:pt x="1178" y="4798"/>
                  </a:cubicBezTo>
                  <a:cubicBezTo>
                    <a:pt x="1153" y="4823"/>
                    <a:pt x="1128" y="4873"/>
                    <a:pt x="1128" y="4923"/>
                  </a:cubicBezTo>
                  <a:cubicBezTo>
                    <a:pt x="1128" y="4923"/>
                    <a:pt x="1103" y="4898"/>
                    <a:pt x="1078" y="4898"/>
                  </a:cubicBezTo>
                  <a:cubicBezTo>
                    <a:pt x="1003" y="4798"/>
                    <a:pt x="1078" y="4623"/>
                    <a:pt x="1178" y="4522"/>
                  </a:cubicBezTo>
                  <a:cubicBezTo>
                    <a:pt x="1279" y="4447"/>
                    <a:pt x="1429" y="4422"/>
                    <a:pt x="1654" y="4422"/>
                  </a:cubicBezTo>
                  <a:lnTo>
                    <a:pt x="1680" y="4422"/>
                  </a:lnTo>
                  <a:cubicBezTo>
                    <a:pt x="1730" y="4447"/>
                    <a:pt x="1780" y="4497"/>
                    <a:pt x="1830" y="4547"/>
                  </a:cubicBezTo>
                  <a:cubicBezTo>
                    <a:pt x="1830" y="4572"/>
                    <a:pt x="1855" y="4623"/>
                    <a:pt x="1880" y="4648"/>
                  </a:cubicBezTo>
                  <a:cubicBezTo>
                    <a:pt x="1930" y="4773"/>
                    <a:pt x="2005" y="4923"/>
                    <a:pt x="2181" y="4974"/>
                  </a:cubicBezTo>
                  <a:cubicBezTo>
                    <a:pt x="2218" y="4986"/>
                    <a:pt x="2262" y="4992"/>
                    <a:pt x="2309" y="4992"/>
                  </a:cubicBezTo>
                  <a:cubicBezTo>
                    <a:pt x="2356" y="4992"/>
                    <a:pt x="2406" y="4986"/>
                    <a:pt x="2456" y="4974"/>
                  </a:cubicBezTo>
                  <a:cubicBezTo>
                    <a:pt x="2519" y="4961"/>
                    <a:pt x="2588" y="4955"/>
                    <a:pt x="2654" y="4955"/>
                  </a:cubicBezTo>
                  <a:cubicBezTo>
                    <a:pt x="2720" y="4955"/>
                    <a:pt x="2782" y="4961"/>
                    <a:pt x="2832" y="4974"/>
                  </a:cubicBezTo>
                  <a:cubicBezTo>
                    <a:pt x="2983" y="5024"/>
                    <a:pt x="3133" y="5049"/>
                    <a:pt x="3258" y="5099"/>
                  </a:cubicBezTo>
                  <a:cubicBezTo>
                    <a:pt x="3384" y="5124"/>
                    <a:pt x="3484" y="5149"/>
                    <a:pt x="3584" y="5174"/>
                  </a:cubicBezTo>
                  <a:cubicBezTo>
                    <a:pt x="4136" y="5375"/>
                    <a:pt x="4487" y="6051"/>
                    <a:pt x="4336" y="6603"/>
                  </a:cubicBezTo>
                  <a:cubicBezTo>
                    <a:pt x="4311" y="6703"/>
                    <a:pt x="4361" y="6778"/>
                    <a:pt x="4436" y="6803"/>
                  </a:cubicBezTo>
                  <a:lnTo>
                    <a:pt x="4512" y="6803"/>
                  </a:lnTo>
                  <a:cubicBezTo>
                    <a:pt x="4587" y="6803"/>
                    <a:pt x="4612" y="6753"/>
                    <a:pt x="4637" y="6703"/>
                  </a:cubicBezTo>
                  <a:cubicBezTo>
                    <a:pt x="4812" y="6101"/>
                    <a:pt x="4562" y="5450"/>
                    <a:pt x="4086" y="5074"/>
                  </a:cubicBezTo>
                  <a:cubicBezTo>
                    <a:pt x="4161" y="5024"/>
                    <a:pt x="4211" y="4923"/>
                    <a:pt x="4211" y="4823"/>
                  </a:cubicBezTo>
                  <a:cubicBezTo>
                    <a:pt x="4236" y="4723"/>
                    <a:pt x="4211" y="4648"/>
                    <a:pt x="4186" y="4572"/>
                  </a:cubicBezTo>
                  <a:cubicBezTo>
                    <a:pt x="4161" y="4522"/>
                    <a:pt x="4136" y="4497"/>
                    <a:pt x="4136" y="4447"/>
                  </a:cubicBezTo>
                  <a:cubicBezTo>
                    <a:pt x="4111" y="4297"/>
                    <a:pt x="4186" y="4146"/>
                    <a:pt x="4286" y="4046"/>
                  </a:cubicBezTo>
                  <a:cubicBezTo>
                    <a:pt x="4311" y="4046"/>
                    <a:pt x="4311" y="3996"/>
                    <a:pt x="4286" y="3971"/>
                  </a:cubicBezTo>
                  <a:cubicBezTo>
                    <a:pt x="4286" y="3958"/>
                    <a:pt x="4274" y="3952"/>
                    <a:pt x="4258" y="3952"/>
                  </a:cubicBezTo>
                  <a:cubicBezTo>
                    <a:pt x="4242" y="3952"/>
                    <a:pt x="4223" y="3958"/>
                    <a:pt x="4211" y="3971"/>
                  </a:cubicBezTo>
                  <a:cubicBezTo>
                    <a:pt x="4086" y="4096"/>
                    <a:pt x="4010" y="4272"/>
                    <a:pt x="4035" y="4472"/>
                  </a:cubicBezTo>
                  <a:cubicBezTo>
                    <a:pt x="4035" y="4522"/>
                    <a:pt x="4061" y="4572"/>
                    <a:pt x="4086" y="4623"/>
                  </a:cubicBezTo>
                  <a:cubicBezTo>
                    <a:pt x="4086" y="4673"/>
                    <a:pt x="4111" y="4748"/>
                    <a:pt x="4111" y="4823"/>
                  </a:cubicBezTo>
                  <a:cubicBezTo>
                    <a:pt x="4111" y="4898"/>
                    <a:pt x="4061" y="4974"/>
                    <a:pt x="3985" y="5024"/>
                  </a:cubicBezTo>
                  <a:cubicBezTo>
                    <a:pt x="3885" y="4974"/>
                    <a:pt x="3810" y="4923"/>
                    <a:pt x="3710" y="4873"/>
                  </a:cubicBezTo>
                  <a:cubicBezTo>
                    <a:pt x="3584" y="4823"/>
                    <a:pt x="3459" y="4798"/>
                    <a:pt x="3334" y="4773"/>
                  </a:cubicBezTo>
                  <a:cubicBezTo>
                    <a:pt x="3284" y="4773"/>
                    <a:pt x="3258" y="4748"/>
                    <a:pt x="3208" y="4748"/>
                  </a:cubicBezTo>
                  <a:cubicBezTo>
                    <a:pt x="3108" y="4623"/>
                    <a:pt x="3083" y="4447"/>
                    <a:pt x="3108" y="4297"/>
                  </a:cubicBezTo>
                  <a:cubicBezTo>
                    <a:pt x="3133" y="4197"/>
                    <a:pt x="3183" y="4096"/>
                    <a:pt x="3258" y="4071"/>
                  </a:cubicBezTo>
                  <a:cubicBezTo>
                    <a:pt x="3296" y="4046"/>
                    <a:pt x="3340" y="4034"/>
                    <a:pt x="3381" y="4034"/>
                  </a:cubicBezTo>
                  <a:cubicBezTo>
                    <a:pt x="3421" y="4034"/>
                    <a:pt x="3459" y="4046"/>
                    <a:pt x="3484" y="4071"/>
                  </a:cubicBezTo>
                  <a:cubicBezTo>
                    <a:pt x="3509" y="4071"/>
                    <a:pt x="3509" y="4121"/>
                    <a:pt x="3509" y="4146"/>
                  </a:cubicBezTo>
                  <a:cubicBezTo>
                    <a:pt x="3509" y="4171"/>
                    <a:pt x="3509" y="4197"/>
                    <a:pt x="3484" y="4222"/>
                  </a:cubicBezTo>
                  <a:cubicBezTo>
                    <a:pt x="3434" y="4247"/>
                    <a:pt x="3434" y="4322"/>
                    <a:pt x="3459" y="4372"/>
                  </a:cubicBezTo>
                  <a:cubicBezTo>
                    <a:pt x="3488" y="4401"/>
                    <a:pt x="3518" y="4414"/>
                    <a:pt x="3547" y="4414"/>
                  </a:cubicBezTo>
                  <a:cubicBezTo>
                    <a:pt x="3568" y="4414"/>
                    <a:pt x="3589" y="4407"/>
                    <a:pt x="3609" y="4397"/>
                  </a:cubicBezTo>
                  <a:cubicBezTo>
                    <a:pt x="3685" y="4347"/>
                    <a:pt x="3735" y="4247"/>
                    <a:pt x="3735" y="4171"/>
                  </a:cubicBezTo>
                  <a:cubicBezTo>
                    <a:pt x="3735" y="4071"/>
                    <a:pt x="3685" y="3971"/>
                    <a:pt x="3609" y="3896"/>
                  </a:cubicBezTo>
                  <a:cubicBezTo>
                    <a:pt x="3539" y="3840"/>
                    <a:pt x="3445" y="3807"/>
                    <a:pt x="3349" y="3807"/>
                  </a:cubicBezTo>
                  <a:cubicBezTo>
                    <a:pt x="3275" y="3807"/>
                    <a:pt x="3199" y="3827"/>
                    <a:pt x="3133" y="3871"/>
                  </a:cubicBezTo>
                  <a:cubicBezTo>
                    <a:pt x="3008" y="3971"/>
                    <a:pt x="2933" y="4096"/>
                    <a:pt x="2908" y="4272"/>
                  </a:cubicBezTo>
                  <a:cubicBezTo>
                    <a:pt x="2883" y="4397"/>
                    <a:pt x="2883" y="4522"/>
                    <a:pt x="2933" y="4648"/>
                  </a:cubicBezTo>
                  <a:cubicBezTo>
                    <a:pt x="2883" y="4623"/>
                    <a:pt x="2857" y="4623"/>
                    <a:pt x="2832" y="4598"/>
                  </a:cubicBezTo>
                  <a:cubicBezTo>
                    <a:pt x="2507" y="4372"/>
                    <a:pt x="2482" y="3921"/>
                    <a:pt x="2532" y="3545"/>
                  </a:cubicBezTo>
                  <a:cubicBezTo>
                    <a:pt x="2582" y="3344"/>
                    <a:pt x="2757" y="3094"/>
                    <a:pt x="2883" y="3044"/>
                  </a:cubicBezTo>
                  <a:cubicBezTo>
                    <a:pt x="2933" y="3019"/>
                    <a:pt x="3008" y="2994"/>
                    <a:pt x="3083" y="2968"/>
                  </a:cubicBezTo>
                  <a:cubicBezTo>
                    <a:pt x="3258" y="2918"/>
                    <a:pt x="3434" y="2868"/>
                    <a:pt x="3559" y="2693"/>
                  </a:cubicBezTo>
                  <a:cubicBezTo>
                    <a:pt x="3609" y="2618"/>
                    <a:pt x="3634" y="2542"/>
                    <a:pt x="3634" y="2467"/>
                  </a:cubicBezTo>
                  <a:cubicBezTo>
                    <a:pt x="3660" y="2442"/>
                    <a:pt x="3685" y="2392"/>
                    <a:pt x="3710" y="2367"/>
                  </a:cubicBezTo>
                  <a:cubicBezTo>
                    <a:pt x="3735" y="2342"/>
                    <a:pt x="3760" y="2317"/>
                    <a:pt x="3760" y="2317"/>
                  </a:cubicBezTo>
                  <a:cubicBezTo>
                    <a:pt x="3835" y="2242"/>
                    <a:pt x="3910" y="2141"/>
                    <a:pt x="3960" y="2066"/>
                  </a:cubicBezTo>
                  <a:cubicBezTo>
                    <a:pt x="4035" y="1916"/>
                    <a:pt x="4035" y="1715"/>
                    <a:pt x="3935" y="1590"/>
                  </a:cubicBezTo>
                  <a:cubicBezTo>
                    <a:pt x="3906" y="1561"/>
                    <a:pt x="3868" y="1548"/>
                    <a:pt x="3836" y="1548"/>
                  </a:cubicBezTo>
                  <a:cubicBezTo>
                    <a:pt x="3814" y="1548"/>
                    <a:pt x="3795" y="1555"/>
                    <a:pt x="3785" y="1565"/>
                  </a:cubicBezTo>
                  <a:cubicBezTo>
                    <a:pt x="3735" y="1615"/>
                    <a:pt x="3735" y="1690"/>
                    <a:pt x="3760" y="1740"/>
                  </a:cubicBezTo>
                  <a:cubicBezTo>
                    <a:pt x="3810" y="1791"/>
                    <a:pt x="3810" y="1891"/>
                    <a:pt x="3760" y="1966"/>
                  </a:cubicBezTo>
                  <a:cubicBezTo>
                    <a:pt x="3735" y="2041"/>
                    <a:pt x="3685" y="2091"/>
                    <a:pt x="3609" y="2166"/>
                  </a:cubicBezTo>
                  <a:lnTo>
                    <a:pt x="3584" y="2166"/>
                  </a:lnTo>
                  <a:cubicBezTo>
                    <a:pt x="3559" y="2066"/>
                    <a:pt x="3509" y="1991"/>
                    <a:pt x="3484" y="1916"/>
                  </a:cubicBezTo>
                  <a:cubicBezTo>
                    <a:pt x="3459" y="1866"/>
                    <a:pt x="3434" y="1841"/>
                    <a:pt x="3409" y="1791"/>
                  </a:cubicBezTo>
                  <a:cubicBezTo>
                    <a:pt x="3359" y="1665"/>
                    <a:pt x="3334" y="1590"/>
                    <a:pt x="3359" y="1515"/>
                  </a:cubicBezTo>
                  <a:cubicBezTo>
                    <a:pt x="3384" y="1465"/>
                    <a:pt x="3434" y="1415"/>
                    <a:pt x="3459" y="1415"/>
                  </a:cubicBezTo>
                  <a:cubicBezTo>
                    <a:pt x="3477" y="1419"/>
                    <a:pt x="3494" y="1421"/>
                    <a:pt x="3510" y="1421"/>
                  </a:cubicBezTo>
                  <a:cubicBezTo>
                    <a:pt x="3584" y="1421"/>
                    <a:pt x="3639" y="1376"/>
                    <a:pt x="3660" y="1314"/>
                  </a:cubicBezTo>
                  <a:cubicBezTo>
                    <a:pt x="3685" y="1214"/>
                    <a:pt x="3634" y="1139"/>
                    <a:pt x="3559" y="1114"/>
                  </a:cubicBezTo>
                  <a:cubicBezTo>
                    <a:pt x="3523" y="1099"/>
                    <a:pt x="3486" y="1093"/>
                    <a:pt x="3450" y="1093"/>
                  </a:cubicBezTo>
                  <a:cubicBezTo>
                    <a:pt x="3365" y="1093"/>
                    <a:pt x="3287" y="1129"/>
                    <a:pt x="3233" y="1164"/>
                  </a:cubicBezTo>
                  <a:lnTo>
                    <a:pt x="3208" y="1164"/>
                  </a:lnTo>
                  <a:cubicBezTo>
                    <a:pt x="3208" y="1114"/>
                    <a:pt x="3233" y="1039"/>
                    <a:pt x="3233" y="989"/>
                  </a:cubicBezTo>
                  <a:cubicBezTo>
                    <a:pt x="3258" y="963"/>
                    <a:pt x="3258" y="963"/>
                    <a:pt x="3258" y="938"/>
                  </a:cubicBezTo>
                  <a:cubicBezTo>
                    <a:pt x="3284" y="813"/>
                    <a:pt x="3284" y="738"/>
                    <a:pt x="3233" y="663"/>
                  </a:cubicBezTo>
                  <a:cubicBezTo>
                    <a:pt x="3221" y="650"/>
                    <a:pt x="3208" y="644"/>
                    <a:pt x="3196" y="644"/>
                  </a:cubicBezTo>
                  <a:cubicBezTo>
                    <a:pt x="3183" y="644"/>
                    <a:pt x="3171" y="650"/>
                    <a:pt x="3158" y="663"/>
                  </a:cubicBezTo>
                  <a:cubicBezTo>
                    <a:pt x="3133" y="663"/>
                    <a:pt x="3133" y="713"/>
                    <a:pt x="3133" y="738"/>
                  </a:cubicBezTo>
                  <a:cubicBezTo>
                    <a:pt x="3158" y="763"/>
                    <a:pt x="3183" y="838"/>
                    <a:pt x="3158" y="913"/>
                  </a:cubicBezTo>
                  <a:cubicBezTo>
                    <a:pt x="3158" y="938"/>
                    <a:pt x="3133" y="938"/>
                    <a:pt x="3133" y="963"/>
                  </a:cubicBezTo>
                  <a:cubicBezTo>
                    <a:pt x="3133" y="1014"/>
                    <a:pt x="3108" y="1089"/>
                    <a:pt x="3108" y="1164"/>
                  </a:cubicBezTo>
                  <a:cubicBezTo>
                    <a:pt x="3108" y="1189"/>
                    <a:pt x="3133" y="1239"/>
                    <a:pt x="3133" y="1264"/>
                  </a:cubicBezTo>
                  <a:cubicBezTo>
                    <a:pt x="3108" y="1314"/>
                    <a:pt x="3058" y="1364"/>
                    <a:pt x="3058" y="1415"/>
                  </a:cubicBezTo>
                  <a:cubicBezTo>
                    <a:pt x="3008" y="1565"/>
                    <a:pt x="3033" y="1740"/>
                    <a:pt x="3108" y="1916"/>
                  </a:cubicBezTo>
                  <a:cubicBezTo>
                    <a:pt x="3133" y="1966"/>
                    <a:pt x="3158" y="2016"/>
                    <a:pt x="3183" y="2066"/>
                  </a:cubicBezTo>
                  <a:cubicBezTo>
                    <a:pt x="3233" y="2141"/>
                    <a:pt x="3258" y="2217"/>
                    <a:pt x="3284" y="2267"/>
                  </a:cubicBezTo>
                  <a:cubicBezTo>
                    <a:pt x="3334" y="2367"/>
                    <a:pt x="3334" y="2467"/>
                    <a:pt x="3284" y="2517"/>
                  </a:cubicBezTo>
                  <a:cubicBezTo>
                    <a:pt x="3233" y="2593"/>
                    <a:pt x="3133" y="2618"/>
                    <a:pt x="2983" y="2668"/>
                  </a:cubicBezTo>
                  <a:cubicBezTo>
                    <a:pt x="2908" y="2693"/>
                    <a:pt x="2832" y="2693"/>
                    <a:pt x="2757" y="2743"/>
                  </a:cubicBezTo>
                  <a:cubicBezTo>
                    <a:pt x="2832" y="2517"/>
                    <a:pt x="2883" y="2292"/>
                    <a:pt x="2883" y="2041"/>
                  </a:cubicBezTo>
                  <a:cubicBezTo>
                    <a:pt x="2883" y="1791"/>
                    <a:pt x="2807" y="1540"/>
                    <a:pt x="2657" y="1314"/>
                  </a:cubicBezTo>
                  <a:cubicBezTo>
                    <a:pt x="2757" y="1264"/>
                    <a:pt x="2807" y="1189"/>
                    <a:pt x="2857" y="1114"/>
                  </a:cubicBezTo>
                  <a:cubicBezTo>
                    <a:pt x="2933" y="963"/>
                    <a:pt x="2933" y="788"/>
                    <a:pt x="2832" y="688"/>
                  </a:cubicBezTo>
                  <a:cubicBezTo>
                    <a:pt x="2782" y="613"/>
                    <a:pt x="2682" y="562"/>
                    <a:pt x="2632" y="537"/>
                  </a:cubicBezTo>
                  <a:cubicBezTo>
                    <a:pt x="2607" y="537"/>
                    <a:pt x="2582" y="512"/>
                    <a:pt x="2557" y="512"/>
                  </a:cubicBezTo>
                  <a:cubicBezTo>
                    <a:pt x="2482" y="462"/>
                    <a:pt x="2431" y="412"/>
                    <a:pt x="2431" y="362"/>
                  </a:cubicBezTo>
                  <a:cubicBezTo>
                    <a:pt x="2406" y="312"/>
                    <a:pt x="2431" y="262"/>
                    <a:pt x="2482" y="237"/>
                  </a:cubicBezTo>
                  <a:cubicBezTo>
                    <a:pt x="2482" y="212"/>
                    <a:pt x="2507" y="212"/>
                    <a:pt x="2532" y="212"/>
                  </a:cubicBezTo>
                  <a:cubicBezTo>
                    <a:pt x="2532" y="237"/>
                    <a:pt x="2557" y="237"/>
                    <a:pt x="2557" y="237"/>
                  </a:cubicBezTo>
                  <a:cubicBezTo>
                    <a:pt x="2575" y="273"/>
                    <a:pt x="2620" y="297"/>
                    <a:pt x="2663" y="297"/>
                  </a:cubicBezTo>
                  <a:cubicBezTo>
                    <a:pt x="2678" y="297"/>
                    <a:pt x="2694" y="293"/>
                    <a:pt x="2707" y="287"/>
                  </a:cubicBezTo>
                  <a:cubicBezTo>
                    <a:pt x="2757" y="262"/>
                    <a:pt x="2782" y="212"/>
                    <a:pt x="2757" y="136"/>
                  </a:cubicBezTo>
                  <a:cubicBezTo>
                    <a:pt x="2732" y="86"/>
                    <a:pt x="2657" y="36"/>
                    <a:pt x="2582" y="11"/>
                  </a:cubicBezTo>
                  <a:cubicBezTo>
                    <a:pt x="2560" y="4"/>
                    <a:pt x="2538" y="1"/>
                    <a:pt x="2516"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7617907" y="3903763"/>
              <a:ext cx="978522" cy="763995"/>
              <a:chOff x="6583448" y="3543201"/>
              <a:chExt cx="1333863" cy="1041433"/>
            </a:xfrm>
          </p:grpSpPr>
          <p:sp>
            <p:nvSpPr>
              <p:cNvPr id="25" name="Google Shape;25;p2"/>
              <p:cNvSpPr/>
              <p:nvPr/>
            </p:nvSpPr>
            <p:spPr>
              <a:xfrm>
                <a:off x="7389154" y="4132772"/>
                <a:ext cx="228972" cy="70904"/>
              </a:xfrm>
              <a:custGeom>
                <a:avLst/>
                <a:gdLst/>
                <a:ahLst/>
                <a:cxnLst/>
                <a:rect l="l" t="t" r="r" b="b"/>
                <a:pathLst>
                  <a:path w="3084" h="955" extrusionOk="0">
                    <a:moveTo>
                      <a:pt x="1814" y="0"/>
                    </a:moveTo>
                    <a:cubicBezTo>
                      <a:pt x="1446" y="0"/>
                      <a:pt x="1028" y="101"/>
                      <a:pt x="602" y="401"/>
                    </a:cubicBezTo>
                    <a:cubicBezTo>
                      <a:pt x="602" y="401"/>
                      <a:pt x="267" y="66"/>
                      <a:pt x="171" y="66"/>
                    </a:cubicBezTo>
                    <a:cubicBezTo>
                      <a:pt x="162" y="66"/>
                      <a:pt x="155" y="69"/>
                      <a:pt x="151" y="76"/>
                    </a:cubicBezTo>
                    <a:cubicBezTo>
                      <a:pt x="76" y="176"/>
                      <a:pt x="402" y="452"/>
                      <a:pt x="352" y="552"/>
                    </a:cubicBezTo>
                    <a:cubicBezTo>
                      <a:pt x="302" y="677"/>
                      <a:pt x="1" y="953"/>
                      <a:pt x="126" y="953"/>
                    </a:cubicBezTo>
                    <a:cubicBezTo>
                      <a:pt x="133" y="954"/>
                      <a:pt x="141" y="955"/>
                      <a:pt x="148" y="955"/>
                    </a:cubicBezTo>
                    <a:cubicBezTo>
                      <a:pt x="298" y="955"/>
                      <a:pt x="509" y="724"/>
                      <a:pt x="652" y="652"/>
                    </a:cubicBezTo>
                    <a:cubicBezTo>
                      <a:pt x="652" y="652"/>
                      <a:pt x="1341" y="890"/>
                      <a:pt x="2000" y="890"/>
                    </a:cubicBezTo>
                    <a:cubicBezTo>
                      <a:pt x="2452" y="890"/>
                      <a:pt x="2890" y="778"/>
                      <a:pt x="3084" y="401"/>
                    </a:cubicBezTo>
                    <a:cubicBezTo>
                      <a:pt x="3084" y="401"/>
                      <a:pt x="2549" y="0"/>
                      <a:pt x="1814"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823482" y="4154674"/>
                <a:ext cx="87535" cy="26877"/>
              </a:xfrm>
              <a:custGeom>
                <a:avLst/>
                <a:gdLst/>
                <a:ahLst/>
                <a:cxnLst/>
                <a:rect l="l" t="t" r="r" b="b"/>
                <a:pathLst>
                  <a:path w="1179" h="362" extrusionOk="0">
                    <a:moveTo>
                      <a:pt x="696" y="1"/>
                    </a:moveTo>
                    <a:cubicBezTo>
                      <a:pt x="555" y="1"/>
                      <a:pt x="393" y="40"/>
                      <a:pt x="226" y="157"/>
                    </a:cubicBezTo>
                    <a:cubicBezTo>
                      <a:pt x="226" y="157"/>
                      <a:pt x="98" y="28"/>
                      <a:pt x="59" y="28"/>
                    </a:cubicBezTo>
                    <a:cubicBezTo>
                      <a:pt x="55" y="28"/>
                      <a:pt x="53" y="29"/>
                      <a:pt x="51" y="31"/>
                    </a:cubicBezTo>
                    <a:cubicBezTo>
                      <a:pt x="26" y="56"/>
                      <a:pt x="151" y="182"/>
                      <a:pt x="151" y="207"/>
                    </a:cubicBezTo>
                    <a:cubicBezTo>
                      <a:pt x="126" y="257"/>
                      <a:pt x="1" y="357"/>
                      <a:pt x="51" y="357"/>
                    </a:cubicBezTo>
                    <a:cubicBezTo>
                      <a:pt x="56" y="360"/>
                      <a:pt x="62" y="361"/>
                      <a:pt x="69" y="361"/>
                    </a:cubicBezTo>
                    <a:cubicBezTo>
                      <a:pt x="122" y="361"/>
                      <a:pt x="207" y="279"/>
                      <a:pt x="251" y="257"/>
                    </a:cubicBezTo>
                    <a:cubicBezTo>
                      <a:pt x="251" y="257"/>
                      <a:pt x="512" y="344"/>
                      <a:pt x="761" y="344"/>
                    </a:cubicBezTo>
                    <a:cubicBezTo>
                      <a:pt x="936" y="344"/>
                      <a:pt x="1106" y="301"/>
                      <a:pt x="1179" y="157"/>
                    </a:cubicBezTo>
                    <a:cubicBezTo>
                      <a:pt x="1179" y="157"/>
                      <a:pt x="978" y="1"/>
                      <a:pt x="696"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659772" y="4261587"/>
                <a:ext cx="87535" cy="27545"/>
              </a:xfrm>
              <a:custGeom>
                <a:avLst/>
                <a:gdLst/>
                <a:ahLst/>
                <a:cxnLst/>
                <a:rect l="l" t="t" r="r" b="b"/>
                <a:pathLst>
                  <a:path w="1179" h="371" extrusionOk="0">
                    <a:moveTo>
                      <a:pt x="695" y="0"/>
                    </a:moveTo>
                    <a:cubicBezTo>
                      <a:pt x="554" y="0"/>
                      <a:pt x="393" y="37"/>
                      <a:pt x="226" y="145"/>
                    </a:cubicBezTo>
                    <a:cubicBezTo>
                      <a:pt x="226" y="145"/>
                      <a:pt x="115" y="35"/>
                      <a:pt x="68" y="35"/>
                    </a:cubicBezTo>
                    <a:cubicBezTo>
                      <a:pt x="60" y="35"/>
                      <a:pt x="54" y="38"/>
                      <a:pt x="50" y="45"/>
                    </a:cubicBezTo>
                    <a:cubicBezTo>
                      <a:pt x="25" y="70"/>
                      <a:pt x="151" y="170"/>
                      <a:pt x="151" y="220"/>
                    </a:cubicBezTo>
                    <a:cubicBezTo>
                      <a:pt x="126" y="245"/>
                      <a:pt x="0" y="371"/>
                      <a:pt x="50" y="371"/>
                    </a:cubicBezTo>
                    <a:cubicBezTo>
                      <a:pt x="100" y="371"/>
                      <a:pt x="201" y="296"/>
                      <a:pt x="251" y="245"/>
                    </a:cubicBezTo>
                    <a:cubicBezTo>
                      <a:pt x="251" y="245"/>
                      <a:pt x="517" y="343"/>
                      <a:pt x="769" y="343"/>
                    </a:cubicBezTo>
                    <a:cubicBezTo>
                      <a:pt x="941" y="343"/>
                      <a:pt x="1107" y="298"/>
                      <a:pt x="1178" y="145"/>
                    </a:cubicBezTo>
                    <a:cubicBezTo>
                      <a:pt x="1178" y="145"/>
                      <a:pt x="978" y="0"/>
                      <a:pt x="695"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111923" y="3543201"/>
                <a:ext cx="619723" cy="705996"/>
              </a:xfrm>
              <a:custGeom>
                <a:avLst/>
                <a:gdLst/>
                <a:ahLst/>
                <a:cxnLst/>
                <a:rect l="l" t="t" r="r" b="b"/>
                <a:pathLst>
                  <a:path w="8347" h="9509" extrusionOk="0">
                    <a:moveTo>
                      <a:pt x="2056" y="0"/>
                    </a:moveTo>
                    <a:cubicBezTo>
                      <a:pt x="1880" y="0"/>
                      <a:pt x="1705" y="101"/>
                      <a:pt x="1604" y="251"/>
                    </a:cubicBezTo>
                    <a:cubicBezTo>
                      <a:pt x="1579" y="301"/>
                      <a:pt x="1579" y="351"/>
                      <a:pt x="1630" y="376"/>
                    </a:cubicBezTo>
                    <a:cubicBezTo>
                      <a:pt x="1644" y="384"/>
                      <a:pt x="1659" y="387"/>
                      <a:pt x="1673" y="387"/>
                    </a:cubicBezTo>
                    <a:cubicBezTo>
                      <a:pt x="1707" y="387"/>
                      <a:pt x="1737" y="369"/>
                      <a:pt x="1755" y="351"/>
                    </a:cubicBezTo>
                    <a:cubicBezTo>
                      <a:pt x="1805" y="251"/>
                      <a:pt x="1930" y="176"/>
                      <a:pt x="2056" y="176"/>
                    </a:cubicBezTo>
                    <a:cubicBezTo>
                      <a:pt x="2181" y="201"/>
                      <a:pt x="2281" y="276"/>
                      <a:pt x="2331" y="376"/>
                    </a:cubicBezTo>
                    <a:cubicBezTo>
                      <a:pt x="2432" y="577"/>
                      <a:pt x="2306" y="802"/>
                      <a:pt x="2256" y="903"/>
                    </a:cubicBezTo>
                    <a:cubicBezTo>
                      <a:pt x="2231" y="978"/>
                      <a:pt x="2181" y="1053"/>
                      <a:pt x="2131" y="1103"/>
                    </a:cubicBezTo>
                    <a:cubicBezTo>
                      <a:pt x="2056" y="1228"/>
                      <a:pt x="1980" y="1329"/>
                      <a:pt x="1930" y="1479"/>
                    </a:cubicBezTo>
                    <a:cubicBezTo>
                      <a:pt x="1880" y="1554"/>
                      <a:pt x="1880" y="1629"/>
                      <a:pt x="1855" y="1730"/>
                    </a:cubicBezTo>
                    <a:cubicBezTo>
                      <a:pt x="1805" y="1780"/>
                      <a:pt x="1755" y="1805"/>
                      <a:pt x="1730" y="1855"/>
                    </a:cubicBezTo>
                    <a:cubicBezTo>
                      <a:pt x="1579" y="2030"/>
                      <a:pt x="1479" y="2256"/>
                      <a:pt x="1454" y="2532"/>
                    </a:cubicBezTo>
                    <a:cubicBezTo>
                      <a:pt x="1429" y="2632"/>
                      <a:pt x="1429" y="2707"/>
                      <a:pt x="1429" y="2782"/>
                    </a:cubicBezTo>
                    <a:cubicBezTo>
                      <a:pt x="1304" y="2682"/>
                      <a:pt x="1178" y="2607"/>
                      <a:pt x="1053" y="2557"/>
                    </a:cubicBezTo>
                    <a:cubicBezTo>
                      <a:pt x="967" y="2528"/>
                      <a:pt x="875" y="2514"/>
                      <a:pt x="783" y="2514"/>
                    </a:cubicBezTo>
                    <a:cubicBezTo>
                      <a:pt x="476" y="2514"/>
                      <a:pt x="166" y="2674"/>
                      <a:pt x="51" y="2983"/>
                    </a:cubicBezTo>
                    <a:cubicBezTo>
                      <a:pt x="0" y="3158"/>
                      <a:pt x="26" y="3334"/>
                      <a:pt x="126" y="3434"/>
                    </a:cubicBezTo>
                    <a:lnTo>
                      <a:pt x="151" y="3459"/>
                    </a:lnTo>
                    <a:cubicBezTo>
                      <a:pt x="207" y="3515"/>
                      <a:pt x="278" y="3544"/>
                      <a:pt x="362" y="3544"/>
                    </a:cubicBezTo>
                    <a:cubicBezTo>
                      <a:pt x="390" y="3544"/>
                      <a:pt x="420" y="3540"/>
                      <a:pt x="452" y="3534"/>
                    </a:cubicBezTo>
                    <a:cubicBezTo>
                      <a:pt x="552" y="3534"/>
                      <a:pt x="627" y="3459"/>
                      <a:pt x="677" y="3384"/>
                    </a:cubicBezTo>
                    <a:cubicBezTo>
                      <a:pt x="702" y="3284"/>
                      <a:pt x="677" y="3183"/>
                      <a:pt x="577" y="3133"/>
                    </a:cubicBezTo>
                    <a:cubicBezTo>
                      <a:pt x="563" y="3126"/>
                      <a:pt x="546" y="3123"/>
                      <a:pt x="528" y="3123"/>
                    </a:cubicBezTo>
                    <a:cubicBezTo>
                      <a:pt x="477" y="3123"/>
                      <a:pt x="413" y="3147"/>
                      <a:pt x="376" y="3183"/>
                    </a:cubicBezTo>
                    <a:cubicBezTo>
                      <a:pt x="376" y="3183"/>
                      <a:pt x="376" y="3133"/>
                      <a:pt x="376" y="3108"/>
                    </a:cubicBezTo>
                    <a:cubicBezTo>
                      <a:pt x="437" y="2948"/>
                      <a:pt x="641" y="2868"/>
                      <a:pt x="823" y="2868"/>
                    </a:cubicBezTo>
                    <a:cubicBezTo>
                      <a:pt x="869" y="2868"/>
                      <a:pt x="913" y="2873"/>
                      <a:pt x="953" y="2883"/>
                    </a:cubicBezTo>
                    <a:cubicBezTo>
                      <a:pt x="1153" y="2958"/>
                      <a:pt x="1329" y="3133"/>
                      <a:pt x="1504" y="3434"/>
                    </a:cubicBezTo>
                    <a:cubicBezTo>
                      <a:pt x="1504" y="3434"/>
                      <a:pt x="1529" y="3459"/>
                      <a:pt x="1529" y="3459"/>
                    </a:cubicBezTo>
                    <a:cubicBezTo>
                      <a:pt x="1554" y="3559"/>
                      <a:pt x="1529" y="3660"/>
                      <a:pt x="1504" y="3760"/>
                    </a:cubicBezTo>
                    <a:cubicBezTo>
                      <a:pt x="1479" y="3810"/>
                      <a:pt x="1454" y="3885"/>
                      <a:pt x="1404" y="3935"/>
                    </a:cubicBezTo>
                    <a:cubicBezTo>
                      <a:pt x="1304" y="4111"/>
                      <a:pt x="1153" y="4361"/>
                      <a:pt x="1254" y="4662"/>
                    </a:cubicBezTo>
                    <a:cubicBezTo>
                      <a:pt x="1304" y="4762"/>
                      <a:pt x="1379" y="4888"/>
                      <a:pt x="1504" y="5013"/>
                    </a:cubicBezTo>
                    <a:cubicBezTo>
                      <a:pt x="1630" y="5163"/>
                      <a:pt x="1805" y="5364"/>
                      <a:pt x="1855" y="5539"/>
                    </a:cubicBezTo>
                    <a:cubicBezTo>
                      <a:pt x="1905" y="5765"/>
                      <a:pt x="1980" y="5990"/>
                      <a:pt x="2056" y="6216"/>
                    </a:cubicBezTo>
                    <a:cubicBezTo>
                      <a:pt x="2131" y="6391"/>
                      <a:pt x="2206" y="6542"/>
                      <a:pt x="2231" y="6717"/>
                    </a:cubicBezTo>
                    <a:cubicBezTo>
                      <a:pt x="2457" y="7645"/>
                      <a:pt x="1880" y="8697"/>
                      <a:pt x="978" y="8998"/>
                    </a:cubicBezTo>
                    <a:cubicBezTo>
                      <a:pt x="828" y="9048"/>
                      <a:pt x="752" y="9198"/>
                      <a:pt x="802" y="9324"/>
                    </a:cubicBezTo>
                    <a:cubicBezTo>
                      <a:pt x="828" y="9374"/>
                      <a:pt x="853" y="9399"/>
                      <a:pt x="878" y="9449"/>
                    </a:cubicBezTo>
                    <a:cubicBezTo>
                      <a:pt x="933" y="9486"/>
                      <a:pt x="1001" y="9509"/>
                      <a:pt x="1063" y="9509"/>
                    </a:cubicBezTo>
                    <a:cubicBezTo>
                      <a:pt x="1086" y="9509"/>
                      <a:pt x="1108" y="9506"/>
                      <a:pt x="1128" y="9499"/>
                    </a:cubicBezTo>
                    <a:cubicBezTo>
                      <a:pt x="2081" y="9173"/>
                      <a:pt x="2732" y="8271"/>
                      <a:pt x="2807" y="7294"/>
                    </a:cubicBezTo>
                    <a:cubicBezTo>
                      <a:pt x="2870" y="7314"/>
                      <a:pt x="2936" y="7327"/>
                      <a:pt x="3004" y="7327"/>
                    </a:cubicBezTo>
                    <a:cubicBezTo>
                      <a:pt x="3099" y="7327"/>
                      <a:pt x="3196" y="7302"/>
                      <a:pt x="3284" y="7244"/>
                    </a:cubicBezTo>
                    <a:cubicBezTo>
                      <a:pt x="3409" y="7193"/>
                      <a:pt x="3484" y="7068"/>
                      <a:pt x="3584" y="6968"/>
                    </a:cubicBezTo>
                    <a:cubicBezTo>
                      <a:pt x="3635" y="6918"/>
                      <a:pt x="3660" y="6842"/>
                      <a:pt x="3735" y="6817"/>
                    </a:cubicBezTo>
                    <a:cubicBezTo>
                      <a:pt x="3840" y="6695"/>
                      <a:pt x="4007" y="6633"/>
                      <a:pt x="4175" y="6633"/>
                    </a:cubicBezTo>
                    <a:cubicBezTo>
                      <a:pt x="4247" y="6633"/>
                      <a:pt x="4319" y="6645"/>
                      <a:pt x="4386" y="6667"/>
                    </a:cubicBezTo>
                    <a:cubicBezTo>
                      <a:pt x="4412" y="6667"/>
                      <a:pt x="4462" y="6642"/>
                      <a:pt x="4487" y="6592"/>
                    </a:cubicBezTo>
                    <a:cubicBezTo>
                      <a:pt x="4487" y="6542"/>
                      <a:pt x="4462" y="6517"/>
                      <a:pt x="4437" y="6492"/>
                    </a:cubicBezTo>
                    <a:cubicBezTo>
                      <a:pt x="4347" y="6462"/>
                      <a:pt x="4255" y="6447"/>
                      <a:pt x="4165" y="6447"/>
                    </a:cubicBezTo>
                    <a:cubicBezTo>
                      <a:pt x="3953" y="6447"/>
                      <a:pt x="3750" y="6526"/>
                      <a:pt x="3609" y="6667"/>
                    </a:cubicBezTo>
                    <a:cubicBezTo>
                      <a:pt x="3534" y="6742"/>
                      <a:pt x="3484" y="6792"/>
                      <a:pt x="3434" y="6868"/>
                    </a:cubicBezTo>
                    <a:cubicBezTo>
                      <a:pt x="3359" y="6968"/>
                      <a:pt x="3284" y="7043"/>
                      <a:pt x="3208" y="7093"/>
                    </a:cubicBezTo>
                    <a:cubicBezTo>
                      <a:pt x="3140" y="7135"/>
                      <a:pt x="3063" y="7153"/>
                      <a:pt x="2987" y="7153"/>
                    </a:cubicBezTo>
                    <a:cubicBezTo>
                      <a:pt x="2925" y="7153"/>
                      <a:pt x="2864" y="7141"/>
                      <a:pt x="2807" y="7118"/>
                    </a:cubicBezTo>
                    <a:cubicBezTo>
                      <a:pt x="2807" y="6943"/>
                      <a:pt x="2782" y="6767"/>
                      <a:pt x="2757" y="6592"/>
                    </a:cubicBezTo>
                    <a:cubicBezTo>
                      <a:pt x="2707" y="6391"/>
                      <a:pt x="2632" y="6216"/>
                      <a:pt x="2557" y="6015"/>
                    </a:cubicBezTo>
                    <a:cubicBezTo>
                      <a:pt x="2532" y="5940"/>
                      <a:pt x="2507" y="5890"/>
                      <a:pt x="2482" y="5815"/>
                    </a:cubicBezTo>
                    <a:cubicBezTo>
                      <a:pt x="2582" y="5589"/>
                      <a:pt x="2757" y="5389"/>
                      <a:pt x="2983" y="5289"/>
                    </a:cubicBezTo>
                    <a:cubicBezTo>
                      <a:pt x="3091" y="5258"/>
                      <a:pt x="3190" y="5236"/>
                      <a:pt x="3285" y="5236"/>
                    </a:cubicBezTo>
                    <a:cubicBezTo>
                      <a:pt x="3344" y="5236"/>
                      <a:pt x="3402" y="5244"/>
                      <a:pt x="3459" y="5264"/>
                    </a:cubicBezTo>
                    <a:cubicBezTo>
                      <a:pt x="3584" y="5339"/>
                      <a:pt x="3660" y="5464"/>
                      <a:pt x="3660" y="5564"/>
                    </a:cubicBezTo>
                    <a:cubicBezTo>
                      <a:pt x="3635" y="5614"/>
                      <a:pt x="3609" y="5665"/>
                      <a:pt x="3559" y="5715"/>
                    </a:cubicBezTo>
                    <a:cubicBezTo>
                      <a:pt x="3543" y="5715"/>
                      <a:pt x="3515" y="5726"/>
                      <a:pt x="3483" y="5726"/>
                    </a:cubicBezTo>
                    <a:cubicBezTo>
                      <a:pt x="3467" y="5726"/>
                      <a:pt x="3451" y="5723"/>
                      <a:pt x="3434" y="5715"/>
                    </a:cubicBezTo>
                    <a:cubicBezTo>
                      <a:pt x="3421" y="5710"/>
                      <a:pt x="3408" y="5708"/>
                      <a:pt x="3394" y="5708"/>
                    </a:cubicBezTo>
                    <a:cubicBezTo>
                      <a:pt x="3326" y="5708"/>
                      <a:pt x="3250" y="5757"/>
                      <a:pt x="3208" y="5840"/>
                    </a:cubicBezTo>
                    <a:cubicBezTo>
                      <a:pt x="3183" y="5915"/>
                      <a:pt x="3234" y="6015"/>
                      <a:pt x="3309" y="6040"/>
                    </a:cubicBezTo>
                    <a:cubicBezTo>
                      <a:pt x="3376" y="6063"/>
                      <a:pt x="3444" y="6075"/>
                      <a:pt x="3509" y="6075"/>
                    </a:cubicBezTo>
                    <a:cubicBezTo>
                      <a:pt x="3589" y="6075"/>
                      <a:pt x="3666" y="6057"/>
                      <a:pt x="3735" y="6015"/>
                    </a:cubicBezTo>
                    <a:cubicBezTo>
                      <a:pt x="3885" y="5915"/>
                      <a:pt x="3985" y="5765"/>
                      <a:pt x="3985" y="5614"/>
                    </a:cubicBezTo>
                    <a:cubicBezTo>
                      <a:pt x="4036" y="5339"/>
                      <a:pt x="3860" y="5063"/>
                      <a:pt x="3584" y="4963"/>
                    </a:cubicBezTo>
                    <a:cubicBezTo>
                      <a:pt x="3478" y="4915"/>
                      <a:pt x="3366" y="4890"/>
                      <a:pt x="3251" y="4890"/>
                    </a:cubicBezTo>
                    <a:cubicBezTo>
                      <a:pt x="3122" y="4890"/>
                      <a:pt x="2990" y="4922"/>
                      <a:pt x="2858" y="4988"/>
                    </a:cubicBezTo>
                    <a:cubicBezTo>
                      <a:pt x="2657" y="5063"/>
                      <a:pt x="2482" y="5188"/>
                      <a:pt x="2356" y="5339"/>
                    </a:cubicBezTo>
                    <a:cubicBezTo>
                      <a:pt x="2356" y="5289"/>
                      <a:pt x="2331" y="5213"/>
                      <a:pt x="2331" y="5163"/>
                    </a:cubicBezTo>
                    <a:cubicBezTo>
                      <a:pt x="2356" y="4562"/>
                      <a:pt x="2933" y="4086"/>
                      <a:pt x="3509" y="3835"/>
                    </a:cubicBezTo>
                    <a:cubicBezTo>
                      <a:pt x="3660" y="3785"/>
                      <a:pt x="3854" y="3760"/>
                      <a:pt x="4036" y="3760"/>
                    </a:cubicBezTo>
                    <a:cubicBezTo>
                      <a:pt x="4217" y="3760"/>
                      <a:pt x="4386" y="3785"/>
                      <a:pt x="4487" y="3835"/>
                    </a:cubicBezTo>
                    <a:cubicBezTo>
                      <a:pt x="4562" y="3910"/>
                      <a:pt x="4662" y="3985"/>
                      <a:pt x="4737" y="4061"/>
                    </a:cubicBezTo>
                    <a:cubicBezTo>
                      <a:pt x="4963" y="4236"/>
                      <a:pt x="5214" y="4462"/>
                      <a:pt x="5564" y="4462"/>
                    </a:cubicBezTo>
                    <a:cubicBezTo>
                      <a:pt x="5690" y="4462"/>
                      <a:pt x="5815" y="4411"/>
                      <a:pt x="5940" y="4361"/>
                    </a:cubicBezTo>
                    <a:lnTo>
                      <a:pt x="6141" y="4361"/>
                    </a:lnTo>
                    <a:cubicBezTo>
                      <a:pt x="6191" y="4361"/>
                      <a:pt x="6216" y="4386"/>
                      <a:pt x="6266" y="4386"/>
                    </a:cubicBezTo>
                    <a:cubicBezTo>
                      <a:pt x="6390" y="4404"/>
                      <a:pt x="6502" y="4422"/>
                      <a:pt x="6627" y="4422"/>
                    </a:cubicBezTo>
                    <a:cubicBezTo>
                      <a:pt x="6679" y="4422"/>
                      <a:pt x="6734" y="4419"/>
                      <a:pt x="6792" y="4411"/>
                    </a:cubicBezTo>
                    <a:cubicBezTo>
                      <a:pt x="7018" y="4386"/>
                      <a:pt x="7319" y="4236"/>
                      <a:pt x="7369" y="3960"/>
                    </a:cubicBezTo>
                    <a:cubicBezTo>
                      <a:pt x="7394" y="3860"/>
                      <a:pt x="7344" y="3760"/>
                      <a:pt x="7244" y="3735"/>
                    </a:cubicBezTo>
                    <a:cubicBezTo>
                      <a:pt x="7234" y="3731"/>
                      <a:pt x="7223" y="3730"/>
                      <a:pt x="7212" y="3730"/>
                    </a:cubicBezTo>
                    <a:cubicBezTo>
                      <a:pt x="7143" y="3730"/>
                      <a:pt x="7065" y="3795"/>
                      <a:pt x="7043" y="3860"/>
                    </a:cubicBezTo>
                    <a:cubicBezTo>
                      <a:pt x="7018" y="3985"/>
                      <a:pt x="6868" y="4061"/>
                      <a:pt x="6742" y="4086"/>
                    </a:cubicBezTo>
                    <a:cubicBezTo>
                      <a:pt x="6617" y="4086"/>
                      <a:pt x="6467" y="4061"/>
                      <a:pt x="6316" y="4035"/>
                    </a:cubicBezTo>
                    <a:cubicBezTo>
                      <a:pt x="6391" y="3910"/>
                      <a:pt x="6467" y="3760"/>
                      <a:pt x="6542" y="3634"/>
                    </a:cubicBezTo>
                    <a:cubicBezTo>
                      <a:pt x="6567" y="3584"/>
                      <a:pt x="6592" y="3509"/>
                      <a:pt x="6642" y="3434"/>
                    </a:cubicBezTo>
                    <a:cubicBezTo>
                      <a:pt x="6742" y="3259"/>
                      <a:pt x="6868" y="3158"/>
                      <a:pt x="6968" y="3108"/>
                    </a:cubicBezTo>
                    <a:cubicBezTo>
                      <a:pt x="6986" y="3104"/>
                      <a:pt x="7005" y="3101"/>
                      <a:pt x="7023" y="3101"/>
                    </a:cubicBezTo>
                    <a:cubicBezTo>
                      <a:pt x="7102" y="3101"/>
                      <a:pt x="7173" y="3142"/>
                      <a:pt x="7193" y="3183"/>
                    </a:cubicBezTo>
                    <a:cubicBezTo>
                      <a:pt x="7233" y="3302"/>
                      <a:pt x="7336" y="3374"/>
                      <a:pt x="7439" y="3374"/>
                    </a:cubicBezTo>
                    <a:cubicBezTo>
                      <a:pt x="7466" y="3374"/>
                      <a:pt x="7493" y="3369"/>
                      <a:pt x="7519" y="3359"/>
                    </a:cubicBezTo>
                    <a:cubicBezTo>
                      <a:pt x="7670" y="3309"/>
                      <a:pt x="7745" y="3158"/>
                      <a:pt x="7695" y="3033"/>
                    </a:cubicBezTo>
                    <a:cubicBezTo>
                      <a:pt x="7620" y="2832"/>
                      <a:pt x="7469" y="2707"/>
                      <a:pt x="7294" y="2632"/>
                    </a:cubicBezTo>
                    <a:cubicBezTo>
                      <a:pt x="7319" y="2632"/>
                      <a:pt x="7319" y="2632"/>
                      <a:pt x="7319" y="2607"/>
                    </a:cubicBezTo>
                    <a:cubicBezTo>
                      <a:pt x="7394" y="2557"/>
                      <a:pt x="7469" y="2532"/>
                      <a:pt x="7569" y="2507"/>
                    </a:cubicBezTo>
                    <a:cubicBezTo>
                      <a:pt x="7594" y="2482"/>
                      <a:pt x="7620" y="2482"/>
                      <a:pt x="7645" y="2482"/>
                    </a:cubicBezTo>
                    <a:cubicBezTo>
                      <a:pt x="7845" y="2406"/>
                      <a:pt x="7945" y="2306"/>
                      <a:pt x="7995" y="2181"/>
                    </a:cubicBezTo>
                    <a:cubicBezTo>
                      <a:pt x="8021" y="2156"/>
                      <a:pt x="7995" y="2106"/>
                      <a:pt x="7945" y="2081"/>
                    </a:cubicBezTo>
                    <a:cubicBezTo>
                      <a:pt x="7932" y="2074"/>
                      <a:pt x="7918" y="2071"/>
                      <a:pt x="7906" y="2071"/>
                    </a:cubicBezTo>
                    <a:cubicBezTo>
                      <a:pt x="7872" y="2071"/>
                      <a:pt x="7845" y="2094"/>
                      <a:pt x="7845" y="2131"/>
                    </a:cubicBezTo>
                    <a:cubicBezTo>
                      <a:pt x="7795" y="2206"/>
                      <a:pt x="7720" y="2256"/>
                      <a:pt x="7594" y="2306"/>
                    </a:cubicBezTo>
                    <a:cubicBezTo>
                      <a:pt x="7569" y="2306"/>
                      <a:pt x="7544" y="2331"/>
                      <a:pt x="7519" y="2331"/>
                    </a:cubicBezTo>
                    <a:cubicBezTo>
                      <a:pt x="7419" y="2381"/>
                      <a:pt x="7319" y="2406"/>
                      <a:pt x="7219" y="2482"/>
                    </a:cubicBezTo>
                    <a:cubicBezTo>
                      <a:pt x="7168" y="2507"/>
                      <a:pt x="7143" y="2557"/>
                      <a:pt x="7118" y="2607"/>
                    </a:cubicBezTo>
                    <a:cubicBezTo>
                      <a:pt x="7077" y="2597"/>
                      <a:pt x="7035" y="2590"/>
                      <a:pt x="6994" y="2590"/>
                    </a:cubicBezTo>
                    <a:cubicBezTo>
                      <a:pt x="6935" y="2590"/>
                      <a:pt x="6876" y="2603"/>
                      <a:pt x="6818" y="2632"/>
                    </a:cubicBezTo>
                    <a:cubicBezTo>
                      <a:pt x="6592" y="2682"/>
                      <a:pt x="6366" y="2883"/>
                      <a:pt x="6191" y="3158"/>
                    </a:cubicBezTo>
                    <a:cubicBezTo>
                      <a:pt x="6141" y="3233"/>
                      <a:pt x="6116" y="3309"/>
                      <a:pt x="6066" y="3409"/>
                    </a:cubicBezTo>
                    <a:cubicBezTo>
                      <a:pt x="6016" y="3509"/>
                      <a:pt x="5940" y="3609"/>
                      <a:pt x="5890" y="3710"/>
                    </a:cubicBezTo>
                    <a:cubicBezTo>
                      <a:pt x="5790" y="3860"/>
                      <a:pt x="5665" y="3935"/>
                      <a:pt x="5539" y="3935"/>
                    </a:cubicBezTo>
                    <a:cubicBezTo>
                      <a:pt x="5389" y="3935"/>
                      <a:pt x="5264" y="3810"/>
                      <a:pt x="5088" y="3660"/>
                    </a:cubicBezTo>
                    <a:cubicBezTo>
                      <a:pt x="4988" y="3584"/>
                      <a:pt x="4888" y="3484"/>
                      <a:pt x="4787" y="3409"/>
                    </a:cubicBezTo>
                    <a:cubicBezTo>
                      <a:pt x="5138" y="3309"/>
                      <a:pt x="5489" y="3158"/>
                      <a:pt x="5815" y="2958"/>
                    </a:cubicBezTo>
                    <a:cubicBezTo>
                      <a:pt x="6166" y="2732"/>
                      <a:pt x="6442" y="2381"/>
                      <a:pt x="6617" y="2005"/>
                    </a:cubicBezTo>
                    <a:cubicBezTo>
                      <a:pt x="6767" y="2081"/>
                      <a:pt x="6918" y="2106"/>
                      <a:pt x="7068" y="2106"/>
                    </a:cubicBezTo>
                    <a:cubicBezTo>
                      <a:pt x="7319" y="2081"/>
                      <a:pt x="7544" y="1905"/>
                      <a:pt x="7620" y="1655"/>
                    </a:cubicBezTo>
                    <a:cubicBezTo>
                      <a:pt x="7670" y="1529"/>
                      <a:pt x="7645" y="1379"/>
                      <a:pt x="7620" y="1279"/>
                    </a:cubicBezTo>
                    <a:cubicBezTo>
                      <a:pt x="7620" y="1228"/>
                      <a:pt x="7594" y="1178"/>
                      <a:pt x="7594" y="1128"/>
                    </a:cubicBezTo>
                    <a:cubicBezTo>
                      <a:pt x="7594" y="1003"/>
                      <a:pt x="7620" y="903"/>
                      <a:pt x="7695" y="827"/>
                    </a:cubicBezTo>
                    <a:cubicBezTo>
                      <a:pt x="7731" y="791"/>
                      <a:pt x="7795" y="767"/>
                      <a:pt x="7846" y="767"/>
                    </a:cubicBezTo>
                    <a:cubicBezTo>
                      <a:pt x="7865" y="767"/>
                      <a:pt x="7882" y="771"/>
                      <a:pt x="7895" y="777"/>
                    </a:cubicBezTo>
                    <a:cubicBezTo>
                      <a:pt x="7920" y="802"/>
                      <a:pt x="7945" y="827"/>
                      <a:pt x="7970" y="852"/>
                    </a:cubicBezTo>
                    <a:cubicBezTo>
                      <a:pt x="7970" y="878"/>
                      <a:pt x="7970" y="903"/>
                      <a:pt x="7970" y="903"/>
                    </a:cubicBezTo>
                    <a:cubicBezTo>
                      <a:pt x="7920" y="1003"/>
                      <a:pt x="7945" y="1103"/>
                      <a:pt x="8021" y="1153"/>
                    </a:cubicBezTo>
                    <a:cubicBezTo>
                      <a:pt x="8054" y="1170"/>
                      <a:pt x="8087" y="1178"/>
                      <a:pt x="8119" y="1178"/>
                    </a:cubicBezTo>
                    <a:cubicBezTo>
                      <a:pt x="8182" y="1178"/>
                      <a:pt x="8238" y="1145"/>
                      <a:pt x="8271" y="1078"/>
                    </a:cubicBezTo>
                    <a:cubicBezTo>
                      <a:pt x="8321" y="978"/>
                      <a:pt x="8346" y="852"/>
                      <a:pt x="8296" y="752"/>
                    </a:cubicBezTo>
                    <a:cubicBezTo>
                      <a:pt x="8246" y="627"/>
                      <a:pt x="8171" y="502"/>
                      <a:pt x="8046" y="451"/>
                    </a:cubicBezTo>
                    <a:cubicBezTo>
                      <a:pt x="7985" y="429"/>
                      <a:pt x="7921" y="418"/>
                      <a:pt x="7856" y="418"/>
                    </a:cubicBezTo>
                    <a:cubicBezTo>
                      <a:pt x="7704" y="418"/>
                      <a:pt x="7549" y="479"/>
                      <a:pt x="7444" y="602"/>
                    </a:cubicBezTo>
                    <a:cubicBezTo>
                      <a:pt x="7319" y="752"/>
                      <a:pt x="7244" y="928"/>
                      <a:pt x="7244" y="1153"/>
                    </a:cubicBezTo>
                    <a:cubicBezTo>
                      <a:pt x="7269" y="1203"/>
                      <a:pt x="7269" y="1279"/>
                      <a:pt x="7269" y="1329"/>
                    </a:cubicBezTo>
                    <a:cubicBezTo>
                      <a:pt x="7294" y="1429"/>
                      <a:pt x="7294" y="1504"/>
                      <a:pt x="7294" y="1579"/>
                    </a:cubicBezTo>
                    <a:cubicBezTo>
                      <a:pt x="7269" y="1655"/>
                      <a:pt x="7143" y="1730"/>
                      <a:pt x="7018" y="1755"/>
                    </a:cubicBezTo>
                    <a:cubicBezTo>
                      <a:pt x="6918" y="1755"/>
                      <a:pt x="6792" y="1705"/>
                      <a:pt x="6717" y="1680"/>
                    </a:cubicBezTo>
                    <a:cubicBezTo>
                      <a:pt x="6792" y="1304"/>
                      <a:pt x="6742" y="928"/>
                      <a:pt x="6542" y="652"/>
                    </a:cubicBezTo>
                    <a:cubicBezTo>
                      <a:pt x="6494" y="573"/>
                      <a:pt x="6406" y="523"/>
                      <a:pt x="6323" y="523"/>
                    </a:cubicBezTo>
                    <a:cubicBezTo>
                      <a:pt x="6275" y="523"/>
                      <a:pt x="6228" y="540"/>
                      <a:pt x="6191" y="577"/>
                    </a:cubicBezTo>
                    <a:cubicBezTo>
                      <a:pt x="6066" y="652"/>
                      <a:pt x="6016" y="802"/>
                      <a:pt x="6116" y="928"/>
                    </a:cubicBezTo>
                    <a:cubicBezTo>
                      <a:pt x="6291" y="1203"/>
                      <a:pt x="6241" y="1529"/>
                      <a:pt x="6141" y="1755"/>
                    </a:cubicBezTo>
                    <a:cubicBezTo>
                      <a:pt x="6041" y="2056"/>
                      <a:pt x="5790" y="2331"/>
                      <a:pt x="5514" y="2507"/>
                    </a:cubicBezTo>
                    <a:cubicBezTo>
                      <a:pt x="5514" y="2532"/>
                      <a:pt x="5489" y="2532"/>
                      <a:pt x="5464" y="2557"/>
                    </a:cubicBezTo>
                    <a:cubicBezTo>
                      <a:pt x="5163" y="2532"/>
                      <a:pt x="4888" y="2406"/>
                      <a:pt x="4662" y="2206"/>
                    </a:cubicBezTo>
                    <a:cubicBezTo>
                      <a:pt x="4562" y="2131"/>
                      <a:pt x="4512" y="2056"/>
                      <a:pt x="4487" y="1980"/>
                    </a:cubicBezTo>
                    <a:cubicBezTo>
                      <a:pt x="4437" y="1905"/>
                      <a:pt x="4462" y="1830"/>
                      <a:pt x="4487" y="1780"/>
                    </a:cubicBezTo>
                    <a:cubicBezTo>
                      <a:pt x="4537" y="1705"/>
                      <a:pt x="4637" y="1680"/>
                      <a:pt x="4737" y="1655"/>
                    </a:cubicBezTo>
                    <a:lnTo>
                      <a:pt x="4787" y="1655"/>
                    </a:lnTo>
                    <a:cubicBezTo>
                      <a:pt x="4913" y="1604"/>
                      <a:pt x="5063" y="1579"/>
                      <a:pt x="5188" y="1504"/>
                    </a:cubicBezTo>
                    <a:cubicBezTo>
                      <a:pt x="5364" y="1354"/>
                      <a:pt x="5464" y="1103"/>
                      <a:pt x="5314" y="903"/>
                    </a:cubicBezTo>
                    <a:cubicBezTo>
                      <a:pt x="5281" y="854"/>
                      <a:pt x="5218" y="826"/>
                      <a:pt x="5156" y="826"/>
                    </a:cubicBezTo>
                    <a:cubicBezTo>
                      <a:pt x="5123" y="826"/>
                      <a:pt x="5090" y="835"/>
                      <a:pt x="5063" y="852"/>
                    </a:cubicBezTo>
                    <a:cubicBezTo>
                      <a:pt x="4988" y="903"/>
                      <a:pt x="4963" y="1028"/>
                      <a:pt x="5038" y="1103"/>
                    </a:cubicBezTo>
                    <a:cubicBezTo>
                      <a:pt x="5038" y="1128"/>
                      <a:pt x="5013" y="1178"/>
                      <a:pt x="4988" y="1203"/>
                    </a:cubicBezTo>
                    <a:cubicBezTo>
                      <a:pt x="4913" y="1253"/>
                      <a:pt x="4813" y="1279"/>
                      <a:pt x="4712" y="1304"/>
                    </a:cubicBezTo>
                    <a:lnTo>
                      <a:pt x="4662" y="1304"/>
                    </a:lnTo>
                    <a:cubicBezTo>
                      <a:pt x="4587" y="1329"/>
                      <a:pt x="4512" y="1354"/>
                      <a:pt x="4437" y="1379"/>
                    </a:cubicBezTo>
                    <a:cubicBezTo>
                      <a:pt x="4437" y="1354"/>
                      <a:pt x="4437" y="1329"/>
                      <a:pt x="4412" y="1279"/>
                    </a:cubicBezTo>
                    <a:cubicBezTo>
                      <a:pt x="4386" y="1153"/>
                      <a:pt x="4286" y="1028"/>
                      <a:pt x="4161" y="953"/>
                    </a:cubicBezTo>
                    <a:cubicBezTo>
                      <a:pt x="4086" y="928"/>
                      <a:pt x="4036" y="928"/>
                      <a:pt x="3985" y="903"/>
                    </a:cubicBezTo>
                    <a:cubicBezTo>
                      <a:pt x="3910" y="878"/>
                      <a:pt x="3835" y="852"/>
                      <a:pt x="3785" y="802"/>
                    </a:cubicBezTo>
                    <a:cubicBezTo>
                      <a:pt x="3735" y="752"/>
                      <a:pt x="3710" y="677"/>
                      <a:pt x="3735" y="627"/>
                    </a:cubicBezTo>
                    <a:cubicBezTo>
                      <a:pt x="3735" y="552"/>
                      <a:pt x="3810" y="502"/>
                      <a:pt x="3860" y="477"/>
                    </a:cubicBezTo>
                    <a:cubicBezTo>
                      <a:pt x="3910" y="477"/>
                      <a:pt x="3960" y="426"/>
                      <a:pt x="3935" y="376"/>
                    </a:cubicBezTo>
                    <a:cubicBezTo>
                      <a:pt x="3935" y="340"/>
                      <a:pt x="3908" y="316"/>
                      <a:pt x="3874" y="316"/>
                    </a:cubicBezTo>
                    <a:cubicBezTo>
                      <a:pt x="3862" y="316"/>
                      <a:pt x="3848" y="319"/>
                      <a:pt x="3835" y="326"/>
                    </a:cubicBezTo>
                    <a:cubicBezTo>
                      <a:pt x="3710" y="351"/>
                      <a:pt x="3584" y="451"/>
                      <a:pt x="3559" y="577"/>
                    </a:cubicBezTo>
                    <a:cubicBezTo>
                      <a:pt x="3509" y="702"/>
                      <a:pt x="3559" y="852"/>
                      <a:pt x="3660" y="928"/>
                    </a:cubicBezTo>
                    <a:cubicBezTo>
                      <a:pt x="3735" y="1028"/>
                      <a:pt x="3835" y="1053"/>
                      <a:pt x="3935" y="1078"/>
                    </a:cubicBezTo>
                    <a:cubicBezTo>
                      <a:pt x="3985" y="1078"/>
                      <a:pt x="4036" y="1103"/>
                      <a:pt x="4086" y="1128"/>
                    </a:cubicBezTo>
                    <a:cubicBezTo>
                      <a:pt x="4161" y="1153"/>
                      <a:pt x="4236" y="1228"/>
                      <a:pt x="4261" y="1329"/>
                    </a:cubicBezTo>
                    <a:cubicBezTo>
                      <a:pt x="4261" y="1379"/>
                      <a:pt x="4286" y="1454"/>
                      <a:pt x="4286" y="1504"/>
                    </a:cubicBezTo>
                    <a:cubicBezTo>
                      <a:pt x="4261" y="1504"/>
                      <a:pt x="4236" y="1529"/>
                      <a:pt x="4211" y="1554"/>
                    </a:cubicBezTo>
                    <a:cubicBezTo>
                      <a:pt x="4111" y="1705"/>
                      <a:pt x="4086" y="1905"/>
                      <a:pt x="4136" y="2106"/>
                    </a:cubicBezTo>
                    <a:cubicBezTo>
                      <a:pt x="4186" y="2231"/>
                      <a:pt x="4286" y="2331"/>
                      <a:pt x="4412" y="2457"/>
                    </a:cubicBezTo>
                    <a:cubicBezTo>
                      <a:pt x="4412" y="2457"/>
                      <a:pt x="4412" y="2457"/>
                      <a:pt x="4412" y="2482"/>
                    </a:cubicBezTo>
                    <a:cubicBezTo>
                      <a:pt x="4587" y="2607"/>
                      <a:pt x="4762" y="2732"/>
                      <a:pt x="4963" y="2807"/>
                    </a:cubicBezTo>
                    <a:cubicBezTo>
                      <a:pt x="4737" y="2883"/>
                      <a:pt x="4487" y="2958"/>
                      <a:pt x="4211" y="3033"/>
                    </a:cubicBezTo>
                    <a:cubicBezTo>
                      <a:pt x="3960" y="3108"/>
                      <a:pt x="3685" y="3208"/>
                      <a:pt x="3434" y="3309"/>
                    </a:cubicBezTo>
                    <a:cubicBezTo>
                      <a:pt x="3384" y="3309"/>
                      <a:pt x="3334" y="3334"/>
                      <a:pt x="3284" y="3359"/>
                    </a:cubicBezTo>
                    <a:cubicBezTo>
                      <a:pt x="3208" y="3384"/>
                      <a:pt x="3133" y="3434"/>
                      <a:pt x="3058" y="3459"/>
                    </a:cubicBezTo>
                    <a:cubicBezTo>
                      <a:pt x="2557" y="3735"/>
                      <a:pt x="2106" y="4161"/>
                      <a:pt x="1905" y="4687"/>
                    </a:cubicBezTo>
                    <a:cubicBezTo>
                      <a:pt x="1905" y="4687"/>
                      <a:pt x="1905" y="4687"/>
                      <a:pt x="1905" y="4662"/>
                    </a:cubicBezTo>
                    <a:cubicBezTo>
                      <a:pt x="1830" y="4612"/>
                      <a:pt x="1755" y="4512"/>
                      <a:pt x="1755" y="4487"/>
                    </a:cubicBezTo>
                    <a:cubicBezTo>
                      <a:pt x="1730" y="4436"/>
                      <a:pt x="1755" y="4361"/>
                      <a:pt x="1855" y="4236"/>
                    </a:cubicBezTo>
                    <a:cubicBezTo>
                      <a:pt x="1905" y="4136"/>
                      <a:pt x="1955" y="4035"/>
                      <a:pt x="2005" y="3935"/>
                    </a:cubicBezTo>
                    <a:cubicBezTo>
                      <a:pt x="2106" y="3634"/>
                      <a:pt x="2056" y="3334"/>
                      <a:pt x="2005" y="3083"/>
                    </a:cubicBezTo>
                    <a:cubicBezTo>
                      <a:pt x="1980" y="2908"/>
                      <a:pt x="1930" y="2757"/>
                      <a:pt x="1955" y="2607"/>
                    </a:cubicBezTo>
                    <a:cubicBezTo>
                      <a:pt x="1980" y="2431"/>
                      <a:pt x="2031" y="2306"/>
                      <a:pt x="2106" y="2206"/>
                    </a:cubicBezTo>
                    <a:cubicBezTo>
                      <a:pt x="2189" y="2123"/>
                      <a:pt x="2272" y="2074"/>
                      <a:pt x="2355" y="2074"/>
                    </a:cubicBezTo>
                    <a:cubicBezTo>
                      <a:pt x="2372" y="2074"/>
                      <a:pt x="2389" y="2076"/>
                      <a:pt x="2406" y="2081"/>
                    </a:cubicBezTo>
                    <a:cubicBezTo>
                      <a:pt x="2457" y="2106"/>
                      <a:pt x="2532" y="2156"/>
                      <a:pt x="2532" y="2206"/>
                    </a:cubicBezTo>
                    <a:cubicBezTo>
                      <a:pt x="2507" y="2231"/>
                      <a:pt x="2507" y="2256"/>
                      <a:pt x="2507" y="2306"/>
                    </a:cubicBezTo>
                    <a:cubicBezTo>
                      <a:pt x="2457" y="2406"/>
                      <a:pt x="2406" y="2557"/>
                      <a:pt x="2507" y="2732"/>
                    </a:cubicBezTo>
                    <a:cubicBezTo>
                      <a:pt x="2557" y="2858"/>
                      <a:pt x="2657" y="2933"/>
                      <a:pt x="2782" y="2958"/>
                    </a:cubicBezTo>
                    <a:cubicBezTo>
                      <a:pt x="2818" y="2964"/>
                      <a:pt x="2856" y="2967"/>
                      <a:pt x="2896" y="2967"/>
                    </a:cubicBezTo>
                    <a:cubicBezTo>
                      <a:pt x="3025" y="2967"/>
                      <a:pt x="3169" y="2934"/>
                      <a:pt x="3284" y="2858"/>
                    </a:cubicBezTo>
                    <a:cubicBezTo>
                      <a:pt x="3685" y="2582"/>
                      <a:pt x="3810" y="1980"/>
                      <a:pt x="3559" y="1554"/>
                    </a:cubicBezTo>
                    <a:cubicBezTo>
                      <a:pt x="3508" y="1469"/>
                      <a:pt x="3422" y="1419"/>
                      <a:pt x="3333" y="1419"/>
                    </a:cubicBezTo>
                    <a:cubicBezTo>
                      <a:pt x="3291" y="1419"/>
                      <a:pt x="3249" y="1430"/>
                      <a:pt x="3208" y="1454"/>
                    </a:cubicBezTo>
                    <a:cubicBezTo>
                      <a:pt x="3083" y="1529"/>
                      <a:pt x="3033" y="1705"/>
                      <a:pt x="3108" y="1830"/>
                    </a:cubicBezTo>
                    <a:cubicBezTo>
                      <a:pt x="3208" y="2005"/>
                      <a:pt x="3158" y="2256"/>
                      <a:pt x="3008" y="2406"/>
                    </a:cubicBezTo>
                    <a:cubicBezTo>
                      <a:pt x="3033" y="2356"/>
                      <a:pt x="3033" y="2331"/>
                      <a:pt x="3033" y="2281"/>
                    </a:cubicBezTo>
                    <a:cubicBezTo>
                      <a:pt x="3083" y="1955"/>
                      <a:pt x="2833" y="1629"/>
                      <a:pt x="2482" y="1579"/>
                    </a:cubicBezTo>
                    <a:cubicBezTo>
                      <a:pt x="2437" y="1562"/>
                      <a:pt x="2390" y="1553"/>
                      <a:pt x="2340" y="1553"/>
                    </a:cubicBezTo>
                    <a:cubicBezTo>
                      <a:pt x="2250" y="1553"/>
                      <a:pt x="2153" y="1581"/>
                      <a:pt x="2056" y="1629"/>
                    </a:cubicBezTo>
                    <a:cubicBezTo>
                      <a:pt x="2056" y="1579"/>
                      <a:pt x="2081" y="1554"/>
                      <a:pt x="2081" y="1529"/>
                    </a:cubicBezTo>
                    <a:cubicBezTo>
                      <a:pt x="2131" y="1429"/>
                      <a:pt x="2206" y="1329"/>
                      <a:pt x="2281" y="1203"/>
                    </a:cubicBezTo>
                    <a:cubicBezTo>
                      <a:pt x="2331" y="1128"/>
                      <a:pt x="2381" y="1078"/>
                      <a:pt x="2406" y="1003"/>
                    </a:cubicBezTo>
                    <a:cubicBezTo>
                      <a:pt x="2507" y="852"/>
                      <a:pt x="2632" y="552"/>
                      <a:pt x="2507" y="301"/>
                    </a:cubicBezTo>
                    <a:cubicBezTo>
                      <a:pt x="2406" y="126"/>
                      <a:pt x="2256" y="25"/>
                      <a:pt x="2056"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29156" y="3882500"/>
                <a:ext cx="431735" cy="387188"/>
              </a:xfrm>
              <a:custGeom>
                <a:avLst/>
                <a:gdLst/>
                <a:ahLst/>
                <a:cxnLst/>
                <a:rect l="l" t="t" r="r" b="b"/>
                <a:pathLst>
                  <a:path w="5815" h="5215" extrusionOk="0">
                    <a:moveTo>
                      <a:pt x="4995" y="0"/>
                    </a:moveTo>
                    <a:cubicBezTo>
                      <a:pt x="4951" y="0"/>
                      <a:pt x="4907" y="13"/>
                      <a:pt x="4863" y="42"/>
                    </a:cubicBezTo>
                    <a:cubicBezTo>
                      <a:pt x="4812" y="67"/>
                      <a:pt x="4812" y="142"/>
                      <a:pt x="4838" y="192"/>
                    </a:cubicBezTo>
                    <a:cubicBezTo>
                      <a:pt x="4852" y="222"/>
                      <a:pt x="4884" y="234"/>
                      <a:pt x="4918" y="234"/>
                    </a:cubicBezTo>
                    <a:cubicBezTo>
                      <a:pt x="4942" y="234"/>
                      <a:pt x="4967" y="228"/>
                      <a:pt x="4988" y="217"/>
                    </a:cubicBezTo>
                    <a:lnTo>
                      <a:pt x="5038" y="217"/>
                    </a:lnTo>
                    <a:cubicBezTo>
                      <a:pt x="5038" y="217"/>
                      <a:pt x="5063" y="242"/>
                      <a:pt x="5063" y="242"/>
                    </a:cubicBezTo>
                    <a:cubicBezTo>
                      <a:pt x="5088" y="293"/>
                      <a:pt x="5088" y="343"/>
                      <a:pt x="5038" y="393"/>
                    </a:cubicBezTo>
                    <a:cubicBezTo>
                      <a:pt x="5013" y="418"/>
                      <a:pt x="4938" y="443"/>
                      <a:pt x="4863" y="443"/>
                    </a:cubicBezTo>
                    <a:lnTo>
                      <a:pt x="4787" y="443"/>
                    </a:lnTo>
                    <a:cubicBezTo>
                      <a:pt x="4712" y="443"/>
                      <a:pt x="4612" y="443"/>
                      <a:pt x="4537" y="468"/>
                    </a:cubicBezTo>
                    <a:cubicBezTo>
                      <a:pt x="4411" y="518"/>
                      <a:pt x="4311" y="668"/>
                      <a:pt x="4311" y="844"/>
                    </a:cubicBezTo>
                    <a:cubicBezTo>
                      <a:pt x="4311" y="919"/>
                      <a:pt x="4336" y="1019"/>
                      <a:pt x="4386" y="1095"/>
                    </a:cubicBezTo>
                    <a:cubicBezTo>
                      <a:pt x="4161" y="1220"/>
                      <a:pt x="3960" y="1420"/>
                      <a:pt x="3835" y="1646"/>
                    </a:cubicBezTo>
                    <a:cubicBezTo>
                      <a:pt x="3710" y="1846"/>
                      <a:pt x="3635" y="2072"/>
                      <a:pt x="3584" y="2298"/>
                    </a:cubicBezTo>
                    <a:cubicBezTo>
                      <a:pt x="3534" y="2222"/>
                      <a:pt x="3484" y="2172"/>
                      <a:pt x="3409" y="2122"/>
                    </a:cubicBezTo>
                    <a:cubicBezTo>
                      <a:pt x="3334" y="2022"/>
                      <a:pt x="3234" y="1947"/>
                      <a:pt x="3234" y="1846"/>
                    </a:cubicBezTo>
                    <a:cubicBezTo>
                      <a:pt x="3234" y="1771"/>
                      <a:pt x="3284" y="1696"/>
                      <a:pt x="3359" y="1621"/>
                    </a:cubicBezTo>
                    <a:cubicBezTo>
                      <a:pt x="3409" y="1571"/>
                      <a:pt x="3484" y="1546"/>
                      <a:pt x="3534" y="1496"/>
                    </a:cubicBezTo>
                    <a:cubicBezTo>
                      <a:pt x="3584" y="1470"/>
                      <a:pt x="3635" y="1445"/>
                      <a:pt x="3685" y="1420"/>
                    </a:cubicBezTo>
                    <a:cubicBezTo>
                      <a:pt x="3860" y="1295"/>
                      <a:pt x="3960" y="1145"/>
                      <a:pt x="3985" y="994"/>
                    </a:cubicBezTo>
                    <a:cubicBezTo>
                      <a:pt x="4010" y="944"/>
                      <a:pt x="4010" y="869"/>
                      <a:pt x="3985" y="819"/>
                    </a:cubicBezTo>
                    <a:cubicBezTo>
                      <a:pt x="4010" y="794"/>
                      <a:pt x="4036" y="769"/>
                      <a:pt x="4061" y="744"/>
                    </a:cubicBezTo>
                    <a:cubicBezTo>
                      <a:pt x="4086" y="694"/>
                      <a:pt x="4111" y="618"/>
                      <a:pt x="4136" y="568"/>
                    </a:cubicBezTo>
                    <a:cubicBezTo>
                      <a:pt x="4136" y="543"/>
                      <a:pt x="4136" y="518"/>
                      <a:pt x="4136" y="518"/>
                    </a:cubicBezTo>
                    <a:cubicBezTo>
                      <a:pt x="4161" y="418"/>
                      <a:pt x="4211" y="368"/>
                      <a:pt x="4236" y="368"/>
                    </a:cubicBezTo>
                    <a:cubicBezTo>
                      <a:pt x="4261" y="343"/>
                      <a:pt x="4286" y="318"/>
                      <a:pt x="4261" y="293"/>
                    </a:cubicBezTo>
                    <a:cubicBezTo>
                      <a:pt x="4261" y="275"/>
                      <a:pt x="4249" y="257"/>
                      <a:pt x="4223" y="257"/>
                    </a:cubicBezTo>
                    <a:cubicBezTo>
                      <a:pt x="4213" y="257"/>
                      <a:pt x="4201" y="260"/>
                      <a:pt x="4186" y="267"/>
                    </a:cubicBezTo>
                    <a:cubicBezTo>
                      <a:pt x="4111" y="293"/>
                      <a:pt x="4061" y="368"/>
                      <a:pt x="4036" y="493"/>
                    </a:cubicBezTo>
                    <a:cubicBezTo>
                      <a:pt x="4036" y="493"/>
                      <a:pt x="4036" y="518"/>
                      <a:pt x="4036" y="543"/>
                    </a:cubicBezTo>
                    <a:cubicBezTo>
                      <a:pt x="4010" y="593"/>
                      <a:pt x="4010" y="643"/>
                      <a:pt x="3960" y="694"/>
                    </a:cubicBezTo>
                    <a:cubicBezTo>
                      <a:pt x="3960" y="694"/>
                      <a:pt x="3960" y="694"/>
                      <a:pt x="3960" y="719"/>
                    </a:cubicBezTo>
                    <a:cubicBezTo>
                      <a:pt x="3910" y="593"/>
                      <a:pt x="3810" y="518"/>
                      <a:pt x="3685" y="493"/>
                    </a:cubicBezTo>
                    <a:cubicBezTo>
                      <a:pt x="3671" y="489"/>
                      <a:pt x="3657" y="487"/>
                      <a:pt x="3643" y="487"/>
                    </a:cubicBezTo>
                    <a:cubicBezTo>
                      <a:pt x="3577" y="487"/>
                      <a:pt x="3509" y="531"/>
                      <a:pt x="3509" y="593"/>
                    </a:cubicBezTo>
                    <a:cubicBezTo>
                      <a:pt x="3484" y="694"/>
                      <a:pt x="3534" y="769"/>
                      <a:pt x="3609" y="794"/>
                    </a:cubicBezTo>
                    <a:cubicBezTo>
                      <a:pt x="3660" y="794"/>
                      <a:pt x="3685" y="869"/>
                      <a:pt x="3660" y="919"/>
                    </a:cubicBezTo>
                    <a:cubicBezTo>
                      <a:pt x="3660" y="994"/>
                      <a:pt x="3584" y="1069"/>
                      <a:pt x="3484" y="1145"/>
                    </a:cubicBezTo>
                    <a:cubicBezTo>
                      <a:pt x="3459" y="1170"/>
                      <a:pt x="3409" y="1195"/>
                      <a:pt x="3359" y="1220"/>
                    </a:cubicBezTo>
                    <a:cubicBezTo>
                      <a:pt x="3284" y="1270"/>
                      <a:pt x="3208" y="1320"/>
                      <a:pt x="3133" y="1395"/>
                    </a:cubicBezTo>
                    <a:cubicBezTo>
                      <a:pt x="3133" y="1395"/>
                      <a:pt x="3133" y="1370"/>
                      <a:pt x="3133" y="1370"/>
                    </a:cubicBezTo>
                    <a:cubicBezTo>
                      <a:pt x="3108" y="1295"/>
                      <a:pt x="3083" y="1195"/>
                      <a:pt x="3083" y="1120"/>
                    </a:cubicBezTo>
                    <a:cubicBezTo>
                      <a:pt x="3108" y="1044"/>
                      <a:pt x="3133" y="944"/>
                      <a:pt x="3208" y="919"/>
                    </a:cubicBezTo>
                    <a:cubicBezTo>
                      <a:pt x="3259" y="894"/>
                      <a:pt x="3284" y="844"/>
                      <a:pt x="3284" y="794"/>
                    </a:cubicBezTo>
                    <a:cubicBezTo>
                      <a:pt x="3265" y="737"/>
                      <a:pt x="3232" y="709"/>
                      <a:pt x="3185" y="709"/>
                    </a:cubicBezTo>
                    <a:cubicBezTo>
                      <a:pt x="3169" y="709"/>
                      <a:pt x="3152" y="712"/>
                      <a:pt x="3133" y="719"/>
                    </a:cubicBezTo>
                    <a:cubicBezTo>
                      <a:pt x="2958" y="769"/>
                      <a:pt x="2883" y="944"/>
                      <a:pt x="2883" y="1120"/>
                    </a:cubicBezTo>
                    <a:cubicBezTo>
                      <a:pt x="2883" y="1220"/>
                      <a:pt x="2908" y="1320"/>
                      <a:pt x="2933" y="1420"/>
                    </a:cubicBezTo>
                    <a:cubicBezTo>
                      <a:pt x="2933" y="1445"/>
                      <a:pt x="2933" y="1470"/>
                      <a:pt x="2933" y="1496"/>
                    </a:cubicBezTo>
                    <a:cubicBezTo>
                      <a:pt x="2958" y="1546"/>
                      <a:pt x="2958" y="1596"/>
                      <a:pt x="2958" y="1621"/>
                    </a:cubicBezTo>
                    <a:cubicBezTo>
                      <a:pt x="2933" y="1696"/>
                      <a:pt x="2908" y="1796"/>
                      <a:pt x="2908" y="1871"/>
                    </a:cubicBezTo>
                    <a:cubicBezTo>
                      <a:pt x="2933" y="2072"/>
                      <a:pt x="3058" y="2222"/>
                      <a:pt x="3183" y="2348"/>
                    </a:cubicBezTo>
                    <a:cubicBezTo>
                      <a:pt x="3259" y="2398"/>
                      <a:pt x="3309" y="2448"/>
                      <a:pt x="3334" y="2498"/>
                    </a:cubicBezTo>
                    <a:cubicBezTo>
                      <a:pt x="3409" y="2598"/>
                      <a:pt x="3434" y="2899"/>
                      <a:pt x="3384" y="3100"/>
                    </a:cubicBezTo>
                    <a:cubicBezTo>
                      <a:pt x="3259" y="3450"/>
                      <a:pt x="3008" y="3826"/>
                      <a:pt x="2632" y="3877"/>
                    </a:cubicBezTo>
                    <a:lnTo>
                      <a:pt x="2507" y="3877"/>
                    </a:lnTo>
                    <a:cubicBezTo>
                      <a:pt x="2607" y="3801"/>
                      <a:pt x="2682" y="3676"/>
                      <a:pt x="2707" y="3551"/>
                    </a:cubicBezTo>
                    <a:cubicBezTo>
                      <a:pt x="2757" y="3400"/>
                      <a:pt x="2757" y="3225"/>
                      <a:pt x="2707" y="3100"/>
                    </a:cubicBezTo>
                    <a:cubicBezTo>
                      <a:pt x="2617" y="2965"/>
                      <a:pt x="2467" y="2870"/>
                      <a:pt x="2328" y="2870"/>
                    </a:cubicBezTo>
                    <a:cubicBezTo>
                      <a:pt x="2312" y="2870"/>
                      <a:pt x="2297" y="2871"/>
                      <a:pt x="2281" y="2874"/>
                    </a:cubicBezTo>
                    <a:cubicBezTo>
                      <a:pt x="2181" y="2899"/>
                      <a:pt x="2081" y="2974"/>
                      <a:pt x="2030" y="3049"/>
                    </a:cubicBezTo>
                    <a:cubicBezTo>
                      <a:pt x="2005" y="3150"/>
                      <a:pt x="2005" y="3225"/>
                      <a:pt x="2030" y="3325"/>
                    </a:cubicBezTo>
                    <a:cubicBezTo>
                      <a:pt x="2049" y="3362"/>
                      <a:pt x="2081" y="3385"/>
                      <a:pt x="2126" y="3385"/>
                    </a:cubicBezTo>
                    <a:cubicBezTo>
                      <a:pt x="2142" y="3385"/>
                      <a:pt x="2161" y="3382"/>
                      <a:pt x="2181" y="3375"/>
                    </a:cubicBezTo>
                    <a:cubicBezTo>
                      <a:pt x="2231" y="3350"/>
                      <a:pt x="2256" y="3275"/>
                      <a:pt x="2231" y="3225"/>
                    </a:cubicBezTo>
                    <a:cubicBezTo>
                      <a:pt x="2206" y="3200"/>
                      <a:pt x="2231" y="3175"/>
                      <a:pt x="2231" y="3150"/>
                    </a:cubicBezTo>
                    <a:cubicBezTo>
                      <a:pt x="2256" y="3125"/>
                      <a:pt x="2281" y="3100"/>
                      <a:pt x="2306" y="3100"/>
                    </a:cubicBezTo>
                    <a:cubicBezTo>
                      <a:pt x="2320" y="3095"/>
                      <a:pt x="2333" y="3093"/>
                      <a:pt x="2346" y="3093"/>
                    </a:cubicBezTo>
                    <a:cubicBezTo>
                      <a:pt x="2407" y="3093"/>
                      <a:pt x="2465" y="3138"/>
                      <a:pt x="2507" y="3200"/>
                    </a:cubicBezTo>
                    <a:cubicBezTo>
                      <a:pt x="2532" y="3275"/>
                      <a:pt x="2557" y="3375"/>
                      <a:pt x="2507" y="3476"/>
                    </a:cubicBezTo>
                    <a:cubicBezTo>
                      <a:pt x="2457" y="3626"/>
                      <a:pt x="2356" y="3751"/>
                      <a:pt x="2206" y="3826"/>
                    </a:cubicBezTo>
                    <a:cubicBezTo>
                      <a:pt x="2181" y="3801"/>
                      <a:pt x="2131" y="3801"/>
                      <a:pt x="2081" y="3776"/>
                    </a:cubicBezTo>
                    <a:cubicBezTo>
                      <a:pt x="1955" y="3751"/>
                      <a:pt x="1855" y="3726"/>
                      <a:pt x="1730" y="3701"/>
                    </a:cubicBezTo>
                    <a:cubicBezTo>
                      <a:pt x="1604" y="3676"/>
                      <a:pt x="1504" y="3676"/>
                      <a:pt x="1404" y="3676"/>
                    </a:cubicBezTo>
                    <a:cubicBezTo>
                      <a:pt x="1354" y="3601"/>
                      <a:pt x="1354" y="3501"/>
                      <a:pt x="1379" y="3425"/>
                    </a:cubicBezTo>
                    <a:cubicBezTo>
                      <a:pt x="1404" y="3375"/>
                      <a:pt x="1479" y="3325"/>
                      <a:pt x="1529" y="3275"/>
                    </a:cubicBezTo>
                    <a:cubicBezTo>
                      <a:pt x="1554" y="3250"/>
                      <a:pt x="1604" y="3200"/>
                      <a:pt x="1629" y="3175"/>
                    </a:cubicBezTo>
                    <a:cubicBezTo>
                      <a:pt x="1755" y="3024"/>
                      <a:pt x="1780" y="2824"/>
                      <a:pt x="1705" y="2648"/>
                    </a:cubicBezTo>
                    <a:cubicBezTo>
                      <a:pt x="1705" y="2623"/>
                      <a:pt x="1680" y="2623"/>
                      <a:pt x="1629" y="2623"/>
                    </a:cubicBezTo>
                    <a:cubicBezTo>
                      <a:pt x="1604" y="2623"/>
                      <a:pt x="1604" y="2674"/>
                      <a:pt x="1604" y="2699"/>
                    </a:cubicBezTo>
                    <a:cubicBezTo>
                      <a:pt x="1655" y="2824"/>
                      <a:pt x="1629" y="2999"/>
                      <a:pt x="1554" y="3100"/>
                    </a:cubicBezTo>
                    <a:cubicBezTo>
                      <a:pt x="1529" y="3125"/>
                      <a:pt x="1479" y="3175"/>
                      <a:pt x="1454" y="3200"/>
                    </a:cubicBezTo>
                    <a:cubicBezTo>
                      <a:pt x="1379" y="3250"/>
                      <a:pt x="1329" y="3300"/>
                      <a:pt x="1279" y="3400"/>
                    </a:cubicBezTo>
                    <a:cubicBezTo>
                      <a:pt x="1254" y="3476"/>
                      <a:pt x="1254" y="3601"/>
                      <a:pt x="1279" y="3701"/>
                    </a:cubicBezTo>
                    <a:cubicBezTo>
                      <a:pt x="702" y="3776"/>
                      <a:pt x="151" y="4227"/>
                      <a:pt x="0" y="4804"/>
                    </a:cubicBezTo>
                    <a:cubicBezTo>
                      <a:pt x="0" y="4879"/>
                      <a:pt x="0" y="4929"/>
                      <a:pt x="51" y="4979"/>
                    </a:cubicBezTo>
                    <a:cubicBezTo>
                      <a:pt x="76" y="4979"/>
                      <a:pt x="101" y="5004"/>
                      <a:pt x="126" y="5004"/>
                    </a:cubicBezTo>
                    <a:cubicBezTo>
                      <a:pt x="139" y="5009"/>
                      <a:pt x="153" y="5011"/>
                      <a:pt x="167" y="5011"/>
                    </a:cubicBezTo>
                    <a:cubicBezTo>
                      <a:pt x="234" y="5011"/>
                      <a:pt x="306" y="4966"/>
                      <a:pt x="326" y="4904"/>
                    </a:cubicBezTo>
                    <a:cubicBezTo>
                      <a:pt x="441" y="4374"/>
                      <a:pt x="1001" y="3993"/>
                      <a:pt x="1519" y="3993"/>
                    </a:cubicBezTo>
                    <a:cubicBezTo>
                      <a:pt x="1565" y="3993"/>
                      <a:pt x="1610" y="3996"/>
                      <a:pt x="1655" y="4002"/>
                    </a:cubicBezTo>
                    <a:cubicBezTo>
                      <a:pt x="1780" y="4027"/>
                      <a:pt x="1880" y="4052"/>
                      <a:pt x="1980" y="4102"/>
                    </a:cubicBezTo>
                    <a:cubicBezTo>
                      <a:pt x="2131" y="4127"/>
                      <a:pt x="2281" y="4177"/>
                      <a:pt x="2406" y="4202"/>
                    </a:cubicBezTo>
                    <a:cubicBezTo>
                      <a:pt x="2532" y="4227"/>
                      <a:pt x="2657" y="4303"/>
                      <a:pt x="2757" y="4378"/>
                    </a:cubicBezTo>
                    <a:cubicBezTo>
                      <a:pt x="2833" y="4453"/>
                      <a:pt x="2908" y="4503"/>
                      <a:pt x="2983" y="4528"/>
                    </a:cubicBezTo>
                    <a:cubicBezTo>
                      <a:pt x="3020" y="4538"/>
                      <a:pt x="3055" y="4542"/>
                      <a:pt x="3088" y="4542"/>
                    </a:cubicBezTo>
                    <a:cubicBezTo>
                      <a:pt x="3229" y="4542"/>
                      <a:pt x="3327" y="4464"/>
                      <a:pt x="3409" y="4403"/>
                    </a:cubicBezTo>
                    <a:cubicBezTo>
                      <a:pt x="3459" y="4378"/>
                      <a:pt x="3484" y="4353"/>
                      <a:pt x="3509" y="4328"/>
                    </a:cubicBezTo>
                    <a:cubicBezTo>
                      <a:pt x="3584" y="4303"/>
                      <a:pt x="3635" y="4303"/>
                      <a:pt x="3710" y="4303"/>
                    </a:cubicBezTo>
                    <a:cubicBezTo>
                      <a:pt x="3710" y="4303"/>
                      <a:pt x="3710" y="4303"/>
                      <a:pt x="3735" y="4328"/>
                    </a:cubicBezTo>
                    <a:cubicBezTo>
                      <a:pt x="3910" y="4403"/>
                      <a:pt x="4036" y="4503"/>
                      <a:pt x="4086" y="4628"/>
                    </a:cubicBezTo>
                    <a:cubicBezTo>
                      <a:pt x="4136" y="4754"/>
                      <a:pt x="4111" y="4929"/>
                      <a:pt x="3985" y="4979"/>
                    </a:cubicBezTo>
                    <a:cubicBezTo>
                      <a:pt x="3960" y="5004"/>
                      <a:pt x="3935" y="5004"/>
                      <a:pt x="3935" y="5004"/>
                    </a:cubicBezTo>
                    <a:cubicBezTo>
                      <a:pt x="3960" y="4954"/>
                      <a:pt x="3960" y="4904"/>
                      <a:pt x="3935" y="4879"/>
                    </a:cubicBezTo>
                    <a:cubicBezTo>
                      <a:pt x="3919" y="4831"/>
                      <a:pt x="3893" y="4814"/>
                      <a:pt x="3864" y="4814"/>
                    </a:cubicBezTo>
                    <a:cubicBezTo>
                      <a:pt x="3847" y="4814"/>
                      <a:pt x="3828" y="4820"/>
                      <a:pt x="3810" y="4829"/>
                    </a:cubicBezTo>
                    <a:cubicBezTo>
                      <a:pt x="3735" y="4854"/>
                      <a:pt x="3710" y="4904"/>
                      <a:pt x="3710" y="4979"/>
                    </a:cubicBezTo>
                    <a:cubicBezTo>
                      <a:pt x="3710" y="5029"/>
                      <a:pt x="3735" y="5105"/>
                      <a:pt x="3760" y="5155"/>
                    </a:cubicBezTo>
                    <a:lnTo>
                      <a:pt x="3785" y="5155"/>
                    </a:lnTo>
                    <a:cubicBezTo>
                      <a:pt x="3826" y="5196"/>
                      <a:pt x="3875" y="5215"/>
                      <a:pt x="3928" y="5215"/>
                    </a:cubicBezTo>
                    <a:cubicBezTo>
                      <a:pt x="3970" y="5215"/>
                      <a:pt x="4016" y="5202"/>
                      <a:pt x="4061" y="5180"/>
                    </a:cubicBezTo>
                    <a:cubicBezTo>
                      <a:pt x="4311" y="5080"/>
                      <a:pt x="4386" y="4779"/>
                      <a:pt x="4286" y="4553"/>
                    </a:cubicBezTo>
                    <a:cubicBezTo>
                      <a:pt x="4261" y="4478"/>
                      <a:pt x="4211" y="4403"/>
                      <a:pt x="4136" y="4328"/>
                    </a:cubicBezTo>
                    <a:cubicBezTo>
                      <a:pt x="4186" y="4328"/>
                      <a:pt x="4236" y="4328"/>
                      <a:pt x="4286" y="4303"/>
                    </a:cubicBezTo>
                    <a:cubicBezTo>
                      <a:pt x="4437" y="4278"/>
                      <a:pt x="4587" y="4202"/>
                      <a:pt x="4687" y="4102"/>
                    </a:cubicBezTo>
                    <a:cubicBezTo>
                      <a:pt x="4712" y="4077"/>
                      <a:pt x="4737" y="4052"/>
                      <a:pt x="4762" y="4027"/>
                    </a:cubicBezTo>
                    <a:cubicBezTo>
                      <a:pt x="4812" y="4002"/>
                      <a:pt x="4863" y="4002"/>
                      <a:pt x="4913" y="3977"/>
                    </a:cubicBezTo>
                    <a:cubicBezTo>
                      <a:pt x="4988" y="3927"/>
                      <a:pt x="5063" y="3877"/>
                      <a:pt x="5138" y="3826"/>
                    </a:cubicBezTo>
                    <a:cubicBezTo>
                      <a:pt x="5163" y="3801"/>
                      <a:pt x="5213" y="3751"/>
                      <a:pt x="5239" y="3726"/>
                    </a:cubicBezTo>
                    <a:cubicBezTo>
                      <a:pt x="5296" y="3707"/>
                      <a:pt x="5382" y="3659"/>
                      <a:pt x="5475" y="3659"/>
                    </a:cubicBezTo>
                    <a:cubicBezTo>
                      <a:pt x="5504" y="3659"/>
                      <a:pt x="5534" y="3664"/>
                      <a:pt x="5564" y="3676"/>
                    </a:cubicBezTo>
                    <a:cubicBezTo>
                      <a:pt x="5640" y="3701"/>
                      <a:pt x="5690" y="3751"/>
                      <a:pt x="5715" y="3826"/>
                    </a:cubicBezTo>
                    <a:cubicBezTo>
                      <a:pt x="5715" y="3902"/>
                      <a:pt x="5690" y="3977"/>
                      <a:pt x="5614" y="4027"/>
                    </a:cubicBezTo>
                    <a:cubicBezTo>
                      <a:pt x="5589" y="4052"/>
                      <a:pt x="5589" y="4077"/>
                      <a:pt x="5614" y="4102"/>
                    </a:cubicBezTo>
                    <a:cubicBezTo>
                      <a:pt x="5614" y="4115"/>
                      <a:pt x="5627" y="4121"/>
                      <a:pt x="5643" y="4121"/>
                    </a:cubicBezTo>
                    <a:cubicBezTo>
                      <a:pt x="5658" y="4121"/>
                      <a:pt x="5677" y="4115"/>
                      <a:pt x="5690" y="4102"/>
                    </a:cubicBezTo>
                    <a:cubicBezTo>
                      <a:pt x="5765" y="4052"/>
                      <a:pt x="5815" y="3927"/>
                      <a:pt x="5815" y="3826"/>
                    </a:cubicBezTo>
                    <a:cubicBezTo>
                      <a:pt x="5790" y="3701"/>
                      <a:pt x="5715" y="3601"/>
                      <a:pt x="5614" y="3576"/>
                    </a:cubicBezTo>
                    <a:cubicBezTo>
                      <a:pt x="5563" y="3554"/>
                      <a:pt x="5512" y="3545"/>
                      <a:pt x="5463" y="3545"/>
                    </a:cubicBezTo>
                    <a:cubicBezTo>
                      <a:pt x="5345" y="3545"/>
                      <a:pt x="5242" y="3598"/>
                      <a:pt x="5188" y="3651"/>
                    </a:cubicBezTo>
                    <a:cubicBezTo>
                      <a:pt x="5138" y="3676"/>
                      <a:pt x="5113" y="3701"/>
                      <a:pt x="5063" y="3751"/>
                    </a:cubicBezTo>
                    <a:cubicBezTo>
                      <a:pt x="4988" y="3801"/>
                      <a:pt x="4938" y="3851"/>
                      <a:pt x="4863" y="3877"/>
                    </a:cubicBezTo>
                    <a:cubicBezTo>
                      <a:pt x="4863" y="3877"/>
                      <a:pt x="4838" y="3877"/>
                      <a:pt x="4812" y="3902"/>
                    </a:cubicBezTo>
                    <a:cubicBezTo>
                      <a:pt x="4838" y="3801"/>
                      <a:pt x="4863" y="3701"/>
                      <a:pt x="4838" y="3626"/>
                    </a:cubicBezTo>
                    <a:cubicBezTo>
                      <a:pt x="4794" y="3452"/>
                      <a:pt x="4618" y="3315"/>
                      <a:pt x="4441" y="3315"/>
                    </a:cubicBezTo>
                    <a:cubicBezTo>
                      <a:pt x="4414" y="3315"/>
                      <a:pt x="4388" y="3319"/>
                      <a:pt x="4361" y="3325"/>
                    </a:cubicBezTo>
                    <a:cubicBezTo>
                      <a:pt x="4336" y="3325"/>
                      <a:pt x="4311" y="3325"/>
                      <a:pt x="4286" y="3350"/>
                    </a:cubicBezTo>
                    <a:cubicBezTo>
                      <a:pt x="4338" y="3265"/>
                      <a:pt x="4436" y="3226"/>
                      <a:pt x="4525" y="3226"/>
                    </a:cubicBezTo>
                    <a:cubicBezTo>
                      <a:pt x="4566" y="3226"/>
                      <a:pt x="4605" y="3234"/>
                      <a:pt x="4637" y="3250"/>
                    </a:cubicBezTo>
                    <a:cubicBezTo>
                      <a:pt x="4665" y="3264"/>
                      <a:pt x="4691" y="3270"/>
                      <a:pt x="4715" y="3270"/>
                    </a:cubicBezTo>
                    <a:cubicBezTo>
                      <a:pt x="4777" y="3270"/>
                      <a:pt x="4826" y="3229"/>
                      <a:pt x="4863" y="3175"/>
                    </a:cubicBezTo>
                    <a:cubicBezTo>
                      <a:pt x="4913" y="3100"/>
                      <a:pt x="4863" y="2999"/>
                      <a:pt x="4787" y="2974"/>
                    </a:cubicBezTo>
                    <a:cubicBezTo>
                      <a:pt x="4701" y="2927"/>
                      <a:pt x="4606" y="2904"/>
                      <a:pt x="4513" y="2904"/>
                    </a:cubicBezTo>
                    <a:cubicBezTo>
                      <a:pt x="4311" y="2904"/>
                      <a:pt x="4113" y="3011"/>
                      <a:pt x="4010" y="3200"/>
                    </a:cubicBezTo>
                    <a:cubicBezTo>
                      <a:pt x="3935" y="3300"/>
                      <a:pt x="3935" y="3400"/>
                      <a:pt x="3960" y="3501"/>
                    </a:cubicBezTo>
                    <a:cubicBezTo>
                      <a:pt x="3985" y="3576"/>
                      <a:pt x="4036" y="3626"/>
                      <a:pt x="4111" y="3676"/>
                    </a:cubicBezTo>
                    <a:cubicBezTo>
                      <a:pt x="4142" y="3692"/>
                      <a:pt x="4173" y="3697"/>
                      <a:pt x="4203" y="3697"/>
                    </a:cubicBezTo>
                    <a:cubicBezTo>
                      <a:pt x="4271" y="3697"/>
                      <a:pt x="4335" y="3668"/>
                      <a:pt x="4386" y="3651"/>
                    </a:cubicBezTo>
                    <a:cubicBezTo>
                      <a:pt x="4411" y="3651"/>
                      <a:pt x="4411" y="3626"/>
                      <a:pt x="4437" y="3626"/>
                    </a:cubicBezTo>
                    <a:cubicBezTo>
                      <a:pt x="4462" y="3626"/>
                      <a:pt x="4512" y="3651"/>
                      <a:pt x="4512" y="3701"/>
                    </a:cubicBezTo>
                    <a:cubicBezTo>
                      <a:pt x="4537" y="3751"/>
                      <a:pt x="4512" y="3826"/>
                      <a:pt x="4462" y="3877"/>
                    </a:cubicBezTo>
                    <a:cubicBezTo>
                      <a:pt x="4411" y="3927"/>
                      <a:pt x="4311" y="3977"/>
                      <a:pt x="4211" y="4002"/>
                    </a:cubicBezTo>
                    <a:cubicBezTo>
                      <a:pt x="4178" y="4010"/>
                      <a:pt x="4144" y="4013"/>
                      <a:pt x="4111" y="4013"/>
                    </a:cubicBezTo>
                    <a:cubicBezTo>
                      <a:pt x="4044" y="4013"/>
                      <a:pt x="3977" y="4002"/>
                      <a:pt x="3910" y="4002"/>
                    </a:cubicBezTo>
                    <a:cubicBezTo>
                      <a:pt x="3835" y="3989"/>
                      <a:pt x="3754" y="3977"/>
                      <a:pt x="3666" y="3977"/>
                    </a:cubicBezTo>
                    <a:cubicBezTo>
                      <a:pt x="3578" y="3977"/>
                      <a:pt x="3484" y="3989"/>
                      <a:pt x="3384" y="4027"/>
                    </a:cubicBezTo>
                    <a:cubicBezTo>
                      <a:pt x="3334" y="4052"/>
                      <a:pt x="3259" y="4102"/>
                      <a:pt x="3234" y="4152"/>
                    </a:cubicBezTo>
                    <a:cubicBezTo>
                      <a:pt x="3133" y="4202"/>
                      <a:pt x="3108" y="4227"/>
                      <a:pt x="3058" y="4227"/>
                    </a:cubicBezTo>
                    <a:cubicBezTo>
                      <a:pt x="3058" y="4202"/>
                      <a:pt x="2983" y="4152"/>
                      <a:pt x="2933" y="4127"/>
                    </a:cubicBezTo>
                    <a:cubicBezTo>
                      <a:pt x="3259" y="3977"/>
                      <a:pt x="3484" y="3676"/>
                      <a:pt x="3635" y="3350"/>
                    </a:cubicBezTo>
                    <a:cubicBezTo>
                      <a:pt x="3660" y="3300"/>
                      <a:pt x="3685" y="3275"/>
                      <a:pt x="3685" y="3200"/>
                    </a:cubicBezTo>
                    <a:cubicBezTo>
                      <a:pt x="3710" y="3175"/>
                      <a:pt x="3710" y="3150"/>
                      <a:pt x="3710" y="3125"/>
                    </a:cubicBezTo>
                    <a:cubicBezTo>
                      <a:pt x="3760" y="2949"/>
                      <a:pt x="3810" y="2799"/>
                      <a:pt x="3835" y="2623"/>
                    </a:cubicBezTo>
                    <a:cubicBezTo>
                      <a:pt x="3885" y="2473"/>
                      <a:pt x="3910" y="2298"/>
                      <a:pt x="3960" y="2147"/>
                    </a:cubicBezTo>
                    <a:cubicBezTo>
                      <a:pt x="4010" y="2272"/>
                      <a:pt x="4086" y="2373"/>
                      <a:pt x="4186" y="2473"/>
                    </a:cubicBezTo>
                    <a:lnTo>
                      <a:pt x="4186" y="2498"/>
                    </a:lnTo>
                    <a:cubicBezTo>
                      <a:pt x="4286" y="2548"/>
                      <a:pt x="4361" y="2598"/>
                      <a:pt x="4437" y="2623"/>
                    </a:cubicBezTo>
                    <a:cubicBezTo>
                      <a:pt x="4470" y="2630"/>
                      <a:pt x="4502" y="2633"/>
                      <a:pt x="4532" y="2633"/>
                    </a:cubicBezTo>
                    <a:cubicBezTo>
                      <a:pt x="4616" y="2633"/>
                      <a:pt x="4689" y="2610"/>
                      <a:pt x="4762" y="2573"/>
                    </a:cubicBezTo>
                    <a:cubicBezTo>
                      <a:pt x="4762" y="2548"/>
                      <a:pt x="4787" y="2548"/>
                      <a:pt x="4787" y="2523"/>
                    </a:cubicBezTo>
                    <a:lnTo>
                      <a:pt x="4888" y="2523"/>
                    </a:lnTo>
                    <a:cubicBezTo>
                      <a:pt x="4963" y="2548"/>
                      <a:pt x="5013" y="2573"/>
                      <a:pt x="5038" y="2623"/>
                    </a:cubicBezTo>
                    <a:cubicBezTo>
                      <a:pt x="5063" y="2648"/>
                      <a:pt x="5063" y="2674"/>
                      <a:pt x="5063" y="2724"/>
                    </a:cubicBezTo>
                    <a:cubicBezTo>
                      <a:pt x="5088" y="2774"/>
                      <a:pt x="5113" y="2824"/>
                      <a:pt x="5163" y="2874"/>
                    </a:cubicBezTo>
                    <a:cubicBezTo>
                      <a:pt x="5218" y="2911"/>
                      <a:pt x="5273" y="2934"/>
                      <a:pt x="5328" y="2934"/>
                    </a:cubicBezTo>
                    <a:cubicBezTo>
                      <a:pt x="5349" y="2934"/>
                      <a:pt x="5369" y="2931"/>
                      <a:pt x="5389" y="2924"/>
                    </a:cubicBezTo>
                    <a:cubicBezTo>
                      <a:pt x="5464" y="2899"/>
                      <a:pt x="5539" y="2824"/>
                      <a:pt x="5539" y="2749"/>
                    </a:cubicBezTo>
                    <a:cubicBezTo>
                      <a:pt x="5539" y="2699"/>
                      <a:pt x="5514" y="2674"/>
                      <a:pt x="5489" y="2674"/>
                    </a:cubicBezTo>
                    <a:cubicBezTo>
                      <a:pt x="5464" y="2674"/>
                      <a:pt x="5439" y="2699"/>
                      <a:pt x="5439" y="2724"/>
                    </a:cubicBezTo>
                    <a:cubicBezTo>
                      <a:pt x="5439" y="2774"/>
                      <a:pt x="5389" y="2799"/>
                      <a:pt x="5364" y="2824"/>
                    </a:cubicBezTo>
                    <a:cubicBezTo>
                      <a:pt x="5314" y="2824"/>
                      <a:pt x="5264" y="2824"/>
                      <a:pt x="5239" y="2799"/>
                    </a:cubicBezTo>
                    <a:cubicBezTo>
                      <a:pt x="5213" y="2774"/>
                      <a:pt x="5188" y="2724"/>
                      <a:pt x="5163" y="2674"/>
                    </a:cubicBezTo>
                    <a:cubicBezTo>
                      <a:pt x="5163" y="2648"/>
                      <a:pt x="5138" y="2598"/>
                      <a:pt x="5138" y="2573"/>
                    </a:cubicBezTo>
                    <a:cubicBezTo>
                      <a:pt x="5088" y="2498"/>
                      <a:pt x="5013" y="2448"/>
                      <a:pt x="4913" y="2423"/>
                    </a:cubicBezTo>
                    <a:lnTo>
                      <a:pt x="4863" y="2423"/>
                    </a:lnTo>
                    <a:cubicBezTo>
                      <a:pt x="4863" y="2373"/>
                      <a:pt x="4888" y="2323"/>
                      <a:pt x="4888" y="2272"/>
                    </a:cubicBezTo>
                    <a:lnTo>
                      <a:pt x="4888" y="2247"/>
                    </a:lnTo>
                    <a:cubicBezTo>
                      <a:pt x="4913" y="2172"/>
                      <a:pt x="4913" y="2122"/>
                      <a:pt x="4938" y="2072"/>
                    </a:cubicBezTo>
                    <a:cubicBezTo>
                      <a:pt x="4955" y="2054"/>
                      <a:pt x="4973" y="2037"/>
                      <a:pt x="4991" y="2037"/>
                    </a:cubicBezTo>
                    <a:cubicBezTo>
                      <a:pt x="4998" y="2037"/>
                      <a:pt x="5006" y="2040"/>
                      <a:pt x="5013" y="2047"/>
                    </a:cubicBezTo>
                    <a:cubicBezTo>
                      <a:pt x="5026" y="2054"/>
                      <a:pt x="5040" y="2057"/>
                      <a:pt x="5053" y="2057"/>
                    </a:cubicBezTo>
                    <a:cubicBezTo>
                      <a:pt x="5090" y="2057"/>
                      <a:pt x="5127" y="2034"/>
                      <a:pt x="5163" y="1997"/>
                    </a:cubicBezTo>
                    <a:cubicBezTo>
                      <a:pt x="5188" y="1947"/>
                      <a:pt x="5163" y="1897"/>
                      <a:pt x="5113" y="1846"/>
                    </a:cubicBezTo>
                    <a:cubicBezTo>
                      <a:pt x="5079" y="1826"/>
                      <a:pt x="5042" y="1816"/>
                      <a:pt x="5006" y="1816"/>
                    </a:cubicBezTo>
                    <a:cubicBezTo>
                      <a:pt x="4911" y="1816"/>
                      <a:pt x="4817" y="1881"/>
                      <a:pt x="4762" y="1972"/>
                    </a:cubicBezTo>
                    <a:cubicBezTo>
                      <a:pt x="4712" y="2047"/>
                      <a:pt x="4687" y="2122"/>
                      <a:pt x="4687" y="2222"/>
                    </a:cubicBezTo>
                    <a:lnTo>
                      <a:pt x="4687" y="2247"/>
                    </a:lnTo>
                    <a:cubicBezTo>
                      <a:pt x="4662" y="2298"/>
                      <a:pt x="4662" y="2373"/>
                      <a:pt x="4612" y="2398"/>
                    </a:cubicBezTo>
                    <a:cubicBezTo>
                      <a:pt x="4587" y="2423"/>
                      <a:pt x="4537" y="2423"/>
                      <a:pt x="4487" y="2423"/>
                    </a:cubicBezTo>
                    <a:cubicBezTo>
                      <a:pt x="4437" y="2398"/>
                      <a:pt x="4386" y="2373"/>
                      <a:pt x="4336" y="2323"/>
                    </a:cubicBezTo>
                    <a:cubicBezTo>
                      <a:pt x="4211" y="2197"/>
                      <a:pt x="4111" y="2022"/>
                      <a:pt x="4086" y="1846"/>
                    </a:cubicBezTo>
                    <a:cubicBezTo>
                      <a:pt x="4086" y="1821"/>
                      <a:pt x="4111" y="1821"/>
                      <a:pt x="4111" y="1796"/>
                    </a:cubicBezTo>
                    <a:cubicBezTo>
                      <a:pt x="4211" y="1621"/>
                      <a:pt x="4361" y="1470"/>
                      <a:pt x="4562" y="1370"/>
                    </a:cubicBezTo>
                    <a:cubicBezTo>
                      <a:pt x="4634" y="1341"/>
                      <a:pt x="4732" y="1312"/>
                      <a:pt x="4835" y="1312"/>
                    </a:cubicBezTo>
                    <a:cubicBezTo>
                      <a:pt x="4910" y="1312"/>
                      <a:pt x="4989" y="1328"/>
                      <a:pt x="5063" y="1370"/>
                    </a:cubicBezTo>
                    <a:cubicBezTo>
                      <a:pt x="5084" y="1384"/>
                      <a:pt x="5107" y="1390"/>
                      <a:pt x="5130" y="1390"/>
                    </a:cubicBezTo>
                    <a:cubicBezTo>
                      <a:pt x="5190" y="1390"/>
                      <a:pt x="5253" y="1349"/>
                      <a:pt x="5289" y="1295"/>
                    </a:cubicBezTo>
                    <a:cubicBezTo>
                      <a:pt x="5314" y="1220"/>
                      <a:pt x="5289" y="1120"/>
                      <a:pt x="5213" y="1095"/>
                    </a:cubicBezTo>
                    <a:cubicBezTo>
                      <a:pt x="5106" y="1018"/>
                      <a:pt x="4980" y="988"/>
                      <a:pt x="4846" y="988"/>
                    </a:cubicBezTo>
                    <a:cubicBezTo>
                      <a:pt x="4762" y="988"/>
                      <a:pt x="4674" y="1000"/>
                      <a:pt x="4587" y="1019"/>
                    </a:cubicBezTo>
                    <a:cubicBezTo>
                      <a:pt x="4537" y="969"/>
                      <a:pt x="4512" y="894"/>
                      <a:pt x="4512" y="844"/>
                    </a:cubicBezTo>
                    <a:cubicBezTo>
                      <a:pt x="4512" y="769"/>
                      <a:pt x="4562" y="694"/>
                      <a:pt x="4612" y="668"/>
                    </a:cubicBezTo>
                    <a:cubicBezTo>
                      <a:pt x="4629" y="660"/>
                      <a:pt x="4645" y="657"/>
                      <a:pt x="4662" y="657"/>
                    </a:cubicBezTo>
                    <a:cubicBezTo>
                      <a:pt x="4696" y="657"/>
                      <a:pt x="4729" y="668"/>
                      <a:pt x="4762" y="668"/>
                    </a:cubicBezTo>
                    <a:lnTo>
                      <a:pt x="4863" y="668"/>
                    </a:lnTo>
                    <a:cubicBezTo>
                      <a:pt x="5013" y="668"/>
                      <a:pt x="5113" y="618"/>
                      <a:pt x="5213" y="543"/>
                    </a:cubicBezTo>
                    <a:cubicBezTo>
                      <a:pt x="5289" y="418"/>
                      <a:pt x="5314" y="267"/>
                      <a:pt x="5264" y="142"/>
                    </a:cubicBezTo>
                    <a:cubicBezTo>
                      <a:pt x="5213" y="92"/>
                      <a:pt x="5163" y="17"/>
                      <a:pt x="5088" y="17"/>
                    </a:cubicBezTo>
                    <a:cubicBezTo>
                      <a:pt x="5057" y="6"/>
                      <a:pt x="5026" y="0"/>
                      <a:pt x="4995"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884882" y="3775810"/>
                <a:ext cx="355485" cy="506202"/>
              </a:xfrm>
              <a:custGeom>
                <a:avLst/>
                <a:gdLst/>
                <a:ahLst/>
                <a:cxnLst/>
                <a:rect l="l" t="t" r="r" b="b"/>
                <a:pathLst>
                  <a:path w="4788" h="6818" extrusionOk="0">
                    <a:moveTo>
                      <a:pt x="2582" y="0"/>
                    </a:moveTo>
                    <a:cubicBezTo>
                      <a:pt x="2507" y="0"/>
                      <a:pt x="2407" y="0"/>
                      <a:pt x="2357" y="50"/>
                    </a:cubicBezTo>
                    <a:cubicBezTo>
                      <a:pt x="2231" y="126"/>
                      <a:pt x="2181" y="276"/>
                      <a:pt x="2206" y="401"/>
                    </a:cubicBezTo>
                    <a:cubicBezTo>
                      <a:pt x="2231" y="527"/>
                      <a:pt x="2332" y="627"/>
                      <a:pt x="2432" y="677"/>
                    </a:cubicBezTo>
                    <a:cubicBezTo>
                      <a:pt x="2457" y="702"/>
                      <a:pt x="2507" y="727"/>
                      <a:pt x="2532" y="727"/>
                    </a:cubicBezTo>
                    <a:cubicBezTo>
                      <a:pt x="2582" y="752"/>
                      <a:pt x="2632" y="777"/>
                      <a:pt x="2657" y="802"/>
                    </a:cubicBezTo>
                    <a:cubicBezTo>
                      <a:pt x="2708" y="852"/>
                      <a:pt x="2708" y="953"/>
                      <a:pt x="2657" y="1003"/>
                    </a:cubicBezTo>
                    <a:cubicBezTo>
                      <a:pt x="2632" y="1078"/>
                      <a:pt x="2582" y="1103"/>
                      <a:pt x="2507" y="1153"/>
                    </a:cubicBezTo>
                    <a:cubicBezTo>
                      <a:pt x="2357" y="978"/>
                      <a:pt x="2156" y="877"/>
                      <a:pt x="1931" y="877"/>
                    </a:cubicBezTo>
                    <a:cubicBezTo>
                      <a:pt x="1830" y="877"/>
                      <a:pt x="1780" y="953"/>
                      <a:pt x="1780" y="1028"/>
                    </a:cubicBezTo>
                    <a:cubicBezTo>
                      <a:pt x="1755" y="1128"/>
                      <a:pt x="1830" y="1203"/>
                      <a:pt x="1931" y="1203"/>
                    </a:cubicBezTo>
                    <a:cubicBezTo>
                      <a:pt x="2131" y="1203"/>
                      <a:pt x="2282" y="1354"/>
                      <a:pt x="2357" y="1454"/>
                    </a:cubicBezTo>
                    <a:cubicBezTo>
                      <a:pt x="2482" y="1629"/>
                      <a:pt x="2557" y="1855"/>
                      <a:pt x="2557" y="2055"/>
                    </a:cubicBezTo>
                    <a:cubicBezTo>
                      <a:pt x="2557" y="2055"/>
                      <a:pt x="2557" y="2080"/>
                      <a:pt x="2557" y="2080"/>
                    </a:cubicBezTo>
                    <a:cubicBezTo>
                      <a:pt x="2432" y="2231"/>
                      <a:pt x="2282" y="2356"/>
                      <a:pt x="2081" y="2381"/>
                    </a:cubicBezTo>
                    <a:cubicBezTo>
                      <a:pt x="2031" y="2406"/>
                      <a:pt x="1956" y="2406"/>
                      <a:pt x="1906" y="2406"/>
                    </a:cubicBezTo>
                    <a:cubicBezTo>
                      <a:pt x="1855" y="2381"/>
                      <a:pt x="1830" y="2356"/>
                      <a:pt x="1805" y="2331"/>
                    </a:cubicBezTo>
                    <a:cubicBezTo>
                      <a:pt x="1780" y="2281"/>
                      <a:pt x="1805" y="2206"/>
                      <a:pt x="1830" y="2156"/>
                    </a:cubicBezTo>
                    <a:lnTo>
                      <a:pt x="1855" y="2131"/>
                    </a:lnTo>
                    <a:cubicBezTo>
                      <a:pt x="1881" y="2055"/>
                      <a:pt x="1906" y="1955"/>
                      <a:pt x="1906" y="1880"/>
                    </a:cubicBezTo>
                    <a:cubicBezTo>
                      <a:pt x="1906" y="1730"/>
                      <a:pt x="1805" y="1604"/>
                      <a:pt x="1655" y="1604"/>
                    </a:cubicBezTo>
                    <a:cubicBezTo>
                      <a:pt x="1580" y="1604"/>
                      <a:pt x="1530" y="1654"/>
                      <a:pt x="1530" y="1704"/>
                    </a:cubicBezTo>
                    <a:cubicBezTo>
                      <a:pt x="1530" y="1780"/>
                      <a:pt x="1580" y="1805"/>
                      <a:pt x="1655" y="1805"/>
                    </a:cubicBezTo>
                    <a:cubicBezTo>
                      <a:pt x="1655" y="1805"/>
                      <a:pt x="1680" y="1855"/>
                      <a:pt x="1680" y="1880"/>
                    </a:cubicBezTo>
                    <a:cubicBezTo>
                      <a:pt x="1680" y="1930"/>
                      <a:pt x="1680" y="1980"/>
                      <a:pt x="1655" y="2055"/>
                    </a:cubicBezTo>
                    <a:lnTo>
                      <a:pt x="1630" y="2080"/>
                    </a:lnTo>
                    <a:cubicBezTo>
                      <a:pt x="1630" y="2105"/>
                      <a:pt x="1605" y="2156"/>
                      <a:pt x="1605" y="2206"/>
                    </a:cubicBezTo>
                    <a:cubicBezTo>
                      <a:pt x="1580" y="2206"/>
                      <a:pt x="1555" y="2206"/>
                      <a:pt x="1530" y="2181"/>
                    </a:cubicBezTo>
                    <a:cubicBezTo>
                      <a:pt x="1508" y="2173"/>
                      <a:pt x="1483" y="2170"/>
                      <a:pt x="1458" y="2170"/>
                    </a:cubicBezTo>
                    <a:cubicBezTo>
                      <a:pt x="1398" y="2170"/>
                      <a:pt x="1332" y="2188"/>
                      <a:pt x="1279" y="2206"/>
                    </a:cubicBezTo>
                    <a:cubicBezTo>
                      <a:pt x="1254" y="2231"/>
                      <a:pt x="1204" y="2256"/>
                      <a:pt x="1179" y="2281"/>
                    </a:cubicBezTo>
                    <a:cubicBezTo>
                      <a:pt x="1154" y="2331"/>
                      <a:pt x="1104" y="2356"/>
                      <a:pt x="1078" y="2356"/>
                    </a:cubicBezTo>
                    <a:cubicBezTo>
                      <a:pt x="1064" y="2363"/>
                      <a:pt x="1049" y="2366"/>
                      <a:pt x="1035" y="2366"/>
                    </a:cubicBezTo>
                    <a:cubicBezTo>
                      <a:pt x="1001" y="2366"/>
                      <a:pt x="971" y="2349"/>
                      <a:pt x="953" y="2331"/>
                    </a:cubicBezTo>
                    <a:cubicBezTo>
                      <a:pt x="928" y="2281"/>
                      <a:pt x="928" y="2231"/>
                      <a:pt x="928" y="2206"/>
                    </a:cubicBezTo>
                    <a:cubicBezTo>
                      <a:pt x="953" y="2181"/>
                      <a:pt x="928" y="2131"/>
                      <a:pt x="903" y="2131"/>
                    </a:cubicBezTo>
                    <a:cubicBezTo>
                      <a:pt x="878" y="2131"/>
                      <a:pt x="853" y="2131"/>
                      <a:pt x="828" y="2156"/>
                    </a:cubicBezTo>
                    <a:cubicBezTo>
                      <a:pt x="803" y="2231"/>
                      <a:pt x="828" y="2331"/>
                      <a:pt x="878" y="2381"/>
                    </a:cubicBezTo>
                    <a:cubicBezTo>
                      <a:pt x="916" y="2438"/>
                      <a:pt x="967" y="2466"/>
                      <a:pt x="1033" y="2466"/>
                    </a:cubicBezTo>
                    <a:cubicBezTo>
                      <a:pt x="1055" y="2466"/>
                      <a:pt x="1078" y="2463"/>
                      <a:pt x="1104" y="2456"/>
                    </a:cubicBezTo>
                    <a:cubicBezTo>
                      <a:pt x="1154" y="2456"/>
                      <a:pt x="1204" y="2406"/>
                      <a:pt x="1254" y="2356"/>
                    </a:cubicBezTo>
                    <a:cubicBezTo>
                      <a:pt x="1279" y="2356"/>
                      <a:pt x="1304" y="2331"/>
                      <a:pt x="1329" y="2306"/>
                    </a:cubicBezTo>
                    <a:cubicBezTo>
                      <a:pt x="1354" y="2293"/>
                      <a:pt x="1386" y="2287"/>
                      <a:pt x="1417" y="2287"/>
                    </a:cubicBezTo>
                    <a:cubicBezTo>
                      <a:pt x="1448" y="2287"/>
                      <a:pt x="1479" y="2293"/>
                      <a:pt x="1505" y="2306"/>
                    </a:cubicBezTo>
                    <a:cubicBezTo>
                      <a:pt x="1530" y="2306"/>
                      <a:pt x="1580" y="2306"/>
                      <a:pt x="1605" y="2331"/>
                    </a:cubicBezTo>
                    <a:cubicBezTo>
                      <a:pt x="1605" y="2356"/>
                      <a:pt x="1605" y="2381"/>
                      <a:pt x="1605" y="2406"/>
                    </a:cubicBezTo>
                    <a:cubicBezTo>
                      <a:pt x="1655" y="2506"/>
                      <a:pt x="1730" y="2582"/>
                      <a:pt x="1855" y="2607"/>
                    </a:cubicBezTo>
                    <a:cubicBezTo>
                      <a:pt x="1893" y="2619"/>
                      <a:pt x="1937" y="2626"/>
                      <a:pt x="1984" y="2626"/>
                    </a:cubicBezTo>
                    <a:cubicBezTo>
                      <a:pt x="2031" y="2626"/>
                      <a:pt x="2081" y="2619"/>
                      <a:pt x="2131" y="2607"/>
                    </a:cubicBezTo>
                    <a:lnTo>
                      <a:pt x="2156" y="2607"/>
                    </a:lnTo>
                    <a:cubicBezTo>
                      <a:pt x="2282" y="2557"/>
                      <a:pt x="2382" y="2506"/>
                      <a:pt x="2507" y="2431"/>
                    </a:cubicBezTo>
                    <a:lnTo>
                      <a:pt x="2507" y="2431"/>
                    </a:lnTo>
                    <a:cubicBezTo>
                      <a:pt x="2457" y="2582"/>
                      <a:pt x="2432" y="2732"/>
                      <a:pt x="2382" y="2907"/>
                    </a:cubicBezTo>
                    <a:cubicBezTo>
                      <a:pt x="2332" y="3058"/>
                      <a:pt x="2282" y="3233"/>
                      <a:pt x="2231" y="3384"/>
                    </a:cubicBezTo>
                    <a:cubicBezTo>
                      <a:pt x="2231" y="3409"/>
                      <a:pt x="2231" y="3459"/>
                      <a:pt x="2206" y="3484"/>
                    </a:cubicBezTo>
                    <a:cubicBezTo>
                      <a:pt x="2206" y="3534"/>
                      <a:pt x="2206" y="3584"/>
                      <a:pt x="2206" y="3634"/>
                    </a:cubicBezTo>
                    <a:cubicBezTo>
                      <a:pt x="2156" y="3985"/>
                      <a:pt x="2206" y="4361"/>
                      <a:pt x="2432" y="4637"/>
                    </a:cubicBezTo>
                    <a:lnTo>
                      <a:pt x="2407" y="4637"/>
                    </a:lnTo>
                    <a:cubicBezTo>
                      <a:pt x="2357" y="4662"/>
                      <a:pt x="2282" y="4662"/>
                      <a:pt x="2256" y="4662"/>
                    </a:cubicBezTo>
                    <a:cubicBezTo>
                      <a:pt x="2231" y="4662"/>
                      <a:pt x="2206" y="4612"/>
                      <a:pt x="2156" y="4512"/>
                    </a:cubicBezTo>
                    <a:cubicBezTo>
                      <a:pt x="2131" y="4461"/>
                      <a:pt x="2106" y="4411"/>
                      <a:pt x="2081" y="4336"/>
                    </a:cubicBezTo>
                    <a:cubicBezTo>
                      <a:pt x="1956" y="4186"/>
                      <a:pt x="1780" y="4111"/>
                      <a:pt x="1630" y="4060"/>
                    </a:cubicBezTo>
                    <a:cubicBezTo>
                      <a:pt x="1530" y="4010"/>
                      <a:pt x="1454" y="3985"/>
                      <a:pt x="1379" y="3910"/>
                    </a:cubicBezTo>
                    <a:cubicBezTo>
                      <a:pt x="1304" y="3835"/>
                      <a:pt x="1229" y="3760"/>
                      <a:pt x="1229" y="3684"/>
                    </a:cubicBezTo>
                    <a:cubicBezTo>
                      <a:pt x="1204" y="3609"/>
                      <a:pt x="1204" y="3534"/>
                      <a:pt x="1254" y="3509"/>
                    </a:cubicBezTo>
                    <a:cubicBezTo>
                      <a:pt x="1272" y="3491"/>
                      <a:pt x="1302" y="3474"/>
                      <a:pt x="1327" y="3474"/>
                    </a:cubicBezTo>
                    <a:cubicBezTo>
                      <a:pt x="1337" y="3474"/>
                      <a:pt x="1347" y="3477"/>
                      <a:pt x="1354" y="3484"/>
                    </a:cubicBezTo>
                    <a:cubicBezTo>
                      <a:pt x="1379" y="3509"/>
                      <a:pt x="1379" y="3509"/>
                      <a:pt x="1404" y="3534"/>
                    </a:cubicBezTo>
                    <a:cubicBezTo>
                      <a:pt x="1454" y="3584"/>
                      <a:pt x="1505" y="3659"/>
                      <a:pt x="1630" y="3684"/>
                    </a:cubicBezTo>
                    <a:cubicBezTo>
                      <a:pt x="1705" y="3684"/>
                      <a:pt x="1780" y="3659"/>
                      <a:pt x="1830" y="3609"/>
                    </a:cubicBezTo>
                    <a:cubicBezTo>
                      <a:pt x="1906" y="3534"/>
                      <a:pt x="1956" y="3434"/>
                      <a:pt x="1956" y="3308"/>
                    </a:cubicBezTo>
                    <a:cubicBezTo>
                      <a:pt x="1956" y="3008"/>
                      <a:pt x="1680" y="2732"/>
                      <a:pt x="1379" y="2732"/>
                    </a:cubicBezTo>
                    <a:cubicBezTo>
                      <a:pt x="1279" y="2732"/>
                      <a:pt x="1204" y="2782"/>
                      <a:pt x="1204" y="2882"/>
                    </a:cubicBezTo>
                    <a:cubicBezTo>
                      <a:pt x="1204" y="2958"/>
                      <a:pt x="1279" y="3033"/>
                      <a:pt x="1354" y="3058"/>
                    </a:cubicBezTo>
                    <a:cubicBezTo>
                      <a:pt x="1505" y="3058"/>
                      <a:pt x="1605" y="3183"/>
                      <a:pt x="1630" y="3308"/>
                    </a:cubicBezTo>
                    <a:cubicBezTo>
                      <a:pt x="1605" y="3283"/>
                      <a:pt x="1605" y="3258"/>
                      <a:pt x="1580" y="3233"/>
                    </a:cubicBezTo>
                    <a:cubicBezTo>
                      <a:pt x="1515" y="3179"/>
                      <a:pt x="1431" y="3153"/>
                      <a:pt x="1345" y="3153"/>
                    </a:cubicBezTo>
                    <a:cubicBezTo>
                      <a:pt x="1231" y="3153"/>
                      <a:pt x="1114" y="3198"/>
                      <a:pt x="1028" y="3283"/>
                    </a:cubicBezTo>
                    <a:cubicBezTo>
                      <a:pt x="953" y="3359"/>
                      <a:pt x="928" y="3434"/>
                      <a:pt x="903" y="3534"/>
                    </a:cubicBezTo>
                    <a:cubicBezTo>
                      <a:pt x="878" y="3509"/>
                      <a:pt x="878" y="3484"/>
                      <a:pt x="878" y="3484"/>
                    </a:cubicBezTo>
                    <a:cubicBezTo>
                      <a:pt x="828" y="3409"/>
                      <a:pt x="803" y="3334"/>
                      <a:pt x="753" y="3258"/>
                    </a:cubicBezTo>
                    <a:cubicBezTo>
                      <a:pt x="753" y="3208"/>
                      <a:pt x="728" y="3183"/>
                      <a:pt x="703" y="3133"/>
                    </a:cubicBezTo>
                    <a:cubicBezTo>
                      <a:pt x="652" y="3033"/>
                      <a:pt x="552" y="2857"/>
                      <a:pt x="377" y="2857"/>
                    </a:cubicBezTo>
                    <a:cubicBezTo>
                      <a:pt x="355" y="2853"/>
                      <a:pt x="333" y="2851"/>
                      <a:pt x="313" y="2851"/>
                    </a:cubicBezTo>
                    <a:cubicBezTo>
                      <a:pt x="217" y="2851"/>
                      <a:pt x="138" y="2896"/>
                      <a:pt x="76" y="2958"/>
                    </a:cubicBezTo>
                    <a:cubicBezTo>
                      <a:pt x="1" y="3058"/>
                      <a:pt x="1" y="3183"/>
                      <a:pt x="26" y="3283"/>
                    </a:cubicBezTo>
                    <a:cubicBezTo>
                      <a:pt x="44" y="3301"/>
                      <a:pt x="61" y="3319"/>
                      <a:pt x="79" y="3319"/>
                    </a:cubicBezTo>
                    <a:cubicBezTo>
                      <a:pt x="86" y="3319"/>
                      <a:pt x="94" y="3316"/>
                      <a:pt x="101" y="3308"/>
                    </a:cubicBezTo>
                    <a:cubicBezTo>
                      <a:pt x="126" y="3308"/>
                      <a:pt x="151" y="3258"/>
                      <a:pt x="126" y="3233"/>
                    </a:cubicBezTo>
                    <a:cubicBezTo>
                      <a:pt x="101" y="3183"/>
                      <a:pt x="126" y="3083"/>
                      <a:pt x="151" y="3033"/>
                    </a:cubicBezTo>
                    <a:cubicBezTo>
                      <a:pt x="192" y="2992"/>
                      <a:pt x="250" y="2951"/>
                      <a:pt x="310" y="2951"/>
                    </a:cubicBezTo>
                    <a:cubicBezTo>
                      <a:pt x="324" y="2951"/>
                      <a:pt x="338" y="2953"/>
                      <a:pt x="352" y="2958"/>
                    </a:cubicBezTo>
                    <a:cubicBezTo>
                      <a:pt x="477" y="2958"/>
                      <a:pt x="577" y="3108"/>
                      <a:pt x="602" y="3183"/>
                    </a:cubicBezTo>
                    <a:cubicBezTo>
                      <a:pt x="627" y="3208"/>
                      <a:pt x="652" y="3258"/>
                      <a:pt x="652" y="3308"/>
                    </a:cubicBezTo>
                    <a:cubicBezTo>
                      <a:pt x="703" y="3384"/>
                      <a:pt x="728" y="3459"/>
                      <a:pt x="778" y="3534"/>
                    </a:cubicBezTo>
                    <a:cubicBezTo>
                      <a:pt x="803" y="3584"/>
                      <a:pt x="853" y="3634"/>
                      <a:pt x="878" y="3659"/>
                    </a:cubicBezTo>
                    <a:cubicBezTo>
                      <a:pt x="903" y="3709"/>
                      <a:pt x="903" y="3735"/>
                      <a:pt x="903" y="3785"/>
                    </a:cubicBezTo>
                    <a:cubicBezTo>
                      <a:pt x="953" y="3910"/>
                      <a:pt x="1028" y="4035"/>
                      <a:pt x="1154" y="4161"/>
                    </a:cubicBezTo>
                    <a:cubicBezTo>
                      <a:pt x="1204" y="4186"/>
                      <a:pt x="1254" y="4211"/>
                      <a:pt x="1279" y="4236"/>
                    </a:cubicBezTo>
                    <a:cubicBezTo>
                      <a:pt x="1179" y="4261"/>
                      <a:pt x="1104" y="4311"/>
                      <a:pt x="1028" y="4361"/>
                    </a:cubicBezTo>
                    <a:cubicBezTo>
                      <a:pt x="853" y="4512"/>
                      <a:pt x="753" y="4812"/>
                      <a:pt x="928" y="5013"/>
                    </a:cubicBezTo>
                    <a:cubicBezTo>
                      <a:pt x="970" y="5096"/>
                      <a:pt x="1046" y="5144"/>
                      <a:pt x="1127" y="5144"/>
                    </a:cubicBezTo>
                    <a:cubicBezTo>
                      <a:pt x="1144" y="5144"/>
                      <a:pt x="1162" y="5142"/>
                      <a:pt x="1179" y="5138"/>
                    </a:cubicBezTo>
                    <a:lnTo>
                      <a:pt x="1204" y="5138"/>
                    </a:lnTo>
                    <a:cubicBezTo>
                      <a:pt x="1254" y="5113"/>
                      <a:pt x="1304" y="5063"/>
                      <a:pt x="1329" y="5013"/>
                    </a:cubicBezTo>
                    <a:cubicBezTo>
                      <a:pt x="1354" y="4963"/>
                      <a:pt x="1354" y="4887"/>
                      <a:pt x="1329" y="4837"/>
                    </a:cubicBezTo>
                    <a:cubicBezTo>
                      <a:pt x="1314" y="4806"/>
                      <a:pt x="1279" y="4785"/>
                      <a:pt x="1243" y="4785"/>
                    </a:cubicBezTo>
                    <a:cubicBezTo>
                      <a:pt x="1221" y="4785"/>
                      <a:pt x="1198" y="4793"/>
                      <a:pt x="1179" y="4812"/>
                    </a:cubicBezTo>
                    <a:cubicBezTo>
                      <a:pt x="1129" y="4837"/>
                      <a:pt x="1129" y="4887"/>
                      <a:pt x="1129" y="4913"/>
                    </a:cubicBezTo>
                    <a:cubicBezTo>
                      <a:pt x="1129" y="4913"/>
                      <a:pt x="1104" y="4913"/>
                      <a:pt x="1078" y="4887"/>
                    </a:cubicBezTo>
                    <a:cubicBezTo>
                      <a:pt x="1003" y="4787"/>
                      <a:pt x="1053" y="4612"/>
                      <a:pt x="1179" y="4537"/>
                    </a:cubicBezTo>
                    <a:cubicBezTo>
                      <a:pt x="1255" y="4460"/>
                      <a:pt x="1361" y="4427"/>
                      <a:pt x="1496" y="4427"/>
                    </a:cubicBezTo>
                    <a:cubicBezTo>
                      <a:pt x="1538" y="4427"/>
                      <a:pt x="1583" y="4430"/>
                      <a:pt x="1630" y="4436"/>
                    </a:cubicBezTo>
                    <a:cubicBezTo>
                      <a:pt x="1655" y="4436"/>
                      <a:pt x="1655" y="4411"/>
                      <a:pt x="1680" y="4411"/>
                    </a:cubicBezTo>
                    <a:cubicBezTo>
                      <a:pt x="1730" y="4461"/>
                      <a:pt x="1780" y="4486"/>
                      <a:pt x="1805" y="4537"/>
                    </a:cubicBezTo>
                    <a:cubicBezTo>
                      <a:pt x="1830" y="4562"/>
                      <a:pt x="1855" y="4612"/>
                      <a:pt x="1881" y="4662"/>
                    </a:cubicBezTo>
                    <a:cubicBezTo>
                      <a:pt x="1931" y="4762"/>
                      <a:pt x="1981" y="4938"/>
                      <a:pt x="2181" y="4988"/>
                    </a:cubicBezTo>
                    <a:cubicBezTo>
                      <a:pt x="2256" y="4988"/>
                      <a:pt x="2357" y="4988"/>
                      <a:pt x="2457" y="4963"/>
                    </a:cubicBezTo>
                    <a:cubicBezTo>
                      <a:pt x="2540" y="4963"/>
                      <a:pt x="2635" y="4951"/>
                      <a:pt x="2719" y="4951"/>
                    </a:cubicBezTo>
                    <a:cubicBezTo>
                      <a:pt x="2760" y="4951"/>
                      <a:pt x="2799" y="4954"/>
                      <a:pt x="2833" y="4963"/>
                    </a:cubicBezTo>
                    <a:cubicBezTo>
                      <a:pt x="2983" y="5013"/>
                      <a:pt x="3134" y="5063"/>
                      <a:pt x="3259" y="5088"/>
                    </a:cubicBezTo>
                    <a:cubicBezTo>
                      <a:pt x="3384" y="5113"/>
                      <a:pt x="3485" y="5138"/>
                      <a:pt x="3585" y="5163"/>
                    </a:cubicBezTo>
                    <a:cubicBezTo>
                      <a:pt x="4136" y="5364"/>
                      <a:pt x="4487" y="6040"/>
                      <a:pt x="4337" y="6617"/>
                    </a:cubicBezTo>
                    <a:cubicBezTo>
                      <a:pt x="4312" y="6692"/>
                      <a:pt x="4362" y="6792"/>
                      <a:pt x="4437" y="6792"/>
                    </a:cubicBezTo>
                    <a:cubicBezTo>
                      <a:pt x="4462" y="6817"/>
                      <a:pt x="4487" y="6817"/>
                      <a:pt x="4512" y="6817"/>
                    </a:cubicBezTo>
                    <a:cubicBezTo>
                      <a:pt x="4562" y="6792"/>
                      <a:pt x="4612" y="6742"/>
                      <a:pt x="4637" y="6692"/>
                    </a:cubicBezTo>
                    <a:cubicBezTo>
                      <a:pt x="4788" y="6116"/>
                      <a:pt x="4537" y="5439"/>
                      <a:pt x="4061" y="5088"/>
                    </a:cubicBezTo>
                    <a:cubicBezTo>
                      <a:pt x="4161" y="5013"/>
                      <a:pt x="4211" y="4913"/>
                      <a:pt x="4211" y="4812"/>
                    </a:cubicBezTo>
                    <a:cubicBezTo>
                      <a:pt x="4236" y="4737"/>
                      <a:pt x="4211" y="4662"/>
                      <a:pt x="4186" y="4587"/>
                    </a:cubicBezTo>
                    <a:cubicBezTo>
                      <a:pt x="4161" y="4537"/>
                      <a:pt x="4136" y="4486"/>
                      <a:pt x="4136" y="4436"/>
                    </a:cubicBezTo>
                    <a:cubicBezTo>
                      <a:pt x="4111" y="4286"/>
                      <a:pt x="4161" y="4136"/>
                      <a:pt x="4287" y="4060"/>
                    </a:cubicBezTo>
                    <a:cubicBezTo>
                      <a:pt x="4312" y="4035"/>
                      <a:pt x="4312" y="4010"/>
                      <a:pt x="4287" y="3985"/>
                    </a:cubicBezTo>
                    <a:cubicBezTo>
                      <a:pt x="4261" y="3960"/>
                      <a:pt x="4236" y="3960"/>
                      <a:pt x="4211" y="3960"/>
                    </a:cubicBezTo>
                    <a:cubicBezTo>
                      <a:pt x="4086" y="4085"/>
                      <a:pt x="4011" y="4286"/>
                      <a:pt x="4036" y="4461"/>
                    </a:cubicBezTo>
                    <a:cubicBezTo>
                      <a:pt x="4036" y="4512"/>
                      <a:pt x="4061" y="4562"/>
                      <a:pt x="4061" y="4612"/>
                    </a:cubicBezTo>
                    <a:cubicBezTo>
                      <a:pt x="4086" y="4687"/>
                      <a:pt x="4111" y="4737"/>
                      <a:pt x="4111" y="4812"/>
                    </a:cubicBezTo>
                    <a:cubicBezTo>
                      <a:pt x="4111" y="4887"/>
                      <a:pt x="4061" y="4963"/>
                      <a:pt x="3986" y="5013"/>
                    </a:cubicBezTo>
                    <a:cubicBezTo>
                      <a:pt x="3886" y="4963"/>
                      <a:pt x="3785" y="4913"/>
                      <a:pt x="3685" y="4862"/>
                    </a:cubicBezTo>
                    <a:cubicBezTo>
                      <a:pt x="3585" y="4837"/>
                      <a:pt x="3459" y="4812"/>
                      <a:pt x="3334" y="4762"/>
                    </a:cubicBezTo>
                    <a:cubicBezTo>
                      <a:pt x="3284" y="4762"/>
                      <a:pt x="3234" y="4762"/>
                      <a:pt x="3209" y="4737"/>
                    </a:cubicBezTo>
                    <a:cubicBezTo>
                      <a:pt x="3109" y="4612"/>
                      <a:pt x="3084" y="4461"/>
                      <a:pt x="3109" y="4311"/>
                    </a:cubicBezTo>
                    <a:cubicBezTo>
                      <a:pt x="3134" y="4186"/>
                      <a:pt x="3184" y="4111"/>
                      <a:pt x="3259" y="4060"/>
                    </a:cubicBezTo>
                    <a:cubicBezTo>
                      <a:pt x="3297" y="4035"/>
                      <a:pt x="3340" y="4023"/>
                      <a:pt x="3381" y="4023"/>
                    </a:cubicBezTo>
                    <a:cubicBezTo>
                      <a:pt x="3422" y="4023"/>
                      <a:pt x="3459" y="4035"/>
                      <a:pt x="3485" y="4060"/>
                    </a:cubicBezTo>
                    <a:cubicBezTo>
                      <a:pt x="3510" y="4085"/>
                      <a:pt x="3510" y="4111"/>
                      <a:pt x="3510" y="4161"/>
                    </a:cubicBezTo>
                    <a:cubicBezTo>
                      <a:pt x="3510" y="4161"/>
                      <a:pt x="3510" y="4186"/>
                      <a:pt x="3485" y="4211"/>
                    </a:cubicBezTo>
                    <a:cubicBezTo>
                      <a:pt x="3434" y="4261"/>
                      <a:pt x="3434" y="4311"/>
                      <a:pt x="3459" y="4361"/>
                    </a:cubicBezTo>
                    <a:cubicBezTo>
                      <a:pt x="3490" y="4392"/>
                      <a:pt x="3521" y="4414"/>
                      <a:pt x="3552" y="4414"/>
                    </a:cubicBezTo>
                    <a:cubicBezTo>
                      <a:pt x="3572" y="4414"/>
                      <a:pt x="3591" y="4405"/>
                      <a:pt x="3610" y="4386"/>
                    </a:cubicBezTo>
                    <a:cubicBezTo>
                      <a:pt x="3685" y="4336"/>
                      <a:pt x="3735" y="4261"/>
                      <a:pt x="3735" y="4161"/>
                    </a:cubicBezTo>
                    <a:cubicBezTo>
                      <a:pt x="3735" y="4060"/>
                      <a:pt x="3685" y="3960"/>
                      <a:pt x="3610" y="3885"/>
                    </a:cubicBezTo>
                    <a:cubicBezTo>
                      <a:pt x="3547" y="3835"/>
                      <a:pt x="3466" y="3810"/>
                      <a:pt x="3381" y="3810"/>
                    </a:cubicBezTo>
                    <a:cubicBezTo>
                      <a:pt x="3297" y="3810"/>
                      <a:pt x="3209" y="3835"/>
                      <a:pt x="3134" y="3885"/>
                    </a:cubicBezTo>
                    <a:cubicBezTo>
                      <a:pt x="3008" y="3960"/>
                      <a:pt x="2933" y="4085"/>
                      <a:pt x="2908" y="4261"/>
                    </a:cubicBezTo>
                    <a:cubicBezTo>
                      <a:pt x="2883" y="4386"/>
                      <a:pt x="2883" y="4512"/>
                      <a:pt x="2908" y="4637"/>
                    </a:cubicBezTo>
                    <a:cubicBezTo>
                      <a:pt x="2883" y="4637"/>
                      <a:pt x="2858" y="4612"/>
                      <a:pt x="2808" y="4587"/>
                    </a:cubicBezTo>
                    <a:cubicBezTo>
                      <a:pt x="2507" y="4361"/>
                      <a:pt x="2482" y="3910"/>
                      <a:pt x="2532" y="3534"/>
                    </a:cubicBezTo>
                    <a:cubicBezTo>
                      <a:pt x="2582" y="3334"/>
                      <a:pt x="2758" y="3083"/>
                      <a:pt x="2883" y="3033"/>
                    </a:cubicBezTo>
                    <a:cubicBezTo>
                      <a:pt x="2933" y="3008"/>
                      <a:pt x="3008" y="2983"/>
                      <a:pt x="3084" y="2983"/>
                    </a:cubicBezTo>
                    <a:cubicBezTo>
                      <a:pt x="3234" y="2933"/>
                      <a:pt x="3434" y="2882"/>
                      <a:pt x="3560" y="2682"/>
                    </a:cubicBezTo>
                    <a:cubicBezTo>
                      <a:pt x="3610" y="2632"/>
                      <a:pt x="3635" y="2557"/>
                      <a:pt x="3635" y="2456"/>
                    </a:cubicBezTo>
                    <a:cubicBezTo>
                      <a:pt x="3660" y="2431"/>
                      <a:pt x="3685" y="2406"/>
                      <a:pt x="3710" y="2356"/>
                    </a:cubicBezTo>
                    <a:cubicBezTo>
                      <a:pt x="3735" y="2331"/>
                      <a:pt x="3735" y="2331"/>
                      <a:pt x="3760" y="2306"/>
                    </a:cubicBezTo>
                    <a:cubicBezTo>
                      <a:pt x="3835" y="2231"/>
                      <a:pt x="3911" y="2156"/>
                      <a:pt x="3961" y="2055"/>
                    </a:cubicBezTo>
                    <a:cubicBezTo>
                      <a:pt x="4036" y="1905"/>
                      <a:pt x="4036" y="1704"/>
                      <a:pt x="3911" y="1579"/>
                    </a:cubicBezTo>
                    <a:cubicBezTo>
                      <a:pt x="3898" y="1554"/>
                      <a:pt x="3873" y="1542"/>
                      <a:pt x="3845" y="1542"/>
                    </a:cubicBezTo>
                    <a:cubicBezTo>
                      <a:pt x="3817" y="1542"/>
                      <a:pt x="3785" y="1554"/>
                      <a:pt x="3760" y="1579"/>
                    </a:cubicBezTo>
                    <a:cubicBezTo>
                      <a:pt x="3735" y="1604"/>
                      <a:pt x="3735" y="1679"/>
                      <a:pt x="3760" y="1730"/>
                    </a:cubicBezTo>
                    <a:cubicBezTo>
                      <a:pt x="3810" y="1780"/>
                      <a:pt x="3810" y="1880"/>
                      <a:pt x="3760" y="1955"/>
                    </a:cubicBezTo>
                    <a:cubicBezTo>
                      <a:pt x="3735" y="2030"/>
                      <a:pt x="3660" y="2080"/>
                      <a:pt x="3610" y="2156"/>
                    </a:cubicBezTo>
                    <a:lnTo>
                      <a:pt x="3585" y="2181"/>
                    </a:lnTo>
                    <a:cubicBezTo>
                      <a:pt x="3585" y="2156"/>
                      <a:pt x="3585" y="2156"/>
                      <a:pt x="3585" y="2156"/>
                    </a:cubicBezTo>
                    <a:cubicBezTo>
                      <a:pt x="3560" y="2080"/>
                      <a:pt x="3510" y="1980"/>
                      <a:pt x="3459" y="1905"/>
                    </a:cubicBezTo>
                    <a:cubicBezTo>
                      <a:pt x="3459" y="1880"/>
                      <a:pt x="3434" y="1830"/>
                      <a:pt x="3409" y="1780"/>
                    </a:cubicBezTo>
                    <a:cubicBezTo>
                      <a:pt x="3359" y="1679"/>
                      <a:pt x="3334" y="1579"/>
                      <a:pt x="3359" y="1504"/>
                    </a:cubicBezTo>
                    <a:cubicBezTo>
                      <a:pt x="3384" y="1454"/>
                      <a:pt x="3434" y="1404"/>
                      <a:pt x="3459" y="1404"/>
                    </a:cubicBezTo>
                    <a:cubicBezTo>
                      <a:pt x="3477" y="1408"/>
                      <a:pt x="3494" y="1410"/>
                      <a:pt x="3510" y="1410"/>
                    </a:cubicBezTo>
                    <a:cubicBezTo>
                      <a:pt x="3585" y="1410"/>
                      <a:pt x="3639" y="1365"/>
                      <a:pt x="3660" y="1303"/>
                    </a:cubicBezTo>
                    <a:cubicBezTo>
                      <a:pt x="3685" y="1228"/>
                      <a:pt x="3635" y="1128"/>
                      <a:pt x="3560" y="1103"/>
                    </a:cubicBezTo>
                    <a:cubicBezTo>
                      <a:pt x="3528" y="1097"/>
                      <a:pt x="3497" y="1094"/>
                      <a:pt x="3466" y="1094"/>
                    </a:cubicBezTo>
                    <a:cubicBezTo>
                      <a:pt x="3373" y="1094"/>
                      <a:pt x="3284" y="1122"/>
                      <a:pt x="3209" y="1178"/>
                    </a:cubicBezTo>
                    <a:cubicBezTo>
                      <a:pt x="3209" y="1153"/>
                      <a:pt x="3209" y="1153"/>
                      <a:pt x="3209" y="1153"/>
                    </a:cubicBezTo>
                    <a:cubicBezTo>
                      <a:pt x="3209" y="1103"/>
                      <a:pt x="3234" y="1053"/>
                      <a:pt x="3234" y="978"/>
                    </a:cubicBezTo>
                    <a:cubicBezTo>
                      <a:pt x="3234" y="978"/>
                      <a:pt x="3259" y="953"/>
                      <a:pt x="3259" y="928"/>
                    </a:cubicBezTo>
                    <a:cubicBezTo>
                      <a:pt x="3284" y="827"/>
                      <a:pt x="3284" y="727"/>
                      <a:pt x="3234" y="652"/>
                    </a:cubicBezTo>
                    <a:cubicBezTo>
                      <a:pt x="3221" y="639"/>
                      <a:pt x="3209" y="633"/>
                      <a:pt x="3196" y="633"/>
                    </a:cubicBezTo>
                    <a:cubicBezTo>
                      <a:pt x="3184" y="633"/>
                      <a:pt x="3171" y="639"/>
                      <a:pt x="3159" y="652"/>
                    </a:cubicBezTo>
                    <a:cubicBezTo>
                      <a:pt x="3134" y="677"/>
                      <a:pt x="3109" y="702"/>
                      <a:pt x="3134" y="727"/>
                    </a:cubicBezTo>
                    <a:cubicBezTo>
                      <a:pt x="3159" y="752"/>
                      <a:pt x="3159" y="827"/>
                      <a:pt x="3159" y="902"/>
                    </a:cubicBezTo>
                    <a:cubicBezTo>
                      <a:pt x="3134" y="928"/>
                      <a:pt x="3134" y="953"/>
                      <a:pt x="3134" y="953"/>
                    </a:cubicBezTo>
                    <a:cubicBezTo>
                      <a:pt x="3109" y="1028"/>
                      <a:pt x="3109" y="1078"/>
                      <a:pt x="3109" y="1153"/>
                    </a:cubicBezTo>
                    <a:cubicBezTo>
                      <a:pt x="3109" y="1203"/>
                      <a:pt x="3109" y="1228"/>
                      <a:pt x="3134" y="1253"/>
                    </a:cubicBezTo>
                    <a:cubicBezTo>
                      <a:pt x="3084" y="1303"/>
                      <a:pt x="3058" y="1354"/>
                      <a:pt x="3033" y="1404"/>
                    </a:cubicBezTo>
                    <a:cubicBezTo>
                      <a:pt x="3008" y="1554"/>
                      <a:pt x="3033" y="1730"/>
                      <a:pt x="3109" y="1930"/>
                    </a:cubicBezTo>
                    <a:cubicBezTo>
                      <a:pt x="3134" y="1980"/>
                      <a:pt x="3159" y="2030"/>
                      <a:pt x="3184" y="2080"/>
                    </a:cubicBezTo>
                    <a:cubicBezTo>
                      <a:pt x="3234" y="2131"/>
                      <a:pt x="3259" y="2206"/>
                      <a:pt x="3284" y="2281"/>
                    </a:cubicBezTo>
                    <a:cubicBezTo>
                      <a:pt x="3334" y="2381"/>
                      <a:pt x="3334" y="2456"/>
                      <a:pt x="3284" y="2532"/>
                    </a:cubicBezTo>
                    <a:cubicBezTo>
                      <a:pt x="3234" y="2607"/>
                      <a:pt x="3134" y="2632"/>
                      <a:pt x="2983" y="2657"/>
                    </a:cubicBezTo>
                    <a:cubicBezTo>
                      <a:pt x="2908" y="2682"/>
                      <a:pt x="2833" y="2707"/>
                      <a:pt x="2758" y="2732"/>
                    </a:cubicBezTo>
                    <a:cubicBezTo>
                      <a:pt x="2808" y="2506"/>
                      <a:pt x="2858" y="2281"/>
                      <a:pt x="2858" y="2055"/>
                    </a:cubicBezTo>
                    <a:cubicBezTo>
                      <a:pt x="2883" y="1780"/>
                      <a:pt x="2783" y="1529"/>
                      <a:pt x="2657" y="1303"/>
                    </a:cubicBezTo>
                    <a:cubicBezTo>
                      <a:pt x="2733" y="1253"/>
                      <a:pt x="2808" y="1178"/>
                      <a:pt x="2858" y="1103"/>
                    </a:cubicBezTo>
                    <a:cubicBezTo>
                      <a:pt x="2933" y="978"/>
                      <a:pt x="2933" y="777"/>
                      <a:pt x="2833" y="677"/>
                    </a:cubicBezTo>
                    <a:cubicBezTo>
                      <a:pt x="2758" y="602"/>
                      <a:pt x="2683" y="577"/>
                      <a:pt x="2632" y="552"/>
                    </a:cubicBezTo>
                    <a:cubicBezTo>
                      <a:pt x="2607" y="527"/>
                      <a:pt x="2582" y="527"/>
                      <a:pt x="2557" y="501"/>
                    </a:cubicBezTo>
                    <a:cubicBezTo>
                      <a:pt x="2482" y="476"/>
                      <a:pt x="2432" y="401"/>
                      <a:pt x="2432" y="351"/>
                    </a:cubicBezTo>
                    <a:cubicBezTo>
                      <a:pt x="2407" y="301"/>
                      <a:pt x="2432" y="251"/>
                      <a:pt x="2457" y="226"/>
                    </a:cubicBezTo>
                    <a:cubicBezTo>
                      <a:pt x="2474" y="226"/>
                      <a:pt x="2490" y="215"/>
                      <a:pt x="2507" y="215"/>
                    </a:cubicBezTo>
                    <a:cubicBezTo>
                      <a:pt x="2515" y="215"/>
                      <a:pt x="2524" y="217"/>
                      <a:pt x="2532" y="226"/>
                    </a:cubicBezTo>
                    <a:cubicBezTo>
                      <a:pt x="2532" y="226"/>
                      <a:pt x="2557" y="226"/>
                      <a:pt x="2557" y="251"/>
                    </a:cubicBezTo>
                    <a:cubicBezTo>
                      <a:pt x="2573" y="282"/>
                      <a:pt x="2607" y="303"/>
                      <a:pt x="2643" y="303"/>
                    </a:cubicBezTo>
                    <a:cubicBezTo>
                      <a:pt x="2666" y="303"/>
                      <a:pt x="2688" y="295"/>
                      <a:pt x="2708" y="276"/>
                    </a:cubicBezTo>
                    <a:cubicBezTo>
                      <a:pt x="2758" y="251"/>
                      <a:pt x="2783" y="201"/>
                      <a:pt x="2758" y="151"/>
                    </a:cubicBezTo>
                    <a:cubicBezTo>
                      <a:pt x="2708" y="75"/>
                      <a:pt x="2657" y="25"/>
                      <a:pt x="2582"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595310" y="3569521"/>
                <a:ext cx="322001" cy="520012"/>
              </a:xfrm>
              <a:custGeom>
                <a:avLst/>
                <a:gdLst/>
                <a:ahLst/>
                <a:cxnLst/>
                <a:rect l="l" t="t" r="r" b="b"/>
                <a:pathLst>
                  <a:path w="4337" h="7004" extrusionOk="0">
                    <a:moveTo>
                      <a:pt x="3610" y="1"/>
                    </a:moveTo>
                    <a:cubicBezTo>
                      <a:pt x="3484" y="1"/>
                      <a:pt x="3359" y="126"/>
                      <a:pt x="3334" y="252"/>
                    </a:cubicBezTo>
                    <a:cubicBezTo>
                      <a:pt x="3309" y="377"/>
                      <a:pt x="3334" y="502"/>
                      <a:pt x="3384" y="602"/>
                    </a:cubicBezTo>
                    <a:cubicBezTo>
                      <a:pt x="3409" y="653"/>
                      <a:pt x="3434" y="678"/>
                      <a:pt x="3459" y="703"/>
                    </a:cubicBezTo>
                    <a:cubicBezTo>
                      <a:pt x="3484" y="753"/>
                      <a:pt x="3534" y="778"/>
                      <a:pt x="3534" y="828"/>
                    </a:cubicBezTo>
                    <a:cubicBezTo>
                      <a:pt x="3559" y="878"/>
                      <a:pt x="3509" y="953"/>
                      <a:pt x="3459" y="1003"/>
                    </a:cubicBezTo>
                    <a:cubicBezTo>
                      <a:pt x="3384" y="1029"/>
                      <a:pt x="3309" y="1054"/>
                      <a:pt x="3259" y="1054"/>
                    </a:cubicBezTo>
                    <a:cubicBezTo>
                      <a:pt x="3184" y="828"/>
                      <a:pt x="3058" y="653"/>
                      <a:pt x="2858" y="552"/>
                    </a:cubicBezTo>
                    <a:cubicBezTo>
                      <a:pt x="2831" y="535"/>
                      <a:pt x="2801" y="526"/>
                      <a:pt x="2772" y="526"/>
                    </a:cubicBezTo>
                    <a:cubicBezTo>
                      <a:pt x="2718" y="526"/>
                      <a:pt x="2665" y="554"/>
                      <a:pt x="2632" y="602"/>
                    </a:cubicBezTo>
                    <a:cubicBezTo>
                      <a:pt x="2607" y="703"/>
                      <a:pt x="2632" y="778"/>
                      <a:pt x="2707" y="828"/>
                    </a:cubicBezTo>
                    <a:cubicBezTo>
                      <a:pt x="2883" y="928"/>
                      <a:pt x="2958" y="1129"/>
                      <a:pt x="2983" y="1254"/>
                    </a:cubicBezTo>
                    <a:cubicBezTo>
                      <a:pt x="3008" y="1455"/>
                      <a:pt x="2958" y="1680"/>
                      <a:pt x="2858" y="1856"/>
                    </a:cubicBezTo>
                    <a:cubicBezTo>
                      <a:pt x="2858" y="1881"/>
                      <a:pt x="2858" y="1881"/>
                      <a:pt x="2833" y="1906"/>
                    </a:cubicBezTo>
                    <a:cubicBezTo>
                      <a:pt x="2736" y="1954"/>
                      <a:pt x="2618" y="1982"/>
                      <a:pt x="2499" y="1982"/>
                    </a:cubicBezTo>
                    <a:cubicBezTo>
                      <a:pt x="2434" y="1982"/>
                      <a:pt x="2369" y="1974"/>
                      <a:pt x="2306" y="1956"/>
                    </a:cubicBezTo>
                    <a:cubicBezTo>
                      <a:pt x="2231" y="1956"/>
                      <a:pt x="2181" y="1931"/>
                      <a:pt x="2131" y="1881"/>
                    </a:cubicBezTo>
                    <a:cubicBezTo>
                      <a:pt x="2106" y="1856"/>
                      <a:pt x="2081" y="1805"/>
                      <a:pt x="2081" y="1780"/>
                    </a:cubicBezTo>
                    <a:cubicBezTo>
                      <a:pt x="2081" y="1730"/>
                      <a:pt x="2131" y="1680"/>
                      <a:pt x="2181" y="1630"/>
                    </a:cubicBezTo>
                    <a:lnTo>
                      <a:pt x="2206" y="1605"/>
                    </a:lnTo>
                    <a:cubicBezTo>
                      <a:pt x="2256" y="1555"/>
                      <a:pt x="2331" y="1505"/>
                      <a:pt x="2382" y="1404"/>
                    </a:cubicBezTo>
                    <a:cubicBezTo>
                      <a:pt x="2432" y="1279"/>
                      <a:pt x="2407" y="1129"/>
                      <a:pt x="2281" y="1054"/>
                    </a:cubicBezTo>
                    <a:cubicBezTo>
                      <a:pt x="2261" y="1047"/>
                      <a:pt x="2243" y="1044"/>
                      <a:pt x="2226" y="1044"/>
                    </a:cubicBezTo>
                    <a:cubicBezTo>
                      <a:pt x="2181" y="1044"/>
                      <a:pt x="2149" y="1067"/>
                      <a:pt x="2131" y="1104"/>
                    </a:cubicBezTo>
                    <a:cubicBezTo>
                      <a:pt x="2106" y="1154"/>
                      <a:pt x="2131" y="1229"/>
                      <a:pt x="2181" y="1254"/>
                    </a:cubicBezTo>
                    <a:cubicBezTo>
                      <a:pt x="2181" y="1254"/>
                      <a:pt x="2206" y="1279"/>
                      <a:pt x="2181" y="1329"/>
                    </a:cubicBezTo>
                    <a:cubicBezTo>
                      <a:pt x="2156" y="1379"/>
                      <a:pt x="2106" y="1404"/>
                      <a:pt x="2056" y="1455"/>
                    </a:cubicBezTo>
                    <a:lnTo>
                      <a:pt x="2031" y="1480"/>
                    </a:lnTo>
                    <a:cubicBezTo>
                      <a:pt x="2006" y="1505"/>
                      <a:pt x="1981" y="1530"/>
                      <a:pt x="1930" y="1580"/>
                    </a:cubicBezTo>
                    <a:cubicBezTo>
                      <a:pt x="1930" y="1555"/>
                      <a:pt x="1905" y="1530"/>
                      <a:pt x="1905" y="1530"/>
                    </a:cubicBezTo>
                    <a:cubicBezTo>
                      <a:pt x="1830" y="1455"/>
                      <a:pt x="1755" y="1430"/>
                      <a:pt x="1655" y="1430"/>
                    </a:cubicBezTo>
                    <a:cubicBezTo>
                      <a:pt x="1630" y="1430"/>
                      <a:pt x="1580" y="1430"/>
                      <a:pt x="1554" y="1455"/>
                    </a:cubicBezTo>
                    <a:cubicBezTo>
                      <a:pt x="1521" y="1455"/>
                      <a:pt x="1488" y="1466"/>
                      <a:pt x="1454" y="1466"/>
                    </a:cubicBezTo>
                    <a:cubicBezTo>
                      <a:pt x="1438" y="1466"/>
                      <a:pt x="1421" y="1463"/>
                      <a:pt x="1404" y="1455"/>
                    </a:cubicBezTo>
                    <a:cubicBezTo>
                      <a:pt x="1379" y="1455"/>
                      <a:pt x="1329" y="1404"/>
                      <a:pt x="1329" y="1379"/>
                    </a:cubicBezTo>
                    <a:cubicBezTo>
                      <a:pt x="1304" y="1329"/>
                      <a:pt x="1329" y="1279"/>
                      <a:pt x="1354" y="1254"/>
                    </a:cubicBezTo>
                    <a:cubicBezTo>
                      <a:pt x="1379" y="1229"/>
                      <a:pt x="1379" y="1204"/>
                      <a:pt x="1379" y="1179"/>
                    </a:cubicBezTo>
                    <a:cubicBezTo>
                      <a:pt x="1366" y="1166"/>
                      <a:pt x="1354" y="1160"/>
                      <a:pt x="1341" y="1160"/>
                    </a:cubicBezTo>
                    <a:cubicBezTo>
                      <a:pt x="1329" y="1160"/>
                      <a:pt x="1316" y="1166"/>
                      <a:pt x="1304" y="1179"/>
                    </a:cubicBezTo>
                    <a:cubicBezTo>
                      <a:pt x="1229" y="1229"/>
                      <a:pt x="1204" y="1304"/>
                      <a:pt x="1229" y="1404"/>
                    </a:cubicBezTo>
                    <a:cubicBezTo>
                      <a:pt x="1229" y="1480"/>
                      <a:pt x="1304" y="1555"/>
                      <a:pt x="1379" y="1555"/>
                    </a:cubicBezTo>
                    <a:cubicBezTo>
                      <a:pt x="1417" y="1567"/>
                      <a:pt x="1448" y="1574"/>
                      <a:pt x="1479" y="1574"/>
                    </a:cubicBezTo>
                    <a:cubicBezTo>
                      <a:pt x="1511" y="1574"/>
                      <a:pt x="1542" y="1567"/>
                      <a:pt x="1580" y="1555"/>
                    </a:cubicBezTo>
                    <a:cubicBezTo>
                      <a:pt x="1605" y="1555"/>
                      <a:pt x="1630" y="1530"/>
                      <a:pt x="1655" y="1530"/>
                    </a:cubicBezTo>
                    <a:cubicBezTo>
                      <a:pt x="1730" y="1530"/>
                      <a:pt x="1780" y="1555"/>
                      <a:pt x="1830" y="1605"/>
                    </a:cubicBezTo>
                    <a:cubicBezTo>
                      <a:pt x="1855" y="1630"/>
                      <a:pt x="1880" y="1655"/>
                      <a:pt x="1880" y="1680"/>
                    </a:cubicBezTo>
                    <a:cubicBezTo>
                      <a:pt x="1880" y="1705"/>
                      <a:pt x="1880" y="1730"/>
                      <a:pt x="1880" y="1730"/>
                    </a:cubicBezTo>
                    <a:cubicBezTo>
                      <a:pt x="1855" y="1856"/>
                      <a:pt x="1905" y="1956"/>
                      <a:pt x="1981" y="2056"/>
                    </a:cubicBezTo>
                    <a:cubicBezTo>
                      <a:pt x="2056" y="2106"/>
                      <a:pt x="2131" y="2131"/>
                      <a:pt x="2231" y="2156"/>
                    </a:cubicBezTo>
                    <a:cubicBezTo>
                      <a:pt x="2231" y="2156"/>
                      <a:pt x="2256" y="2181"/>
                      <a:pt x="2256" y="2181"/>
                    </a:cubicBezTo>
                    <a:cubicBezTo>
                      <a:pt x="2319" y="2194"/>
                      <a:pt x="2382" y="2200"/>
                      <a:pt x="2444" y="2200"/>
                    </a:cubicBezTo>
                    <a:cubicBezTo>
                      <a:pt x="2507" y="2200"/>
                      <a:pt x="2570" y="2194"/>
                      <a:pt x="2632" y="2181"/>
                    </a:cubicBezTo>
                    <a:lnTo>
                      <a:pt x="2632" y="2181"/>
                    </a:lnTo>
                    <a:cubicBezTo>
                      <a:pt x="2532" y="2307"/>
                      <a:pt x="2432" y="2432"/>
                      <a:pt x="2306" y="2532"/>
                    </a:cubicBezTo>
                    <a:cubicBezTo>
                      <a:pt x="2206" y="2658"/>
                      <a:pt x="2081" y="2783"/>
                      <a:pt x="1955" y="2908"/>
                    </a:cubicBezTo>
                    <a:cubicBezTo>
                      <a:pt x="1955" y="2933"/>
                      <a:pt x="1930" y="2958"/>
                      <a:pt x="1905" y="2983"/>
                    </a:cubicBezTo>
                    <a:cubicBezTo>
                      <a:pt x="1880" y="3034"/>
                      <a:pt x="1830" y="3084"/>
                      <a:pt x="1830" y="3109"/>
                    </a:cubicBezTo>
                    <a:cubicBezTo>
                      <a:pt x="1630" y="3409"/>
                      <a:pt x="1504" y="3760"/>
                      <a:pt x="1554" y="4111"/>
                    </a:cubicBezTo>
                    <a:cubicBezTo>
                      <a:pt x="1504" y="4086"/>
                      <a:pt x="1429" y="4061"/>
                      <a:pt x="1404" y="4061"/>
                    </a:cubicBezTo>
                    <a:cubicBezTo>
                      <a:pt x="1379" y="4036"/>
                      <a:pt x="1379" y="3986"/>
                      <a:pt x="1379" y="3886"/>
                    </a:cubicBezTo>
                    <a:cubicBezTo>
                      <a:pt x="1379" y="3836"/>
                      <a:pt x="1404" y="3760"/>
                      <a:pt x="1379" y="3685"/>
                    </a:cubicBezTo>
                    <a:cubicBezTo>
                      <a:pt x="1354" y="3485"/>
                      <a:pt x="1229" y="3334"/>
                      <a:pt x="1128" y="3234"/>
                    </a:cubicBezTo>
                    <a:cubicBezTo>
                      <a:pt x="1053" y="3134"/>
                      <a:pt x="1003" y="3059"/>
                      <a:pt x="953" y="2983"/>
                    </a:cubicBezTo>
                    <a:cubicBezTo>
                      <a:pt x="928" y="2883"/>
                      <a:pt x="903" y="2783"/>
                      <a:pt x="928" y="2708"/>
                    </a:cubicBezTo>
                    <a:cubicBezTo>
                      <a:pt x="953" y="2633"/>
                      <a:pt x="978" y="2582"/>
                      <a:pt x="1053" y="2557"/>
                    </a:cubicBezTo>
                    <a:cubicBezTo>
                      <a:pt x="1078" y="2557"/>
                      <a:pt x="1128" y="2557"/>
                      <a:pt x="1153" y="2582"/>
                    </a:cubicBezTo>
                    <a:cubicBezTo>
                      <a:pt x="1153" y="2607"/>
                      <a:pt x="1153" y="2633"/>
                      <a:pt x="1153" y="2658"/>
                    </a:cubicBezTo>
                    <a:cubicBezTo>
                      <a:pt x="1179" y="2708"/>
                      <a:pt x="1204" y="2808"/>
                      <a:pt x="1304" y="2883"/>
                    </a:cubicBezTo>
                    <a:cubicBezTo>
                      <a:pt x="1333" y="2913"/>
                      <a:pt x="1371" y="2925"/>
                      <a:pt x="1413" y="2925"/>
                    </a:cubicBezTo>
                    <a:cubicBezTo>
                      <a:pt x="1442" y="2925"/>
                      <a:pt x="1473" y="2919"/>
                      <a:pt x="1504" y="2908"/>
                    </a:cubicBezTo>
                    <a:cubicBezTo>
                      <a:pt x="1605" y="2883"/>
                      <a:pt x="1705" y="2808"/>
                      <a:pt x="1755" y="2708"/>
                    </a:cubicBezTo>
                    <a:cubicBezTo>
                      <a:pt x="1880" y="2432"/>
                      <a:pt x="1780" y="2081"/>
                      <a:pt x="1504" y="1931"/>
                    </a:cubicBezTo>
                    <a:cubicBezTo>
                      <a:pt x="1478" y="1913"/>
                      <a:pt x="1448" y="1905"/>
                      <a:pt x="1419" y="1905"/>
                    </a:cubicBezTo>
                    <a:cubicBezTo>
                      <a:pt x="1368" y="1905"/>
                      <a:pt x="1320" y="1932"/>
                      <a:pt x="1304" y="1981"/>
                    </a:cubicBezTo>
                    <a:cubicBezTo>
                      <a:pt x="1254" y="2056"/>
                      <a:pt x="1279" y="2156"/>
                      <a:pt x="1354" y="2206"/>
                    </a:cubicBezTo>
                    <a:cubicBezTo>
                      <a:pt x="1454" y="2282"/>
                      <a:pt x="1504" y="2432"/>
                      <a:pt x="1479" y="2557"/>
                    </a:cubicBezTo>
                    <a:cubicBezTo>
                      <a:pt x="1454" y="2532"/>
                      <a:pt x="1454" y="2507"/>
                      <a:pt x="1454" y="2482"/>
                    </a:cubicBezTo>
                    <a:cubicBezTo>
                      <a:pt x="1396" y="2327"/>
                      <a:pt x="1232" y="2232"/>
                      <a:pt x="1068" y="2232"/>
                    </a:cubicBezTo>
                    <a:cubicBezTo>
                      <a:pt x="1021" y="2232"/>
                      <a:pt x="973" y="2240"/>
                      <a:pt x="928" y="2257"/>
                    </a:cubicBezTo>
                    <a:cubicBezTo>
                      <a:pt x="853" y="2282"/>
                      <a:pt x="778" y="2332"/>
                      <a:pt x="727" y="2407"/>
                    </a:cubicBezTo>
                    <a:cubicBezTo>
                      <a:pt x="727" y="2382"/>
                      <a:pt x="702" y="2382"/>
                      <a:pt x="702" y="2357"/>
                    </a:cubicBezTo>
                    <a:cubicBezTo>
                      <a:pt x="702" y="2282"/>
                      <a:pt x="702" y="2206"/>
                      <a:pt x="727" y="2131"/>
                    </a:cubicBezTo>
                    <a:cubicBezTo>
                      <a:pt x="727" y="2081"/>
                      <a:pt x="727" y="2031"/>
                      <a:pt x="727" y="1956"/>
                    </a:cubicBezTo>
                    <a:cubicBezTo>
                      <a:pt x="727" y="1856"/>
                      <a:pt x="702" y="1680"/>
                      <a:pt x="552" y="1555"/>
                    </a:cubicBezTo>
                    <a:cubicBezTo>
                      <a:pt x="505" y="1524"/>
                      <a:pt x="440" y="1502"/>
                      <a:pt x="373" y="1502"/>
                    </a:cubicBezTo>
                    <a:cubicBezTo>
                      <a:pt x="331" y="1502"/>
                      <a:pt x="289" y="1511"/>
                      <a:pt x="251" y="1530"/>
                    </a:cubicBezTo>
                    <a:cubicBezTo>
                      <a:pt x="151" y="1580"/>
                      <a:pt x="76" y="1680"/>
                      <a:pt x="76" y="1805"/>
                    </a:cubicBezTo>
                    <a:cubicBezTo>
                      <a:pt x="76" y="1831"/>
                      <a:pt x="76" y="1856"/>
                      <a:pt x="126" y="1856"/>
                    </a:cubicBezTo>
                    <a:cubicBezTo>
                      <a:pt x="151" y="1856"/>
                      <a:pt x="176" y="1831"/>
                      <a:pt x="176" y="1805"/>
                    </a:cubicBezTo>
                    <a:cubicBezTo>
                      <a:pt x="176" y="1730"/>
                      <a:pt x="226" y="1680"/>
                      <a:pt x="301" y="1630"/>
                    </a:cubicBezTo>
                    <a:cubicBezTo>
                      <a:pt x="322" y="1620"/>
                      <a:pt x="351" y="1614"/>
                      <a:pt x="382" y="1614"/>
                    </a:cubicBezTo>
                    <a:cubicBezTo>
                      <a:pt x="426" y="1614"/>
                      <a:pt x="472" y="1626"/>
                      <a:pt x="502" y="1655"/>
                    </a:cubicBezTo>
                    <a:cubicBezTo>
                      <a:pt x="602" y="1730"/>
                      <a:pt x="627" y="1906"/>
                      <a:pt x="627" y="1956"/>
                    </a:cubicBezTo>
                    <a:cubicBezTo>
                      <a:pt x="627" y="2006"/>
                      <a:pt x="602" y="2056"/>
                      <a:pt x="602" y="2106"/>
                    </a:cubicBezTo>
                    <a:cubicBezTo>
                      <a:pt x="602" y="2206"/>
                      <a:pt x="602" y="2282"/>
                      <a:pt x="602" y="2382"/>
                    </a:cubicBezTo>
                    <a:cubicBezTo>
                      <a:pt x="602" y="2432"/>
                      <a:pt x="627" y="2482"/>
                      <a:pt x="652" y="2532"/>
                    </a:cubicBezTo>
                    <a:cubicBezTo>
                      <a:pt x="627" y="2557"/>
                      <a:pt x="627" y="2607"/>
                      <a:pt x="602" y="2633"/>
                    </a:cubicBezTo>
                    <a:cubicBezTo>
                      <a:pt x="577" y="2783"/>
                      <a:pt x="602" y="2933"/>
                      <a:pt x="652" y="3084"/>
                    </a:cubicBezTo>
                    <a:cubicBezTo>
                      <a:pt x="677" y="3134"/>
                      <a:pt x="702" y="3184"/>
                      <a:pt x="727" y="3234"/>
                    </a:cubicBezTo>
                    <a:cubicBezTo>
                      <a:pt x="627" y="3209"/>
                      <a:pt x="552" y="3209"/>
                      <a:pt x="452" y="3209"/>
                    </a:cubicBezTo>
                    <a:cubicBezTo>
                      <a:pt x="226" y="3259"/>
                      <a:pt x="1" y="3485"/>
                      <a:pt x="51" y="3735"/>
                    </a:cubicBezTo>
                    <a:cubicBezTo>
                      <a:pt x="51" y="3861"/>
                      <a:pt x="126" y="3936"/>
                      <a:pt x="226" y="3961"/>
                    </a:cubicBezTo>
                    <a:cubicBezTo>
                      <a:pt x="226" y="3986"/>
                      <a:pt x="226" y="3986"/>
                      <a:pt x="226" y="3986"/>
                    </a:cubicBezTo>
                    <a:cubicBezTo>
                      <a:pt x="301" y="3986"/>
                      <a:pt x="377" y="3986"/>
                      <a:pt x="427" y="3936"/>
                    </a:cubicBezTo>
                    <a:cubicBezTo>
                      <a:pt x="477" y="3886"/>
                      <a:pt x="502" y="3836"/>
                      <a:pt x="502" y="3785"/>
                    </a:cubicBezTo>
                    <a:cubicBezTo>
                      <a:pt x="502" y="3724"/>
                      <a:pt x="451" y="3679"/>
                      <a:pt x="405" y="3679"/>
                    </a:cubicBezTo>
                    <a:cubicBezTo>
                      <a:pt x="395" y="3679"/>
                      <a:pt x="385" y="3681"/>
                      <a:pt x="377" y="3685"/>
                    </a:cubicBezTo>
                    <a:cubicBezTo>
                      <a:pt x="326" y="3685"/>
                      <a:pt x="301" y="3710"/>
                      <a:pt x="276" y="3760"/>
                    </a:cubicBezTo>
                    <a:cubicBezTo>
                      <a:pt x="276" y="3760"/>
                      <a:pt x="251" y="3735"/>
                      <a:pt x="251" y="3710"/>
                    </a:cubicBezTo>
                    <a:cubicBezTo>
                      <a:pt x="226" y="3585"/>
                      <a:pt x="377" y="3460"/>
                      <a:pt x="502" y="3435"/>
                    </a:cubicBezTo>
                    <a:cubicBezTo>
                      <a:pt x="530" y="3429"/>
                      <a:pt x="559" y="3426"/>
                      <a:pt x="590" y="3426"/>
                    </a:cubicBezTo>
                    <a:cubicBezTo>
                      <a:pt x="696" y="3426"/>
                      <a:pt x="817" y="3463"/>
                      <a:pt x="953" y="3560"/>
                    </a:cubicBezTo>
                    <a:lnTo>
                      <a:pt x="978" y="3560"/>
                    </a:lnTo>
                    <a:cubicBezTo>
                      <a:pt x="1028" y="3610"/>
                      <a:pt x="1053" y="3685"/>
                      <a:pt x="1053" y="3735"/>
                    </a:cubicBezTo>
                    <a:cubicBezTo>
                      <a:pt x="1078" y="3760"/>
                      <a:pt x="1053" y="3811"/>
                      <a:pt x="1053" y="3861"/>
                    </a:cubicBezTo>
                    <a:cubicBezTo>
                      <a:pt x="1053" y="3986"/>
                      <a:pt x="1028" y="4161"/>
                      <a:pt x="1179" y="4287"/>
                    </a:cubicBezTo>
                    <a:cubicBezTo>
                      <a:pt x="1254" y="4337"/>
                      <a:pt x="1329" y="4387"/>
                      <a:pt x="1429" y="4412"/>
                    </a:cubicBezTo>
                    <a:cubicBezTo>
                      <a:pt x="1554" y="4462"/>
                      <a:pt x="1680" y="4512"/>
                      <a:pt x="1780" y="4587"/>
                    </a:cubicBezTo>
                    <a:cubicBezTo>
                      <a:pt x="1880" y="4713"/>
                      <a:pt x="1981" y="4788"/>
                      <a:pt x="2081" y="4888"/>
                    </a:cubicBezTo>
                    <a:cubicBezTo>
                      <a:pt x="2181" y="4963"/>
                      <a:pt x="2256" y="5039"/>
                      <a:pt x="2331" y="5114"/>
                    </a:cubicBezTo>
                    <a:cubicBezTo>
                      <a:pt x="2732" y="5540"/>
                      <a:pt x="2732" y="6292"/>
                      <a:pt x="2331" y="6743"/>
                    </a:cubicBezTo>
                    <a:cubicBezTo>
                      <a:pt x="2281" y="6793"/>
                      <a:pt x="2281" y="6893"/>
                      <a:pt x="2331" y="6968"/>
                    </a:cubicBezTo>
                    <a:cubicBezTo>
                      <a:pt x="2356" y="6968"/>
                      <a:pt x="2382" y="6993"/>
                      <a:pt x="2407" y="6993"/>
                    </a:cubicBezTo>
                    <a:cubicBezTo>
                      <a:pt x="2420" y="7000"/>
                      <a:pt x="2435" y="7003"/>
                      <a:pt x="2451" y="7003"/>
                    </a:cubicBezTo>
                    <a:cubicBezTo>
                      <a:pt x="2493" y="7003"/>
                      <a:pt x="2539" y="6980"/>
                      <a:pt x="2557" y="6943"/>
                    </a:cubicBezTo>
                    <a:cubicBezTo>
                      <a:pt x="2983" y="6492"/>
                      <a:pt x="3058" y="5816"/>
                      <a:pt x="2808" y="5264"/>
                    </a:cubicBezTo>
                    <a:cubicBezTo>
                      <a:pt x="2908" y="5239"/>
                      <a:pt x="3008" y="5189"/>
                      <a:pt x="3058" y="5089"/>
                    </a:cubicBezTo>
                    <a:cubicBezTo>
                      <a:pt x="3108" y="5014"/>
                      <a:pt x="3133" y="4938"/>
                      <a:pt x="3133" y="4863"/>
                    </a:cubicBezTo>
                    <a:cubicBezTo>
                      <a:pt x="3133" y="4813"/>
                      <a:pt x="3158" y="4763"/>
                      <a:pt x="3158" y="4713"/>
                    </a:cubicBezTo>
                    <a:cubicBezTo>
                      <a:pt x="3209" y="4587"/>
                      <a:pt x="3334" y="4487"/>
                      <a:pt x="3484" y="4437"/>
                    </a:cubicBezTo>
                    <a:cubicBezTo>
                      <a:pt x="3509" y="4437"/>
                      <a:pt x="3534" y="4412"/>
                      <a:pt x="3509" y="4387"/>
                    </a:cubicBezTo>
                    <a:cubicBezTo>
                      <a:pt x="3509" y="4362"/>
                      <a:pt x="3484" y="4337"/>
                      <a:pt x="3459" y="4337"/>
                    </a:cubicBezTo>
                    <a:cubicBezTo>
                      <a:pt x="3284" y="4387"/>
                      <a:pt x="3133" y="4512"/>
                      <a:pt x="3058" y="4688"/>
                    </a:cubicBezTo>
                    <a:cubicBezTo>
                      <a:pt x="3058" y="4738"/>
                      <a:pt x="3033" y="4788"/>
                      <a:pt x="3033" y="4838"/>
                    </a:cubicBezTo>
                    <a:cubicBezTo>
                      <a:pt x="3008" y="4913"/>
                      <a:pt x="3008" y="4988"/>
                      <a:pt x="2983" y="5039"/>
                    </a:cubicBezTo>
                    <a:cubicBezTo>
                      <a:pt x="2933" y="5114"/>
                      <a:pt x="2833" y="5164"/>
                      <a:pt x="2757" y="5164"/>
                    </a:cubicBezTo>
                    <a:cubicBezTo>
                      <a:pt x="2707" y="5064"/>
                      <a:pt x="2657" y="4988"/>
                      <a:pt x="2582" y="4913"/>
                    </a:cubicBezTo>
                    <a:cubicBezTo>
                      <a:pt x="2482" y="4813"/>
                      <a:pt x="2382" y="4738"/>
                      <a:pt x="2306" y="4638"/>
                    </a:cubicBezTo>
                    <a:cubicBezTo>
                      <a:pt x="2256" y="4613"/>
                      <a:pt x="2231" y="4587"/>
                      <a:pt x="2206" y="4562"/>
                    </a:cubicBezTo>
                    <a:cubicBezTo>
                      <a:pt x="2181" y="4412"/>
                      <a:pt x="2231" y="4237"/>
                      <a:pt x="2331" y="4136"/>
                    </a:cubicBezTo>
                    <a:cubicBezTo>
                      <a:pt x="2382" y="4036"/>
                      <a:pt x="2482" y="3986"/>
                      <a:pt x="2557" y="3986"/>
                    </a:cubicBezTo>
                    <a:cubicBezTo>
                      <a:pt x="2575" y="3982"/>
                      <a:pt x="2592" y="3979"/>
                      <a:pt x="2608" y="3979"/>
                    </a:cubicBezTo>
                    <a:cubicBezTo>
                      <a:pt x="2682" y="3979"/>
                      <a:pt x="2737" y="4024"/>
                      <a:pt x="2757" y="4086"/>
                    </a:cubicBezTo>
                    <a:cubicBezTo>
                      <a:pt x="2783" y="4111"/>
                      <a:pt x="2757" y="4136"/>
                      <a:pt x="2757" y="4186"/>
                    </a:cubicBezTo>
                    <a:cubicBezTo>
                      <a:pt x="2732" y="4186"/>
                      <a:pt x="2732" y="4212"/>
                      <a:pt x="2682" y="4212"/>
                    </a:cubicBezTo>
                    <a:cubicBezTo>
                      <a:pt x="2632" y="4237"/>
                      <a:pt x="2582" y="4287"/>
                      <a:pt x="2607" y="4337"/>
                    </a:cubicBezTo>
                    <a:cubicBezTo>
                      <a:pt x="2607" y="4412"/>
                      <a:pt x="2657" y="4437"/>
                      <a:pt x="2732" y="4437"/>
                    </a:cubicBezTo>
                    <a:cubicBezTo>
                      <a:pt x="2808" y="4412"/>
                      <a:pt x="2883" y="4362"/>
                      <a:pt x="2933" y="4287"/>
                    </a:cubicBezTo>
                    <a:cubicBezTo>
                      <a:pt x="2983" y="4186"/>
                      <a:pt x="2983" y="4086"/>
                      <a:pt x="2958" y="3986"/>
                    </a:cubicBezTo>
                    <a:cubicBezTo>
                      <a:pt x="2913" y="3851"/>
                      <a:pt x="2767" y="3757"/>
                      <a:pt x="2593" y="3757"/>
                    </a:cubicBezTo>
                    <a:cubicBezTo>
                      <a:pt x="2573" y="3757"/>
                      <a:pt x="2553" y="3758"/>
                      <a:pt x="2532" y="3760"/>
                    </a:cubicBezTo>
                    <a:cubicBezTo>
                      <a:pt x="2407" y="3785"/>
                      <a:pt x="2256" y="3861"/>
                      <a:pt x="2156" y="3986"/>
                    </a:cubicBezTo>
                    <a:cubicBezTo>
                      <a:pt x="2081" y="4086"/>
                      <a:pt x="2006" y="4212"/>
                      <a:pt x="1981" y="4337"/>
                    </a:cubicBezTo>
                    <a:cubicBezTo>
                      <a:pt x="1981" y="4312"/>
                      <a:pt x="1955" y="4287"/>
                      <a:pt x="1930" y="4237"/>
                    </a:cubicBezTo>
                    <a:cubicBezTo>
                      <a:pt x="1755" y="3911"/>
                      <a:pt x="1930" y="3485"/>
                      <a:pt x="2156" y="3184"/>
                    </a:cubicBezTo>
                    <a:cubicBezTo>
                      <a:pt x="2306" y="3034"/>
                      <a:pt x="2557" y="2883"/>
                      <a:pt x="2707" y="2883"/>
                    </a:cubicBezTo>
                    <a:cubicBezTo>
                      <a:pt x="2757" y="2908"/>
                      <a:pt x="2833" y="2908"/>
                      <a:pt x="2908" y="2933"/>
                    </a:cubicBezTo>
                    <a:cubicBezTo>
                      <a:pt x="3004" y="2947"/>
                      <a:pt x="3107" y="2968"/>
                      <a:pt x="3210" y="2968"/>
                    </a:cubicBezTo>
                    <a:cubicBezTo>
                      <a:pt x="3295" y="2968"/>
                      <a:pt x="3380" y="2954"/>
                      <a:pt x="3459" y="2908"/>
                    </a:cubicBezTo>
                    <a:cubicBezTo>
                      <a:pt x="3534" y="2858"/>
                      <a:pt x="3585" y="2808"/>
                      <a:pt x="3635" y="2733"/>
                    </a:cubicBezTo>
                    <a:cubicBezTo>
                      <a:pt x="3660" y="2708"/>
                      <a:pt x="3710" y="2708"/>
                      <a:pt x="3760" y="2683"/>
                    </a:cubicBezTo>
                    <a:cubicBezTo>
                      <a:pt x="3785" y="2683"/>
                      <a:pt x="3810" y="2658"/>
                      <a:pt x="3835" y="2658"/>
                    </a:cubicBezTo>
                    <a:cubicBezTo>
                      <a:pt x="3910" y="2633"/>
                      <a:pt x="4011" y="2582"/>
                      <a:pt x="4111" y="2532"/>
                    </a:cubicBezTo>
                    <a:cubicBezTo>
                      <a:pt x="4236" y="2432"/>
                      <a:pt x="4336" y="2257"/>
                      <a:pt x="4286" y="2081"/>
                    </a:cubicBezTo>
                    <a:cubicBezTo>
                      <a:pt x="4286" y="2031"/>
                      <a:pt x="4236" y="2006"/>
                      <a:pt x="4161" y="2006"/>
                    </a:cubicBezTo>
                    <a:cubicBezTo>
                      <a:pt x="4111" y="2031"/>
                      <a:pt x="4086" y="2081"/>
                      <a:pt x="4086" y="2156"/>
                    </a:cubicBezTo>
                    <a:cubicBezTo>
                      <a:pt x="4111" y="2206"/>
                      <a:pt x="4061" y="2307"/>
                      <a:pt x="3986" y="2357"/>
                    </a:cubicBezTo>
                    <a:cubicBezTo>
                      <a:pt x="3910" y="2382"/>
                      <a:pt x="3835" y="2432"/>
                      <a:pt x="3760" y="2457"/>
                    </a:cubicBezTo>
                    <a:lnTo>
                      <a:pt x="3735" y="2457"/>
                    </a:lnTo>
                    <a:cubicBezTo>
                      <a:pt x="3760" y="2357"/>
                      <a:pt x="3735" y="2257"/>
                      <a:pt x="3735" y="2181"/>
                    </a:cubicBezTo>
                    <a:cubicBezTo>
                      <a:pt x="3735" y="2131"/>
                      <a:pt x="3735" y="2081"/>
                      <a:pt x="3735" y="2031"/>
                    </a:cubicBezTo>
                    <a:cubicBezTo>
                      <a:pt x="3760" y="1906"/>
                      <a:pt x="3785" y="1805"/>
                      <a:pt x="3835" y="1755"/>
                    </a:cubicBezTo>
                    <a:cubicBezTo>
                      <a:pt x="3850" y="1726"/>
                      <a:pt x="3882" y="1714"/>
                      <a:pt x="3911" y="1714"/>
                    </a:cubicBezTo>
                    <a:cubicBezTo>
                      <a:pt x="3931" y="1714"/>
                      <a:pt x="3950" y="1720"/>
                      <a:pt x="3960" y="1730"/>
                    </a:cubicBezTo>
                    <a:cubicBezTo>
                      <a:pt x="3998" y="1755"/>
                      <a:pt x="4042" y="1768"/>
                      <a:pt x="4083" y="1768"/>
                    </a:cubicBezTo>
                    <a:cubicBezTo>
                      <a:pt x="4123" y="1768"/>
                      <a:pt x="4161" y="1755"/>
                      <a:pt x="4186" y="1730"/>
                    </a:cubicBezTo>
                    <a:cubicBezTo>
                      <a:pt x="4261" y="1655"/>
                      <a:pt x="4261" y="1555"/>
                      <a:pt x="4186" y="1505"/>
                    </a:cubicBezTo>
                    <a:cubicBezTo>
                      <a:pt x="4129" y="1428"/>
                      <a:pt x="4042" y="1395"/>
                      <a:pt x="3948" y="1395"/>
                    </a:cubicBezTo>
                    <a:cubicBezTo>
                      <a:pt x="3919" y="1395"/>
                      <a:pt x="3890" y="1399"/>
                      <a:pt x="3860" y="1404"/>
                    </a:cubicBezTo>
                    <a:cubicBezTo>
                      <a:pt x="3860" y="1404"/>
                      <a:pt x="3860" y="1379"/>
                      <a:pt x="3860" y="1379"/>
                    </a:cubicBezTo>
                    <a:cubicBezTo>
                      <a:pt x="3885" y="1329"/>
                      <a:pt x="3935" y="1279"/>
                      <a:pt x="3960" y="1254"/>
                    </a:cubicBezTo>
                    <a:cubicBezTo>
                      <a:pt x="3986" y="1229"/>
                      <a:pt x="3986" y="1229"/>
                      <a:pt x="4011" y="1204"/>
                    </a:cubicBezTo>
                    <a:cubicBezTo>
                      <a:pt x="4086" y="1129"/>
                      <a:pt x="4111" y="1029"/>
                      <a:pt x="4111" y="953"/>
                    </a:cubicBezTo>
                    <a:cubicBezTo>
                      <a:pt x="4111" y="928"/>
                      <a:pt x="4086" y="903"/>
                      <a:pt x="4036" y="903"/>
                    </a:cubicBezTo>
                    <a:cubicBezTo>
                      <a:pt x="4011" y="903"/>
                      <a:pt x="3986" y="928"/>
                      <a:pt x="4011" y="978"/>
                    </a:cubicBezTo>
                    <a:cubicBezTo>
                      <a:pt x="4011" y="1003"/>
                      <a:pt x="3986" y="1079"/>
                      <a:pt x="3935" y="1129"/>
                    </a:cubicBezTo>
                    <a:cubicBezTo>
                      <a:pt x="3910" y="1154"/>
                      <a:pt x="3910" y="1154"/>
                      <a:pt x="3885" y="1179"/>
                    </a:cubicBezTo>
                    <a:cubicBezTo>
                      <a:pt x="3835" y="1229"/>
                      <a:pt x="3785" y="1279"/>
                      <a:pt x="3760" y="1329"/>
                    </a:cubicBezTo>
                    <a:cubicBezTo>
                      <a:pt x="3760" y="1379"/>
                      <a:pt x="3760" y="1404"/>
                      <a:pt x="3760" y="1430"/>
                    </a:cubicBezTo>
                    <a:cubicBezTo>
                      <a:pt x="3685" y="1455"/>
                      <a:pt x="3635" y="1480"/>
                      <a:pt x="3610" y="1530"/>
                    </a:cubicBezTo>
                    <a:cubicBezTo>
                      <a:pt x="3484" y="1655"/>
                      <a:pt x="3434" y="1805"/>
                      <a:pt x="3434" y="2006"/>
                    </a:cubicBezTo>
                    <a:cubicBezTo>
                      <a:pt x="3409" y="2081"/>
                      <a:pt x="3409" y="2131"/>
                      <a:pt x="3434" y="2181"/>
                    </a:cubicBezTo>
                    <a:cubicBezTo>
                      <a:pt x="3434" y="2257"/>
                      <a:pt x="3434" y="2332"/>
                      <a:pt x="3409" y="2407"/>
                    </a:cubicBezTo>
                    <a:cubicBezTo>
                      <a:pt x="3409" y="2507"/>
                      <a:pt x="3359" y="2582"/>
                      <a:pt x="3309" y="2633"/>
                    </a:cubicBezTo>
                    <a:cubicBezTo>
                      <a:pt x="3280" y="2652"/>
                      <a:pt x="3244" y="2660"/>
                      <a:pt x="3204" y="2660"/>
                    </a:cubicBezTo>
                    <a:cubicBezTo>
                      <a:pt x="3138" y="2660"/>
                      <a:pt x="3060" y="2638"/>
                      <a:pt x="2983" y="2607"/>
                    </a:cubicBezTo>
                    <a:cubicBezTo>
                      <a:pt x="2908" y="2607"/>
                      <a:pt x="2808" y="2582"/>
                      <a:pt x="2732" y="2582"/>
                    </a:cubicBezTo>
                    <a:cubicBezTo>
                      <a:pt x="2883" y="2407"/>
                      <a:pt x="3033" y="2232"/>
                      <a:pt x="3158" y="2006"/>
                    </a:cubicBezTo>
                    <a:cubicBezTo>
                      <a:pt x="3259" y="1780"/>
                      <a:pt x="3334" y="1530"/>
                      <a:pt x="3309" y="1254"/>
                    </a:cubicBezTo>
                    <a:cubicBezTo>
                      <a:pt x="3409" y="1254"/>
                      <a:pt x="3484" y="1229"/>
                      <a:pt x="3559" y="1179"/>
                    </a:cubicBezTo>
                    <a:cubicBezTo>
                      <a:pt x="3710" y="1079"/>
                      <a:pt x="3785" y="928"/>
                      <a:pt x="3735" y="778"/>
                    </a:cubicBezTo>
                    <a:cubicBezTo>
                      <a:pt x="3735" y="703"/>
                      <a:pt x="3685" y="628"/>
                      <a:pt x="3635" y="577"/>
                    </a:cubicBezTo>
                    <a:cubicBezTo>
                      <a:pt x="3610" y="552"/>
                      <a:pt x="3585" y="527"/>
                      <a:pt x="3585" y="502"/>
                    </a:cubicBezTo>
                    <a:cubicBezTo>
                      <a:pt x="3534" y="427"/>
                      <a:pt x="3534" y="377"/>
                      <a:pt x="3534" y="302"/>
                    </a:cubicBezTo>
                    <a:cubicBezTo>
                      <a:pt x="3559" y="252"/>
                      <a:pt x="3585" y="227"/>
                      <a:pt x="3635" y="227"/>
                    </a:cubicBezTo>
                    <a:cubicBezTo>
                      <a:pt x="3643" y="218"/>
                      <a:pt x="3651" y="215"/>
                      <a:pt x="3659" y="215"/>
                    </a:cubicBezTo>
                    <a:cubicBezTo>
                      <a:pt x="3674" y="215"/>
                      <a:pt x="3685" y="227"/>
                      <a:pt x="3685" y="227"/>
                    </a:cubicBezTo>
                    <a:cubicBezTo>
                      <a:pt x="3710" y="252"/>
                      <a:pt x="3710" y="252"/>
                      <a:pt x="3710" y="277"/>
                    </a:cubicBezTo>
                    <a:cubicBezTo>
                      <a:pt x="3710" y="327"/>
                      <a:pt x="3760" y="377"/>
                      <a:pt x="3810" y="377"/>
                    </a:cubicBezTo>
                    <a:cubicBezTo>
                      <a:pt x="3885" y="377"/>
                      <a:pt x="3910" y="327"/>
                      <a:pt x="3935" y="277"/>
                    </a:cubicBezTo>
                    <a:cubicBezTo>
                      <a:pt x="3935" y="201"/>
                      <a:pt x="3885" y="126"/>
                      <a:pt x="3835" y="76"/>
                    </a:cubicBezTo>
                    <a:cubicBezTo>
                      <a:pt x="3785" y="26"/>
                      <a:pt x="3685" y="1"/>
                      <a:pt x="3610"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877893" y="3955225"/>
                <a:ext cx="221473" cy="312200"/>
              </a:xfrm>
              <a:custGeom>
                <a:avLst/>
                <a:gdLst/>
                <a:ahLst/>
                <a:cxnLst/>
                <a:rect l="l" t="t" r="r" b="b"/>
                <a:pathLst>
                  <a:path w="2983" h="4205" extrusionOk="0">
                    <a:moveTo>
                      <a:pt x="1404" y="1"/>
                    </a:moveTo>
                    <a:cubicBezTo>
                      <a:pt x="1354" y="26"/>
                      <a:pt x="1329" y="51"/>
                      <a:pt x="1304" y="101"/>
                    </a:cubicBezTo>
                    <a:cubicBezTo>
                      <a:pt x="1278" y="126"/>
                      <a:pt x="1304" y="176"/>
                      <a:pt x="1329" y="176"/>
                    </a:cubicBezTo>
                    <a:cubicBezTo>
                      <a:pt x="1343" y="183"/>
                      <a:pt x="1356" y="186"/>
                      <a:pt x="1367" y="186"/>
                    </a:cubicBezTo>
                    <a:cubicBezTo>
                      <a:pt x="1393" y="186"/>
                      <a:pt x="1411" y="169"/>
                      <a:pt x="1429" y="151"/>
                    </a:cubicBezTo>
                    <a:lnTo>
                      <a:pt x="1454" y="151"/>
                    </a:lnTo>
                    <a:cubicBezTo>
                      <a:pt x="1454" y="143"/>
                      <a:pt x="1457" y="140"/>
                      <a:pt x="1460" y="140"/>
                    </a:cubicBezTo>
                    <a:cubicBezTo>
                      <a:pt x="1468" y="140"/>
                      <a:pt x="1479" y="151"/>
                      <a:pt x="1479" y="151"/>
                    </a:cubicBezTo>
                    <a:cubicBezTo>
                      <a:pt x="1504" y="151"/>
                      <a:pt x="1504" y="201"/>
                      <a:pt x="1504" y="226"/>
                    </a:cubicBezTo>
                    <a:cubicBezTo>
                      <a:pt x="1504" y="251"/>
                      <a:pt x="1479" y="301"/>
                      <a:pt x="1429" y="326"/>
                    </a:cubicBezTo>
                    <a:lnTo>
                      <a:pt x="1379" y="326"/>
                    </a:lnTo>
                    <a:cubicBezTo>
                      <a:pt x="1329" y="351"/>
                      <a:pt x="1304" y="376"/>
                      <a:pt x="1253" y="427"/>
                    </a:cubicBezTo>
                    <a:cubicBezTo>
                      <a:pt x="1203" y="502"/>
                      <a:pt x="1178" y="602"/>
                      <a:pt x="1228" y="702"/>
                    </a:cubicBezTo>
                    <a:cubicBezTo>
                      <a:pt x="1253" y="727"/>
                      <a:pt x="1304" y="777"/>
                      <a:pt x="1354" y="828"/>
                    </a:cubicBezTo>
                    <a:cubicBezTo>
                      <a:pt x="1278" y="953"/>
                      <a:pt x="1228" y="1103"/>
                      <a:pt x="1228" y="1279"/>
                    </a:cubicBezTo>
                    <a:cubicBezTo>
                      <a:pt x="1228" y="1404"/>
                      <a:pt x="1253" y="1554"/>
                      <a:pt x="1278" y="1705"/>
                    </a:cubicBezTo>
                    <a:cubicBezTo>
                      <a:pt x="1228" y="1680"/>
                      <a:pt x="1178" y="1655"/>
                      <a:pt x="1128" y="1655"/>
                    </a:cubicBezTo>
                    <a:cubicBezTo>
                      <a:pt x="1053" y="1630"/>
                      <a:pt x="978" y="1605"/>
                      <a:pt x="953" y="1554"/>
                    </a:cubicBezTo>
                    <a:cubicBezTo>
                      <a:pt x="928" y="1529"/>
                      <a:pt x="928" y="1454"/>
                      <a:pt x="953" y="1404"/>
                    </a:cubicBezTo>
                    <a:cubicBezTo>
                      <a:pt x="978" y="1354"/>
                      <a:pt x="1003" y="1329"/>
                      <a:pt x="1028" y="1279"/>
                    </a:cubicBezTo>
                    <a:cubicBezTo>
                      <a:pt x="1028" y="1254"/>
                      <a:pt x="1053" y="1229"/>
                      <a:pt x="1078" y="1179"/>
                    </a:cubicBezTo>
                    <a:cubicBezTo>
                      <a:pt x="1128" y="1078"/>
                      <a:pt x="1153" y="978"/>
                      <a:pt x="1103" y="878"/>
                    </a:cubicBezTo>
                    <a:cubicBezTo>
                      <a:pt x="1103" y="828"/>
                      <a:pt x="1078" y="803"/>
                      <a:pt x="1053" y="777"/>
                    </a:cubicBezTo>
                    <a:cubicBezTo>
                      <a:pt x="1078" y="752"/>
                      <a:pt x="1078" y="727"/>
                      <a:pt x="1078" y="727"/>
                    </a:cubicBezTo>
                    <a:cubicBezTo>
                      <a:pt x="1078" y="677"/>
                      <a:pt x="1078" y="627"/>
                      <a:pt x="1053" y="602"/>
                    </a:cubicBezTo>
                    <a:cubicBezTo>
                      <a:pt x="1053" y="577"/>
                      <a:pt x="1053" y="577"/>
                      <a:pt x="1053" y="552"/>
                    </a:cubicBezTo>
                    <a:cubicBezTo>
                      <a:pt x="1053" y="502"/>
                      <a:pt x="1053" y="477"/>
                      <a:pt x="1053" y="452"/>
                    </a:cubicBezTo>
                    <a:cubicBezTo>
                      <a:pt x="1078" y="427"/>
                      <a:pt x="1078" y="402"/>
                      <a:pt x="1053" y="402"/>
                    </a:cubicBezTo>
                    <a:lnTo>
                      <a:pt x="1003" y="402"/>
                    </a:lnTo>
                    <a:cubicBezTo>
                      <a:pt x="978" y="452"/>
                      <a:pt x="978" y="502"/>
                      <a:pt x="978" y="577"/>
                    </a:cubicBezTo>
                    <a:cubicBezTo>
                      <a:pt x="1003" y="602"/>
                      <a:pt x="1003" y="602"/>
                      <a:pt x="1003" y="602"/>
                    </a:cubicBezTo>
                    <a:cubicBezTo>
                      <a:pt x="1003" y="652"/>
                      <a:pt x="1028" y="677"/>
                      <a:pt x="1003" y="702"/>
                    </a:cubicBezTo>
                    <a:cubicBezTo>
                      <a:pt x="1003" y="727"/>
                      <a:pt x="1003" y="727"/>
                      <a:pt x="1003" y="727"/>
                    </a:cubicBezTo>
                    <a:cubicBezTo>
                      <a:pt x="966" y="691"/>
                      <a:pt x="916" y="667"/>
                      <a:pt x="862" y="667"/>
                    </a:cubicBezTo>
                    <a:cubicBezTo>
                      <a:pt x="843" y="667"/>
                      <a:pt x="822" y="671"/>
                      <a:pt x="802" y="677"/>
                    </a:cubicBezTo>
                    <a:cubicBezTo>
                      <a:pt x="752" y="702"/>
                      <a:pt x="727" y="752"/>
                      <a:pt x="727" y="803"/>
                    </a:cubicBezTo>
                    <a:cubicBezTo>
                      <a:pt x="752" y="853"/>
                      <a:pt x="802" y="878"/>
                      <a:pt x="852" y="878"/>
                    </a:cubicBezTo>
                    <a:cubicBezTo>
                      <a:pt x="877" y="878"/>
                      <a:pt x="903" y="903"/>
                      <a:pt x="928" y="928"/>
                    </a:cubicBezTo>
                    <a:cubicBezTo>
                      <a:pt x="928" y="978"/>
                      <a:pt x="928" y="1028"/>
                      <a:pt x="903" y="1103"/>
                    </a:cubicBezTo>
                    <a:cubicBezTo>
                      <a:pt x="877" y="1128"/>
                      <a:pt x="852" y="1153"/>
                      <a:pt x="852" y="1179"/>
                    </a:cubicBezTo>
                    <a:cubicBezTo>
                      <a:pt x="827" y="1229"/>
                      <a:pt x="802" y="1279"/>
                      <a:pt x="777" y="1329"/>
                    </a:cubicBezTo>
                    <a:lnTo>
                      <a:pt x="752" y="1329"/>
                    </a:lnTo>
                    <a:cubicBezTo>
                      <a:pt x="727" y="1279"/>
                      <a:pt x="677" y="1254"/>
                      <a:pt x="677" y="1204"/>
                    </a:cubicBezTo>
                    <a:cubicBezTo>
                      <a:pt x="652" y="1153"/>
                      <a:pt x="627" y="1103"/>
                      <a:pt x="677" y="1053"/>
                    </a:cubicBezTo>
                    <a:cubicBezTo>
                      <a:pt x="702" y="1028"/>
                      <a:pt x="702" y="1003"/>
                      <a:pt x="677" y="978"/>
                    </a:cubicBezTo>
                    <a:cubicBezTo>
                      <a:pt x="652" y="965"/>
                      <a:pt x="633" y="959"/>
                      <a:pt x="617" y="959"/>
                    </a:cubicBezTo>
                    <a:cubicBezTo>
                      <a:pt x="602" y="959"/>
                      <a:pt x="589" y="965"/>
                      <a:pt x="577" y="978"/>
                    </a:cubicBezTo>
                    <a:cubicBezTo>
                      <a:pt x="502" y="1053"/>
                      <a:pt x="502" y="1179"/>
                      <a:pt x="552" y="1254"/>
                    </a:cubicBezTo>
                    <a:cubicBezTo>
                      <a:pt x="577" y="1329"/>
                      <a:pt x="627" y="1379"/>
                      <a:pt x="677" y="1429"/>
                    </a:cubicBezTo>
                    <a:cubicBezTo>
                      <a:pt x="677" y="1429"/>
                      <a:pt x="677" y="1454"/>
                      <a:pt x="702" y="1454"/>
                    </a:cubicBezTo>
                    <a:cubicBezTo>
                      <a:pt x="727" y="1479"/>
                      <a:pt x="727" y="1504"/>
                      <a:pt x="752" y="1529"/>
                    </a:cubicBezTo>
                    <a:cubicBezTo>
                      <a:pt x="752" y="1580"/>
                      <a:pt x="752" y="1630"/>
                      <a:pt x="777" y="1655"/>
                    </a:cubicBezTo>
                    <a:cubicBezTo>
                      <a:pt x="852" y="1780"/>
                      <a:pt x="978" y="1805"/>
                      <a:pt x="1078" y="1830"/>
                    </a:cubicBezTo>
                    <a:cubicBezTo>
                      <a:pt x="1128" y="1855"/>
                      <a:pt x="1178" y="1855"/>
                      <a:pt x="1203" y="1880"/>
                    </a:cubicBezTo>
                    <a:cubicBezTo>
                      <a:pt x="1278" y="1905"/>
                      <a:pt x="1379" y="2081"/>
                      <a:pt x="1404" y="2181"/>
                    </a:cubicBezTo>
                    <a:cubicBezTo>
                      <a:pt x="1454" y="2432"/>
                      <a:pt x="1429" y="2707"/>
                      <a:pt x="1228" y="2833"/>
                    </a:cubicBezTo>
                    <a:cubicBezTo>
                      <a:pt x="1203" y="2858"/>
                      <a:pt x="1203" y="2858"/>
                      <a:pt x="1178" y="2883"/>
                    </a:cubicBezTo>
                    <a:cubicBezTo>
                      <a:pt x="1203" y="2808"/>
                      <a:pt x="1203" y="2707"/>
                      <a:pt x="1178" y="2632"/>
                    </a:cubicBezTo>
                    <a:cubicBezTo>
                      <a:pt x="1178" y="2532"/>
                      <a:pt x="1128" y="2457"/>
                      <a:pt x="1053" y="2407"/>
                    </a:cubicBezTo>
                    <a:cubicBezTo>
                      <a:pt x="1003" y="2369"/>
                      <a:pt x="946" y="2350"/>
                      <a:pt x="893" y="2350"/>
                    </a:cubicBezTo>
                    <a:cubicBezTo>
                      <a:pt x="840" y="2350"/>
                      <a:pt x="790" y="2369"/>
                      <a:pt x="752" y="2407"/>
                    </a:cubicBezTo>
                    <a:cubicBezTo>
                      <a:pt x="702" y="2432"/>
                      <a:pt x="677" y="2507"/>
                      <a:pt x="677" y="2557"/>
                    </a:cubicBezTo>
                    <a:cubicBezTo>
                      <a:pt x="677" y="2632"/>
                      <a:pt x="702" y="2682"/>
                      <a:pt x="752" y="2707"/>
                    </a:cubicBezTo>
                    <a:cubicBezTo>
                      <a:pt x="765" y="2720"/>
                      <a:pt x="784" y="2726"/>
                      <a:pt x="799" y="2726"/>
                    </a:cubicBezTo>
                    <a:cubicBezTo>
                      <a:pt x="815" y="2726"/>
                      <a:pt x="827" y="2720"/>
                      <a:pt x="827" y="2707"/>
                    </a:cubicBezTo>
                    <a:cubicBezTo>
                      <a:pt x="852" y="2657"/>
                      <a:pt x="852" y="2632"/>
                      <a:pt x="827" y="2607"/>
                    </a:cubicBezTo>
                    <a:cubicBezTo>
                      <a:pt x="802" y="2582"/>
                      <a:pt x="802" y="2582"/>
                      <a:pt x="802" y="2557"/>
                    </a:cubicBezTo>
                    <a:cubicBezTo>
                      <a:pt x="802" y="2532"/>
                      <a:pt x="827" y="2507"/>
                      <a:pt x="827" y="2507"/>
                    </a:cubicBezTo>
                    <a:cubicBezTo>
                      <a:pt x="840" y="2494"/>
                      <a:pt x="865" y="2488"/>
                      <a:pt x="893" y="2488"/>
                    </a:cubicBezTo>
                    <a:cubicBezTo>
                      <a:pt x="921" y="2488"/>
                      <a:pt x="953" y="2494"/>
                      <a:pt x="978" y="2507"/>
                    </a:cubicBezTo>
                    <a:cubicBezTo>
                      <a:pt x="1003" y="2532"/>
                      <a:pt x="1053" y="2582"/>
                      <a:pt x="1053" y="2657"/>
                    </a:cubicBezTo>
                    <a:cubicBezTo>
                      <a:pt x="1078" y="2757"/>
                      <a:pt x="1053" y="2858"/>
                      <a:pt x="1003" y="2933"/>
                    </a:cubicBezTo>
                    <a:cubicBezTo>
                      <a:pt x="978" y="2933"/>
                      <a:pt x="953" y="2933"/>
                      <a:pt x="903" y="2958"/>
                    </a:cubicBezTo>
                    <a:cubicBezTo>
                      <a:pt x="852" y="2958"/>
                      <a:pt x="752" y="2983"/>
                      <a:pt x="677" y="3008"/>
                    </a:cubicBezTo>
                    <a:cubicBezTo>
                      <a:pt x="627" y="3033"/>
                      <a:pt x="577" y="3058"/>
                      <a:pt x="502" y="3083"/>
                    </a:cubicBezTo>
                    <a:cubicBezTo>
                      <a:pt x="476" y="3058"/>
                      <a:pt x="426" y="3008"/>
                      <a:pt x="426" y="2958"/>
                    </a:cubicBezTo>
                    <a:cubicBezTo>
                      <a:pt x="426" y="2933"/>
                      <a:pt x="451" y="2883"/>
                      <a:pt x="451" y="2833"/>
                    </a:cubicBezTo>
                    <a:cubicBezTo>
                      <a:pt x="476" y="2808"/>
                      <a:pt x="476" y="2783"/>
                      <a:pt x="476" y="2757"/>
                    </a:cubicBezTo>
                    <a:cubicBezTo>
                      <a:pt x="502" y="2632"/>
                      <a:pt x="451" y="2532"/>
                      <a:pt x="376" y="2457"/>
                    </a:cubicBezTo>
                    <a:cubicBezTo>
                      <a:pt x="364" y="2444"/>
                      <a:pt x="357" y="2438"/>
                      <a:pt x="351" y="2438"/>
                    </a:cubicBezTo>
                    <a:cubicBezTo>
                      <a:pt x="345" y="2438"/>
                      <a:pt x="339" y="2444"/>
                      <a:pt x="326" y="2457"/>
                    </a:cubicBezTo>
                    <a:cubicBezTo>
                      <a:pt x="326" y="2457"/>
                      <a:pt x="326" y="2482"/>
                      <a:pt x="326" y="2507"/>
                    </a:cubicBezTo>
                    <a:cubicBezTo>
                      <a:pt x="401" y="2557"/>
                      <a:pt x="426" y="2657"/>
                      <a:pt x="426" y="2732"/>
                    </a:cubicBezTo>
                    <a:cubicBezTo>
                      <a:pt x="426" y="2757"/>
                      <a:pt x="401" y="2783"/>
                      <a:pt x="401" y="2833"/>
                    </a:cubicBezTo>
                    <a:cubicBezTo>
                      <a:pt x="376" y="2858"/>
                      <a:pt x="351" y="2908"/>
                      <a:pt x="376" y="2983"/>
                    </a:cubicBezTo>
                    <a:cubicBezTo>
                      <a:pt x="376" y="3033"/>
                      <a:pt x="401" y="3108"/>
                      <a:pt x="451" y="3133"/>
                    </a:cubicBezTo>
                    <a:cubicBezTo>
                      <a:pt x="151" y="3359"/>
                      <a:pt x="0" y="3760"/>
                      <a:pt x="101" y="4136"/>
                    </a:cubicBezTo>
                    <a:cubicBezTo>
                      <a:pt x="101" y="4161"/>
                      <a:pt x="126" y="4186"/>
                      <a:pt x="176" y="4186"/>
                    </a:cubicBezTo>
                    <a:cubicBezTo>
                      <a:pt x="176" y="4199"/>
                      <a:pt x="182" y="4205"/>
                      <a:pt x="191" y="4205"/>
                    </a:cubicBezTo>
                    <a:cubicBezTo>
                      <a:pt x="201" y="4205"/>
                      <a:pt x="213" y="4199"/>
                      <a:pt x="226" y="4186"/>
                    </a:cubicBezTo>
                    <a:cubicBezTo>
                      <a:pt x="276" y="4186"/>
                      <a:pt x="301" y="4136"/>
                      <a:pt x="301" y="4086"/>
                    </a:cubicBezTo>
                    <a:cubicBezTo>
                      <a:pt x="201" y="3735"/>
                      <a:pt x="426" y="3309"/>
                      <a:pt x="752" y="3209"/>
                    </a:cubicBezTo>
                    <a:cubicBezTo>
                      <a:pt x="827" y="3184"/>
                      <a:pt x="877" y="3158"/>
                      <a:pt x="953" y="3133"/>
                    </a:cubicBezTo>
                    <a:cubicBezTo>
                      <a:pt x="1053" y="3133"/>
                      <a:pt x="1128" y="3108"/>
                      <a:pt x="1228" y="3083"/>
                    </a:cubicBezTo>
                    <a:cubicBezTo>
                      <a:pt x="1253" y="3071"/>
                      <a:pt x="1291" y="3064"/>
                      <a:pt x="1332" y="3064"/>
                    </a:cubicBezTo>
                    <a:cubicBezTo>
                      <a:pt x="1372" y="3064"/>
                      <a:pt x="1416" y="3071"/>
                      <a:pt x="1454" y="3083"/>
                    </a:cubicBezTo>
                    <a:lnTo>
                      <a:pt x="1629" y="3083"/>
                    </a:lnTo>
                    <a:cubicBezTo>
                      <a:pt x="1730" y="3058"/>
                      <a:pt x="1780" y="2958"/>
                      <a:pt x="1830" y="2883"/>
                    </a:cubicBezTo>
                    <a:cubicBezTo>
                      <a:pt x="1830" y="2858"/>
                      <a:pt x="1830" y="2833"/>
                      <a:pt x="1855" y="2808"/>
                    </a:cubicBezTo>
                    <a:cubicBezTo>
                      <a:pt x="1880" y="2783"/>
                      <a:pt x="1905" y="2757"/>
                      <a:pt x="1955" y="2732"/>
                    </a:cubicBezTo>
                    <a:cubicBezTo>
                      <a:pt x="1955" y="2757"/>
                      <a:pt x="1955" y="2757"/>
                      <a:pt x="1955" y="2757"/>
                    </a:cubicBezTo>
                    <a:cubicBezTo>
                      <a:pt x="1989" y="2751"/>
                      <a:pt x="2021" y="2748"/>
                      <a:pt x="2051" y="2748"/>
                    </a:cubicBezTo>
                    <a:cubicBezTo>
                      <a:pt x="2132" y="2748"/>
                      <a:pt x="2201" y="2771"/>
                      <a:pt x="2256" y="2808"/>
                    </a:cubicBezTo>
                    <a:cubicBezTo>
                      <a:pt x="2306" y="2858"/>
                      <a:pt x="2356" y="2983"/>
                      <a:pt x="2306" y="3033"/>
                    </a:cubicBezTo>
                    <a:cubicBezTo>
                      <a:pt x="2281" y="3058"/>
                      <a:pt x="2281" y="3058"/>
                      <a:pt x="2281" y="3058"/>
                    </a:cubicBezTo>
                    <a:cubicBezTo>
                      <a:pt x="2281" y="3033"/>
                      <a:pt x="2281" y="3008"/>
                      <a:pt x="2256" y="2983"/>
                    </a:cubicBezTo>
                    <a:cubicBezTo>
                      <a:pt x="2241" y="2976"/>
                      <a:pt x="2229" y="2973"/>
                      <a:pt x="2218" y="2973"/>
                    </a:cubicBezTo>
                    <a:cubicBezTo>
                      <a:pt x="2191" y="2973"/>
                      <a:pt x="2173" y="2990"/>
                      <a:pt x="2156" y="3008"/>
                    </a:cubicBezTo>
                    <a:cubicBezTo>
                      <a:pt x="2131" y="3033"/>
                      <a:pt x="2131" y="3083"/>
                      <a:pt x="2156" y="3108"/>
                    </a:cubicBezTo>
                    <a:cubicBezTo>
                      <a:pt x="2156" y="3158"/>
                      <a:pt x="2206" y="3184"/>
                      <a:pt x="2231" y="3184"/>
                    </a:cubicBezTo>
                    <a:cubicBezTo>
                      <a:pt x="2250" y="3190"/>
                      <a:pt x="2267" y="3193"/>
                      <a:pt x="2283" y="3193"/>
                    </a:cubicBezTo>
                    <a:cubicBezTo>
                      <a:pt x="2331" y="3193"/>
                      <a:pt x="2369" y="3165"/>
                      <a:pt x="2406" y="3108"/>
                    </a:cubicBezTo>
                    <a:cubicBezTo>
                      <a:pt x="2507" y="2983"/>
                      <a:pt x="2456" y="2808"/>
                      <a:pt x="2331" y="2707"/>
                    </a:cubicBezTo>
                    <a:cubicBezTo>
                      <a:pt x="2306" y="2682"/>
                      <a:pt x="2231" y="2657"/>
                      <a:pt x="2181" y="2632"/>
                    </a:cubicBezTo>
                    <a:cubicBezTo>
                      <a:pt x="2206" y="2607"/>
                      <a:pt x="2231" y="2607"/>
                      <a:pt x="2256" y="2582"/>
                    </a:cubicBezTo>
                    <a:cubicBezTo>
                      <a:pt x="2331" y="2507"/>
                      <a:pt x="2406" y="2432"/>
                      <a:pt x="2406" y="2356"/>
                    </a:cubicBezTo>
                    <a:cubicBezTo>
                      <a:pt x="2431" y="2331"/>
                      <a:pt x="2431" y="2306"/>
                      <a:pt x="2431" y="2281"/>
                    </a:cubicBezTo>
                    <a:cubicBezTo>
                      <a:pt x="2456" y="2256"/>
                      <a:pt x="2482" y="2231"/>
                      <a:pt x="2507" y="2206"/>
                    </a:cubicBezTo>
                    <a:cubicBezTo>
                      <a:pt x="2532" y="2156"/>
                      <a:pt x="2557" y="2106"/>
                      <a:pt x="2582" y="2056"/>
                    </a:cubicBezTo>
                    <a:cubicBezTo>
                      <a:pt x="2582" y="2031"/>
                      <a:pt x="2607" y="2006"/>
                      <a:pt x="2607" y="1981"/>
                    </a:cubicBezTo>
                    <a:cubicBezTo>
                      <a:pt x="2632" y="1930"/>
                      <a:pt x="2682" y="1855"/>
                      <a:pt x="2757" y="1855"/>
                    </a:cubicBezTo>
                    <a:cubicBezTo>
                      <a:pt x="2771" y="1848"/>
                      <a:pt x="2784" y="1845"/>
                      <a:pt x="2797" y="1845"/>
                    </a:cubicBezTo>
                    <a:cubicBezTo>
                      <a:pt x="2832" y="1845"/>
                      <a:pt x="2864" y="1869"/>
                      <a:pt x="2883" y="1905"/>
                    </a:cubicBezTo>
                    <a:cubicBezTo>
                      <a:pt x="2908" y="1930"/>
                      <a:pt x="2908" y="1981"/>
                      <a:pt x="2908" y="2031"/>
                    </a:cubicBezTo>
                    <a:cubicBezTo>
                      <a:pt x="2883" y="2031"/>
                      <a:pt x="2908" y="2056"/>
                      <a:pt x="2908" y="2081"/>
                    </a:cubicBezTo>
                    <a:cubicBezTo>
                      <a:pt x="2933" y="2081"/>
                      <a:pt x="2958" y="2081"/>
                      <a:pt x="2958" y="2056"/>
                    </a:cubicBezTo>
                    <a:cubicBezTo>
                      <a:pt x="2983" y="1981"/>
                      <a:pt x="2983" y="1905"/>
                      <a:pt x="2933" y="1855"/>
                    </a:cubicBezTo>
                    <a:cubicBezTo>
                      <a:pt x="2908" y="1805"/>
                      <a:pt x="2832" y="1780"/>
                      <a:pt x="2757" y="1780"/>
                    </a:cubicBezTo>
                    <a:cubicBezTo>
                      <a:pt x="2657" y="1780"/>
                      <a:pt x="2582" y="1880"/>
                      <a:pt x="2557" y="1955"/>
                    </a:cubicBezTo>
                    <a:cubicBezTo>
                      <a:pt x="2532" y="1981"/>
                      <a:pt x="2532" y="2006"/>
                      <a:pt x="2507" y="2031"/>
                    </a:cubicBezTo>
                    <a:cubicBezTo>
                      <a:pt x="2482" y="2081"/>
                      <a:pt x="2482" y="2131"/>
                      <a:pt x="2456" y="2156"/>
                    </a:cubicBezTo>
                    <a:cubicBezTo>
                      <a:pt x="2431" y="2181"/>
                      <a:pt x="2431" y="2181"/>
                      <a:pt x="2431" y="2181"/>
                    </a:cubicBezTo>
                    <a:cubicBezTo>
                      <a:pt x="2406" y="2131"/>
                      <a:pt x="2381" y="2081"/>
                      <a:pt x="2356" y="2056"/>
                    </a:cubicBezTo>
                    <a:cubicBezTo>
                      <a:pt x="2295" y="1995"/>
                      <a:pt x="2216" y="1962"/>
                      <a:pt x="2141" y="1962"/>
                    </a:cubicBezTo>
                    <a:cubicBezTo>
                      <a:pt x="2092" y="1962"/>
                      <a:pt x="2045" y="1976"/>
                      <a:pt x="2005" y="2006"/>
                    </a:cubicBezTo>
                    <a:cubicBezTo>
                      <a:pt x="2005" y="2031"/>
                      <a:pt x="1980" y="2031"/>
                      <a:pt x="1980" y="2056"/>
                    </a:cubicBezTo>
                    <a:cubicBezTo>
                      <a:pt x="1980" y="1981"/>
                      <a:pt x="2055" y="1905"/>
                      <a:pt x="2131" y="1905"/>
                    </a:cubicBezTo>
                    <a:cubicBezTo>
                      <a:pt x="2206" y="1905"/>
                      <a:pt x="2231" y="1855"/>
                      <a:pt x="2231" y="1805"/>
                    </a:cubicBezTo>
                    <a:cubicBezTo>
                      <a:pt x="2231" y="1730"/>
                      <a:pt x="2181" y="1705"/>
                      <a:pt x="2131" y="1705"/>
                    </a:cubicBezTo>
                    <a:cubicBezTo>
                      <a:pt x="1955" y="1705"/>
                      <a:pt x="1780" y="1880"/>
                      <a:pt x="1780" y="2056"/>
                    </a:cubicBezTo>
                    <a:cubicBezTo>
                      <a:pt x="1780" y="2131"/>
                      <a:pt x="1805" y="2206"/>
                      <a:pt x="1855" y="2231"/>
                    </a:cubicBezTo>
                    <a:cubicBezTo>
                      <a:pt x="1880" y="2281"/>
                      <a:pt x="1930" y="2281"/>
                      <a:pt x="1980" y="2281"/>
                    </a:cubicBezTo>
                    <a:cubicBezTo>
                      <a:pt x="2055" y="2281"/>
                      <a:pt x="2081" y="2231"/>
                      <a:pt x="2131" y="2181"/>
                    </a:cubicBezTo>
                    <a:cubicBezTo>
                      <a:pt x="2131" y="2181"/>
                      <a:pt x="2131" y="2181"/>
                      <a:pt x="2131" y="2156"/>
                    </a:cubicBezTo>
                    <a:cubicBezTo>
                      <a:pt x="2156" y="2156"/>
                      <a:pt x="2181" y="2156"/>
                      <a:pt x="2206" y="2181"/>
                    </a:cubicBezTo>
                    <a:cubicBezTo>
                      <a:pt x="2231" y="2206"/>
                      <a:pt x="2231" y="2256"/>
                      <a:pt x="2231" y="2306"/>
                    </a:cubicBezTo>
                    <a:cubicBezTo>
                      <a:pt x="2206" y="2331"/>
                      <a:pt x="2181" y="2382"/>
                      <a:pt x="2131" y="2432"/>
                    </a:cubicBezTo>
                    <a:cubicBezTo>
                      <a:pt x="2081" y="2457"/>
                      <a:pt x="2030" y="2482"/>
                      <a:pt x="1980" y="2507"/>
                    </a:cubicBezTo>
                    <a:cubicBezTo>
                      <a:pt x="1880" y="2557"/>
                      <a:pt x="1780" y="2607"/>
                      <a:pt x="1705" y="2682"/>
                    </a:cubicBezTo>
                    <a:cubicBezTo>
                      <a:pt x="1680" y="2732"/>
                      <a:pt x="1654" y="2757"/>
                      <a:pt x="1629" y="2808"/>
                    </a:cubicBezTo>
                    <a:cubicBezTo>
                      <a:pt x="1604" y="2858"/>
                      <a:pt x="1604" y="2883"/>
                      <a:pt x="1579" y="2883"/>
                    </a:cubicBezTo>
                    <a:lnTo>
                      <a:pt x="1479" y="2883"/>
                    </a:lnTo>
                    <a:cubicBezTo>
                      <a:pt x="1604" y="2707"/>
                      <a:pt x="1654" y="2482"/>
                      <a:pt x="1629" y="2256"/>
                    </a:cubicBezTo>
                    <a:cubicBezTo>
                      <a:pt x="1629" y="2231"/>
                      <a:pt x="1629" y="2206"/>
                      <a:pt x="1604" y="2156"/>
                    </a:cubicBezTo>
                    <a:cubicBezTo>
                      <a:pt x="1604" y="2131"/>
                      <a:pt x="1604" y="2131"/>
                      <a:pt x="1604" y="2106"/>
                    </a:cubicBezTo>
                    <a:cubicBezTo>
                      <a:pt x="1579" y="2006"/>
                      <a:pt x="1554" y="1905"/>
                      <a:pt x="1529" y="1805"/>
                    </a:cubicBezTo>
                    <a:cubicBezTo>
                      <a:pt x="1504" y="1705"/>
                      <a:pt x="1454" y="1605"/>
                      <a:pt x="1454" y="1504"/>
                    </a:cubicBezTo>
                    <a:lnTo>
                      <a:pt x="1454" y="1504"/>
                    </a:lnTo>
                    <a:cubicBezTo>
                      <a:pt x="1504" y="1554"/>
                      <a:pt x="1579" y="1605"/>
                      <a:pt x="1654" y="1605"/>
                    </a:cubicBezTo>
                    <a:lnTo>
                      <a:pt x="1680" y="1605"/>
                    </a:lnTo>
                    <a:cubicBezTo>
                      <a:pt x="1730" y="1630"/>
                      <a:pt x="1780" y="1630"/>
                      <a:pt x="1830" y="1630"/>
                    </a:cubicBezTo>
                    <a:cubicBezTo>
                      <a:pt x="1905" y="1605"/>
                      <a:pt x="1980" y="1554"/>
                      <a:pt x="2005" y="1479"/>
                    </a:cubicBezTo>
                    <a:cubicBezTo>
                      <a:pt x="2005" y="1479"/>
                      <a:pt x="2005" y="1479"/>
                      <a:pt x="2005" y="1454"/>
                    </a:cubicBezTo>
                    <a:cubicBezTo>
                      <a:pt x="2030" y="1454"/>
                      <a:pt x="2030" y="1429"/>
                      <a:pt x="2055" y="1429"/>
                    </a:cubicBezTo>
                    <a:cubicBezTo>
                      <a:pt x="2106" y="1429"/>
                      <a:pt x="2131" y="1429"/>
                      <a:pt x="2156" y="1454"/>
                    </a:cubicBezTo>
                    <a:cubicBezTo>
                      <a:pt x="2181" y="1454"/>
                      <a:pt x="2206" y="1454"/>
                      <a:pt x="2206" y="1479"/>
                    </a:cubicBezTo>
                    <a:cubicBezTo>
                      <a:pt x="2231" y="1504"/>
                      <a:pt x="2281" y="1529"/>
                      <a:pt x="2306" y="1529"/>
                    </a:cubicBezTo>
                    <a:cubicBezTo>
                      <a:pt x="2321" y="1537"/>
                      <a:pt x="2335" y="1540"/>
                      <a:pt x="2350" y="1540"/>
                    </a:cubicBezTo>
                    <a:cubicBezTo>
                      <a:pt x="2386" y="1540"/>
                      <a:pt x="2421" y="1522"/>
                      <a:pt x="2456" y="1504"/>
                    </a:cubicBezTo>
                    <a:cubicBezTo>
                      <a:pt x="2482" y="1454"/>
                      <a:pt x="2482" y="1404"/>
                      <a:pt x="2482" y="1354"/>
                    </a:cubicBezTo>
                    <a:cubicBezTo>
                      <a:pt x="2456" y="1329"/>
                      <a:pt x="2456" y="1329"/>
                      <a:pt x="2431" y="1329"/>
                    </a:cubicBezTo>
                    <a:cubicBezTo>
                      <a:pt x="2406" y="1329"/>
                      <a:pt x="2406" y="1354"/>
                      <a:pt x="2406" y="1379"/>
                    </a:cubicBezTo>
                    <a:cubicBezTo>
                      <a:pt x="2431" y="1404"/>
                      <a:pt x="2406" y="1429"/>
                      <a:pt x="2406" y="1454"/>
                    </a:cubicBezTo>
                    <a:cubicBezTo>
                      <a:pt x="2381" y="1479"/>
                      <a:pt x="2356" y="1479"/>
                      <a:pt x="2331" y="1479"/>
                    </a:cubicBezTo>
                    <a:cubicBezTo>
                      <a:pt x="2306" y="1479"/>
                      <a:pt x="2281" y="1454"/>
                      <a:pt x="2256" y="1429"/>
                    </a:cubicBezTo>
                    <a:cubicBezTo>
                      <a:pt x="2231" y="1404"/>
                      <a:pt x="2231" y="1404"/>
                      <a:pt x="2206" y="1379"/>
                    </a:cubicBezTo>
                    <a:cubicBezTo>
                      <a:pt x="2156" y="1354"/>
                      <a:pt x="2106" y="1354"/>
                      <a:pt x="2030" y="1354"/>
                    </a:cubicBezTo>
                    <a:cubicBezTo>
                      <a:pt x="2030" y="1379"/>
                      <a:pt x="2005" y="1379"/>
                      <a:pt x="2005" y="1379"/>
                    </a:cubicBezTo>
                    <a:cubicBezTo>
                      <a:pt x="2005" y="1354"/>
                      <a:pt x="1980" y="1329"/>
                      <a:pt x="1980" y="1304"/>
                    </a:cubicBezTo>
                    <a:lnTo>
                      <a:pt x="1980" y="1279"/>
                    </a:lnTo>
                    <a:cubicBezTo>
                      <a:pt x="1955" y="1229"/>
                      <a:pt x="1955" y="1204"/>
                      <a:pt x="1955" y="1179"/>
                    </a:cubicBezTo>
                    <a:cubicBezTo>
                      <a:pt x="1955" y="1153"/>
                      <a:pt x="1955" y="1128"/>
                      <a:pt x="1980" y="1128"/>
                    </a:cubicBezTo>
                    <a:cubicBezTo>
                      <a:pt x="2005" y="1128"/>
                      <a:pt x="2030" y="1103"/>
                      <a:pt x="2055" y="1078"/>
                    </a:cubicBezTo>
                    <a:cubicBezTo>
                      <a:pt x="2055" y="1028"/>
                      <a:pt x="2005" y="1003"/>
                      <a:pt x="1980" y="1003"/>
                    </a:cubicBezTo>
                    <a:cubicBezTo>
                      <a:pt x="1880" y="1003"/>
                      <a:pt x="1830" y="1078"/>
                      <a:pt x="1805" y="1153"/>
                    </a:cubicBezTo>
                    <a:cubicBezTo>
                      <a:pt x="1805" y="1229"/>
                      <a:pt x="1830" y="1279"/>
                      <a:pt x="1855" y="1329"/>
                    </a:cubicBezTo>
                    <a:lnTo>
                      <a:pt x="1855" y="1354"/>
                    </a:lnTo>
                    <a:cubicBezTo>
                      <a:pt x="1880" y="1379"/>
                      <a:pt x="1880" y="1429"/>
                      <a:pt x="1880" y="1454"/>
                    </a:cubicBezTo>
                    <a:cubicBezTo>
                      <a:pt x="1855" y="1479"/>
                      <a:pt x="1830" y="1479"/>
                      <a:pt x="1805" y="1504"/>
                    </a:cubicBezTo>
                    <a:cubicBezTo>
                      <a:pt x="1780" y="1504"/>
                      <a:pt x="1755" y="1504"/>
                      <a:pt x="1705" y="1479"/>
                    </a:cubicBezTo>
                    <a:cubicBezTo>
                      <a:pt x="1579" y="1454"/>
                      <a:pt x="1479" y="1379"/>
                      <a:pt x="1429" y="1304"/>
                    </a:cubicBezTo>
                    <a:cubicBezTo>
                      <a:pt x="1429" y="1279"/>
                      <a:pt x="1429" y="1279"/>
                      <a:pt x="1429" y="1279"/>
                    </a:cubicBezTo>
                    <a:cubicBezTo>
                      <a:pt x="1429" y="1153"/>
                      <a:pt x="1454" y="1003"/>
                      <a:pt x="1529" y="903"/>
                    </a:cubicBezTo>
                    <a:cubicBezTo>
                      <a:pt x="1579" y="828"/>
                      <a:pt x="1680" y="752"/>
                      <a:pt x="1805" y="752"/>
                    </a:cubicBezTo>
                    <a:cubicBezTo>
                      <a:pt x="1855" y="752"/>
                      <a:pt x="1905" y="702"/>
                      <a:pt x="1905" y="652"/>
                    </a:cubicBezTo>
                    <a:cubicBezTo>
                      <a:pt x="1905" y="602"/>
                      <a:pt x="1855" y="552"/>
                      <a:pt x="1805" y="552"/>
                    </a:cubicBezTo>
                    <a:cubicBezTo>
                      <a:pt x="1680" y="552"/>
                      <a:pt x="1554" y="602"/>
                      <a:pt x="1454" y="702"/>
                    </a:cubicBezTo>
                    <a:cubicBezTo>
                      <a:pt x="1404" y="702"/>
                      <a:pt x="1379" y="677"/>
                      <a:pt x="1354" y="627"/>
                    </a:cubicBezTo>
                    <a:cubicBezTo>
                      <a:pt x="1329" y="577"/>
                      <a:pt x="1329" y="527"/>
                      <a:pt x="1354" y="502"/>
                    </a:cubicBezTo>
                    <a:cubicBezTo>
                      <a:pt x="1379" y="477"/>
                      <a:pt x="1404" y="477"/>
                      <a:pt x="1429" y="452"/>
                    </a:cubicBezTo>
                    <a:cubicBezTo>
                      <a:pt x="1454" y="452"/>
                      <a:pt x="1479" y="452"/>
                      <a:pt x="1504" y="427"/>
                    </a:cubicBezTo>
                    <a:cubicBezTo>
                      <a:pt x="1554" y="402"/>
                      <a:pt x="1604" y="326"/>
                      <a:pt x="1629" y="251"/>
                    </a:cubicBezTo>
                    <a:cubicBezTo>
                      <a:pt x="1654" y="176"/>
                      <a:pt x="1629" y="76"/>
                      <a:pt x="1554" y="26"/>
                    </a:cubicBezTo>
                    <a:cubicBezTo>
                      <a:pt x="1504" y="1"/>
                      <a:pt x="1454" y="1"/>
                      <a:pt x="1404"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580556" y="3927768"/>
                <a:ext cx="266168" cy="239663"/>
              </a:xfrm>
              <a:custGeom>
                <a:avLst/>
                <a:gdLst/>
                <a:ahLst/>
                <a:cxnLst/>
                <a:rect l="l" t="t" r="r" b="b"/>
                <a:pathLst>
                  <a:path w="3585" h="3228" extrusionOk="0">
                    <a:moveTo>
                      <a:pt x="477" y="1"/>
                    </a:moveTo>
                    <a:cubicBezTo>
                      <a:pt x="427" y="26"/>
                      <a:pt x="377" y="51"/>
                      <a:pt x="377" y="101"/>
                    </a:cubicBezTo>
                    <a:cubicBezTo>
                      <a:pt x="327" y="176"/>
                      <a:pt x="352" y="252"/>
                      <a:pt x="402" y="327"/>
                    </a:cubicBezTo>
                    <a:cubicBezTo>
                      <a:pt x="452" y="377"/>
                      <a:pt x="527" y="402"/>
                      <a:pt x="602" y="427"/>
                    </a:cubicBezTo>
                    <a:cubicBezTo>
                      <a:pt x="627" y="427"/>
                      <a:pt x="653" y="427"/>
                      <a:pt x="678" y="402"/>
                    </a:cubicBezTo>
                    <a:cubicBezTo>
                      <a:pt x="703" y="402"/>
                      <a:pt x="728" y="402"/>
                      <a:pt x="753" y="427"/>
                    </a:cubicBezTo>
                    <a:cubicBezTo>
                      <a:pt x="803" y="427"/>
                      <a:pt x="828" y="477"/>
                      <a:pt x="828" y="527"/>
                    </a:cubicBezTo>
                    <a:cubicBezTo>
                      <a:pt x="828" y="577"/>
                      <a:pt x="803" y="602"/>
                      <a:pt x="778" y="628"/>
                    </a:cubicBezTo>
                    <a:cubicBezTo>
                      <a:pt x="732" y="618"/>
                      <a:pt x="683" y="613"/>
                      <a:pt x="633" y="613"/>
                    </a:cubicBezTo>
                    <a:cubicBezTo>
                      <a:pt x="546" y="613"/>
                      <a:pt x="456" y="630"/>
                      <a:pt x="377" y="678"/>
                    </a:cubicBezTo>
                    <a:cubicBezTo>
                      <a:pt x="327" y="703"/>
                      <a:pt x="327" y="753"/>
                      <a:pt x="352" y="803"/>
                    </a:cubicBezTo>
                    <a:cubicBezTo>
                      <a:pt x="370" y="840"/>
                      <a:pt x="402" y="863"/>
                      <a:pt x="437" y="863"/>
                    </a:cubicBezTo>
                    <a:cubicBezTo>
                      <a:pt x="450" y="863"/>
                      <a:pt x="464" y="860"/>
                      <a:pt x="477" y="853"/>
                    </a:cubicBezTo>
                    <a:cubicBezTo>
                      <a:pt x="526" y="824"/>
                      <a:pt x="572" y="813"/>
                      <a:pt x="615" y="813"/>
                    </a:cubicBezTo>
                    <a:cubicBezTo>
                      <a:pt x="681" y="813"/>
                      <a:pt x="742" y="838"/>
                      <a:pt x="803" y="853"/>
                    </a:cubicBezTo>
                    <a:cubicBezTo>
                      <a:pt x="903" y="903"/>
                      <a:pt x="1003" y="1003"/>
                      <a:pt x="1079" y="1129"/>
                    </a:cubicBezTo>
                    <a:cubicBezTo>
                      <a:pt x="1079" y="1129"/>
                      <a:pt x="1079" y="1129"/>
                      <a:pt x="1079" y="1154"/>
                    </a:cubicBezTo>
                    <a:cubicBezTo>
                      <a:pt x="1054" y="1254"/>
                      <a:pt x="1003" y="1354"/>
                      <a:pt x="928" y="1430"/>
                    </a:cubicBezTo>
                    <a:cubicBezTo>
                      <a:pt x="878" y="1480"/>
                      <a:pt x="853" y="1505"/>
                      <a:pt x="828" y="1505"/>
                    </a:cubicBezTo>
                    <a:cubicBezTo>
                      <a:pt x="803" y="1505"/>
                      <a:pt x="778" y="1505"/>
                      <a:pt x="753" y="1480"/>
                    </a:cubicBezTo>
                    <a:cubicBezTo>
                      <a:pt x="728" y="1480"/>
                      <a:pt x="728" y="1430"/>
                      <a:pt x="703" y="1379"/>
                    </a:cubicBezTo>
                    <a:cubicBezTo>
                      <a:pt x="703" y="1329"/>
                      <a:pt x="703" y="1279"/>
                      <a:pt x="678" y="1204"/>
                    </a:cubicBezTo>
                    <a:cubicBezTo>
                      <a:pt x="642" y="1169"/>
                      <a:pt x="582" y="1133"/>
                      <a:pt x="523" y="1133"/>
                    </a:cubicBezTo>
                    <a:cubicBezTo>
                      <a:pt x="498" y="1133"/>
                      <a:pt x="474" y="1139"/>
                      <a:pt x="452" y="1154"/>
                    </a:cubicBezTo>
                    <a:cubicBezTo>
                      <a:pt x="402" y="1154"/>
                      <a:pt x="402" y="1204"/>
                      <a:pt x="427" y="1229"/>
                    </a:cubicBezTo>
                    <a:cubicBezTo>
                      <a:pt x="442" y="1258"/>
                      <a:pt x="456" y="1271"/>
                      <a:pt x="471" y="1271"/>
                    </a:cubicBezTo>
                    <a:cubicBezTo>
                      <a:pt x="481" y="1271"/>
                      <a:pt x="492" y="1264"/>
                      <a:pt x="502" y="1254"/>
                    </a:cubicBezTo>
                    <a:cubicBezTo>
                      <a:pt x="527" y="1254"/>
                      <a:pt x="552" y="1279"/>
                      <a:pt x="552" y="1279"/>
                    </a:cubicBezTo>
                    <a:cubicBezTo>
                      <a:pt x="577" y="1304"/>
                      <a:pt x="577" y="1354"/>
                      <a:pt x="577" y="1379"/>
                    </a:cubicBezTo>
                    <a:lnTo>
                      <a:pt x="577" y="1404"/>
                    </a:lnTo>
                    <a:cubicBezTo>
                      <a:pt x="577" y="1430"/>
                      <a:pt x="602" y="1455"/>
                      <a:pt x="602" y="1505"/>
                    </a:cubicBezTo>
                    <a:lnTo>
                      <a:pt x="552" y="1505"/>
                    </a:lnTo>
                    <a:cubicBezTo>
                      <a:pt x="502" y="1505"/>
                      <a:pt x="452" y="1555"/>
                      <a:pt x="427" y="1580"/>
                    </a:cubicBezTo>
                    <a:cubicBezTo>
                      <a:pt x="427" y="1605"/>
                      <a:pt x="402" y="1630"/>
                      <a:pt x="402" y="1655"/>
                    </a:cubicBezTo>
                    <a:cubicBezTo>
                      <a:pt x="402" y="1680"/>
                      <a:pt x="377" y="1705"/>
                      <a:pt x="352" y="1730"/>
                    </a:cubicBezTo>
                    <a:cubicBezTo>
                      <a:pt x="352" y="1755"/>
                      <a:pt x="302" y="1755"/>
                      <a:pt x="277" y="1755"/>
                    </a:cubicBezTo>
                    <a:cubicBezTo>
                      <a:pt x="252" y="1730"/>
                      <a:pt x="252" y="1705"/>
                      <a:pt x="252" y="1680"/>
                    </a:cubicBezTo>
                    <a:cubicBezTo>
                      <a:pt x="226" y="1655"/>
                      <a:pt x="226" y="1655"/>
                      <a:pt x="201" y="1655"/>
                    </a:cubicBezTo>
                    <a:cubicBezTo>
                      <a:pt x="176" y="1655"/>
                      <a:pt x="176" y="1680"/>
                      <a:pt x="176" y="1680"/>
                    </a:cubicBezTo>
                    <a:cubicBezTo>
                      <a:pt x="176" y="1730"/>
                      <a:pt x="226" y="1780"/>
                      <a:pt x="252" y="1805"/>
                    </a:cubicBezTo>
                    <a:cubicBezTo>
                      <a:pt x="266" y="1813"/>
                      <a:pt x="283" y="1816"/>
                      <a:pt x="300" y="1816"/>
                    </a:cubicBezTo>
                    <a:cubicBezTo>
                      <a:pt x="341" y="1816"/>
                      <a:pt x="384" y="1798"/>
                      <a:pt x="402" y="1780"/>
                    </a:cubicBezTo>
                    <a:cubicBezTo>
                      <a:pt x="427" y="1755"/>
                      <a:pt x="452" y="1705"/>
                      <a:pt x="452" y="1680"/>
                    </a:cubicBezTo>
                    <a:cubicBezTo>
                      <a:pt x="477" y="1655"/>
                      <a:pt x="477" y="1630"/>
                      <a:pt x="477" y="1630"/>
                    </a:cubicBezTo>
                    <a:cubicBezTo>
                      <a:pt x="502" y="1605"/>
                      <a:pt x="527" y="1580"/>
                      <a:pt x="577" y="1555"/>
                    </a:cubicBezTo>
                    <a:lnTo>
                      <a:pt x="627" y="1555"/>
                    </a:lnTo>
                    <a:cubicBezTo>
                      <a:pt x="653" y="1580"/>
                      <a:pt x="653" y="1580"/>
                      <a:pt x="653" y="1580"/>
                    </a:cubicBezTo>
                    <a:cubicBezTo>
                      <a:pt x="689" y="1617"/>
                      <a:pt x="739" y="1640"/>
                      <a:pt x="793" y="1640"/>
                    </a:cubicBezTo>
                    <a:cubicBezTo>
                      <a:pt x="813" y="1640"/>
                      <a:pt x="833" y="1637"/>
                      <a:pt x="853" y="1630"/>
                    </a:cubicBezTo>
                    <a:cubicBezTo>
                      <a:pt x="903" y="1605"/>
                      <a:pt x="953" y="1580"/>
                      <a:pt x="1003" y="1555"/>
                    </a:cubicBezTo>
                    <a:cubicBezTo>
                      <a:pt x="1003" y="1555"/>
                      <a:pt x="1003" y="1530"/>
                      <a:pt x="1003" y="1530"/>
                    </a:cubicBezTo>
                    <a:cubicBezTo>
                      <a:pt x="1079" y="1480"/>
                      <a:pt x="1129" y="1404"/>
                      <a:pt x="1154" y="1354"/>
                    </a:cubicBezTo>
                    <a:cubicBezTo>
                      <a:pt x="1179" y="1430"/>
                      <a:pt x="1204" y="1530"/>
                      <a:pt x="1229" y="1630"/>
                    </a:cubicBezTo>
                    <a:cubicBezTo>
                      <a:pt x="1254" y="1730"/>
                      <a:pt x="1279" y="1831"/>
                      <a:pt x="1304" y="1931"/>
                    </a:cubicBezTo>
                    <a:cubicBezTo>
                      <a:pt x="1304" y="1956"/>
                      <a:pt x="1304" y="1981"/>
                      <a:pt x="1304" y="2006"/>
                    </a:cubicBezTo>
                    <a:cubicBezTo>
                      <a:pt x="1329" y="2031"/>
                      <a:pt x="1329" y="2056"/>
                      <a:pt x="1354" y="2081"/>
                    </a:cubicBezTo>
                    <a:cubicBezTo>
                      <a:pt x="1429" y="2282"/>
                      <a:pt x="1580" y="2482"/>
                      <a:pt x="1780" y="2557"/>
                    </a:cubicBezTo>
                    <a:cubicBezTo>
                      <a:pt x="1755" y="2582"/>
                      <a:pt x="1705" y="2607"/>
                      <a:pt x="1705" y="2633"/>
                    </a:cubicBezTo>
                    <a:cubicBezTo>
                      <a:pt x="1680" y="2633"/>
                      <a:pt x="1655" y="2607"/>
                      <a:pt x="1605" y="2582"/>
                    </a:cubicBezTo>
                    <a:cubicBezTo>
                      <a:pt x="1580" y="2557"/>
                      <a:pt x="1530" y="2532"/>
                      <a:pt x="1505" y="2507"/>
                    </a:cubicBezTo>
                    <a:cubicBezTo>
                      <a:pt x="1431" y="2478"/>
                      <a:pt x="1366" y="2466"/>
                      <a:pt x="1305" y="2466"/>
                    </a:cubicBezTo>
                    <a:cubicBezTo>
                      <a:pt x="1262" y="2466"/>
                      <a:pt x="1220" y="2472"/>
                      <a:pt x="1179" y="2482"/>
                    </a:cubicBezTo>
                    <a:lnTo>
                      <a:pt x="978" y="2482"/>
                    </a:lnTo>
                    <a:cubicBezTo>
                      <a:pt x="928" y="2457"/>
                      <a:pt x="878" y="2432"/>
                      <a:pt x="828" y="2407"/>
                    </a:cubicBezTo>
                    <a:cubicBezTo>
                      <a:pt x="803" y="2382"/>
                      <a:pt x="803" y="2332"/>
                      <a:pt x="803" y="2307"/>
                    </a:cubicBezTo>
                    <a:cubicBezTo>
                      <a:pt x="803" y="2257"/>
                      <a:pt x="828" y="2257"/>
                      <a:pt x="853" y="2257"/>
                    </a:cubicBezTo>
                    <a:lnTo>
                      <a:pt x="878" y="2257"/>
                    </a:lnTo>
                    <a:cubicBezTo>
                      <a:pt x="914" y="2274"/>
                      <a:pt x="949" y="2292"/>
                      <a:pt x="993" y="2292"/>
                    </a:cubicBezTo>
                    <a:cubicBezTo>
                      <a:pt x="1012" y="2292"/>
                      <a:pt x="1031" y="2289"/>
                      <a:pt x="1054" y="2282"/>
                    </a:cubicBezTo>
                    <a:cubicBezTo>
                      <a:pt x="1104" y="2257"/>
                      <a:pt x="1129" y="2232"/>
                      <a:pt x="1154" y="2181"/>
                    </a:cubicBezTo>
                    <a:cubicBezTo>
                      <a:pt x="1154" y="2106"/>
                      <a:pt x="1154" y="2056"/>
                      <a:pt x="1129" y="1981"/>
                    </a:cubicBezTo>
                    <a:cubicBezTo>
                      <a:pt x="1055" y="1871"/>
                      <a:pt x="915" y="1801"/>
                      <a:pt x="776" y="1801"/>
                    </a:cubicBezTo>
                    <a:cubicBezTo>
                      <a:pt x="725" y="1801"/>
                      <a:pt x="674" y="1810"/>
                      <a:pt x="627" y="1831"/>
                    </a:cubicBezTo>
                    <a:cubicBezTo>
                      <a:pt x="577" y="1856"/>
                      <a:pt x="577" y="1931"/>
                      <a:pt x="602" y="1981"/>
                    </a:cubicBezTo>
                    <a:cubicBezTo>
                      <a:pt x="617" y="2010"/>
                      <a:pt x="640" y="2022"/>
                      <a:pt x="667" y="2022"/>
                    </a:cubicBezTo>
                    <a:cubicBezTo>
                      <a:pt x="686" y="2022"/>
                      <a:pt x="707" y="2016"/>
                      <a:pt x="728" y="2006"/>
                    </a:cubicBezTo>
                    <a:cubicBezTo>
                      <a:pt x="746" y="2000"/>
                      <a:pt x="767" y="1997"/>
                      <a:pt x="788" y="1997"/>
                    </a:cubicBezTo>
                    <a:cubicBezTo>
                      <a:pt x="850" y="1997"/>
                      <a:pt x="916" y="2025"/>
                      <a:pt x="953" y="2081"/>
                    </a:cubicBezTo>
                    <a:cubicBezTo>
                      <a:pt x="928" y="2056"/>
                      <a:pt x="903" y="2056"/>
                      <a:pt x="903" y="2056"/>
                    </a:cubicBezTo>
                    <a:cubicBezTo>
                      <a:pt x="887" y="2053"/>
                      <a:pt x="871" y="2051"/>
                      <a:pt x="855" y="2051"/>
                    </a:cubicBezTo>
                    <a:cubicBezTo>
                      <a:pt x="747" y="2051"/>
                      <a:pt x="646" y="2122"/>
                      <a:pt x="602" y="2232"/>
                    </a:cubicBezTo>
                    <a:cubicBezTo>
                      <a:pt x="602" y="2307"/>
                      <a:pt x="602" y="2357"/>
                      <a:pt x="602" y="2407"/>
                    </a:cubicBezTo>
                    <a:lnTo>
                      <a:pt x="577" y="2407"/>
                    </a:lnTo>
                    <a:cubicBezTo>
                      <a:pt x="552" y="2382"/>
                      <a:pt x="502" y="2357"/>
                      <a:pt x="452" y="2307"/>
                    </a:cubicBezTo>
                    <a:cubicBezTo>
                      <a:pt x="452" y="2282"/>
                      <a:pt x="402" y="2282"/>
                      <a:pt x="377" y="2257"/>
                    </a:cubicBezTo>
                    <a:cubicBezTo>
                      <a:pt x="341" y="2221"/>
                      <a:pt x="281" y="2186"/>
                      <a:pt x="213" y="2186"/>
                    </a:cubicBezTo>
                    <a:cubicBezTo>
                      <a:pt x="185" y="2186"/>
                      <a:pt x="156" y="2192"/>
                      <a:pt x="126" y="2206"/>
                    </a:cubicBezTo>
                    <a:cubicBezTo>
                      <a:pt x="51" y="2232"/>
                      <a:pt x="1" y="2282"/>
                      <a:pt x="1" y="2357"/>
                    </a:cubicBezTo>
                    <a:cubicBezTo>
                      <a:pt x="1" y="2432"/>
                      <a:pt x="26" y="2507"/>
                      <a:pt x="76" y="2532"/>
                    </a:cubicBezTo>
                    <a:cubicBezTo>
                      <a:pt x="89" y="2545"/>
                      <a:pt x="95" y="2551"/>
                      <a:pt x="101" y="2551"/>
                    </a:cubicBezTo>
                    <a:cubicBezTo>
                      <a:pt x="107" y="2551"/>
                      <a:pt x="114" y="2545"/>
                      <a:pt x="126" y="2532"/>
                    </a:cubicBezTo>
                    <a:cubicBezTo>
                      <a:pt x="126" y="2507"/>
                      <a:pt x="126" y="2507"/>
                      <a:pt x="126" y="2482"/>
                    </a:cubicBezTo>
                    <a:cubicBezTo>
                      <a:pt x="76" y="2457"/>
                      <a:pt x="51" y="2407"/>
                      <a:pt x="76" y="2357"/>
                    </a:cubicBezTo>
                    <a:cubicBezTo>
                      <a:pt x="76" y="2332"/>
                      <a:pt x="101" y="2282"/>
                      <a:pt x="151" y="2257"/>
                    </a:cubicBezTo>
                    <a:cubicBezTo>
                      <a:pt x="166" y="2252"/>
                      <a:pt x="181" y="2250"/>
                      <a:pt x="196" y="2250"/>
                    </a:cubicBezTo>
                    <a:cubicBezTo>
                      <a:pt x="262" y="2250"/>
                      <a:pt x="331" y="2286"/>
                      <a:pt x="352" y="2307"/>
                    </a:cubicBezTo>
                    <a:cubicBezTo>
                      <a:pt x="377" y="2332"/>
                      <a:pt x="402" y="2357"/>
                      <a:pt x="427" y="2357"/>
                    </a:cubicBezTo>
                    <a:cubicBezTo>
                      <a:pt x="452" y="2407"/>
                      <a:pt x="502" y="2432"/>
                      <a:pt x="552" y="2457"/>
                    </a:cubicBezTo>
                    <a:cubicBezTo>
                      <a:pt x="577" y="2482"/>
                      <a:pt x="627" y="2482"/>
                      <a:pt x="653" y="2482"/>
                    </a:cubicBezTo>
                    <a:cubicBezTo>
                      <a:pt x="653" y="2507"/>
                      <a:pt x="678" y="2532"/>
                      <a:pt x="703" y="2557"/>
                    </a:cubicBezTo>
                    <a:cubicBezTo>
                      <a:pt x="753" y="2607"/>
                      <a:pt x="828" y="2658"/>
                      <a:pt x="953" y="2683"/>
                    </a:cubicBezTo>
                    <a:lnTo>
                      <a:pt x="1028" y="2683"/>
                    </a:lnTo>
                    <a:cubicBezTo>
                      <a:pt x="1003" y="2733"/>
                      <a:pt x="953" y="2783"/>
                      <a:pt x="928" y="2833"/>
                    </a:cubicBezTo>
                    <a:cubicBezTo>
                      <a:pt x="878" y="2958"/>
                      <a:pt x="928" y="3159"/>
                      <a:pt x="1079" y="3209"/>
                    </a:cubicBezTo>
                    <a:cubicBezTo>
                      <a:pt x="1104" y="3222"/>
                      <a:pt x="1135" y="3228"/>
                      <a:pt x="1166" y="3228"/>
                    </a:cubicBezTo>
                    <a:cubicBezTo>
                      <a:pt x="1198" y="3228"/>
                      <a:pt x="1229" y="3222"/>
                      <a:pt x="1254" y="3209"/>
                    </a:cubicBezTo>
                    <a:cubicBezTo>
                      <a:pt x="1254" y="3209"/>
                      <a:pt x="1254" y="3209"/>
                      <a:pt x="1254" y="3184"/>
                    </a:cubicBezTo>
                    <a:cubicBezTo>
                      <a:pt x="1279" y="3159"/>
                      <a:pt x="1304" y="3134"/>
                      <a:pt x="1304" y="3084"/>
                    </a:cubicBezTo>
                    <a:cubicBezTo>
                      <a:pt x="1304" y="3034"/>
                      <a:pt x="1279" y="3008"/>
                      <a:pt x="1229" y="2983"/>
                    </a:cubicBezTo>
                    <a:cubicBezTo>
                      <a:pt x="1204" y="2983"/>
                      <a:pt x="1154" y="2983"/>
                      <a:pt x="1154" y="3008"/>
                    </a:cubicBezTo>
                    <a:cubicBezTo>
                      <a:pt x="1129" y="3034"/>
                      <a:pt x="1129" y="3084"/>
                      <a:pt x="1154" y="3109"/>
                    </a:cubicBezTo>
                    <a:cubicBezTo>
                      <a:pt x="1154" y="3109"/>
                      <a:pt x="1129" y="3109"/>
                      <a:pt x="1129" y="3084"/>
                    </a:cubicBezTo>
                    <a:cubicBezTo>
                      <a:pt x="1054" y="3059"/>
                      <a:pt x="1028" y="2958"/>
                      <a:pt x="1054" y="2883"/>
                    </a:cubicBezTo>
                    <a:cubicBezTo>
                      <a:pt x="1104" y="2808"/>
                      <a:pt x="1179" y="2733"/>
                      <a:pt x="1279" y="2683"/>
                    </a:cubicBezTo>
                    <a:cubicBezTo>
                      <a:pt x="1279" y="2683"/>
                      <a:pt x="1304" y="2683"/>
                      <a:pt x="1304" y="2658"/>
                    </a:cubicBezTo>
                    <a:cubicBezTo>
                      <a:pt x="1329" y="2658"/>
                      <a:pt x="1379" y="2683"/>
                      <a:pt x="1404" y="2683"/>
                    </a:cubicBezTo>
                    <a:cubicBezTo>
                      <a:pt x="1429" y="2708"/>
                      <a:pt x="1455" y="2708"/>
                      <a:pt x="1480" y="2733"/>
                    </a:cubicBezTo>
                    <a:cubicBezTo>
                      <a:pt x="1521" y="2774"/>
                      <a:pt x="1595" y="2815"/>
                      <a:pt x="1689" y="2815"/>
                    </a:cubicBezTo>
                    <a:cubicBezTo>
                      <a:pt x="1710" y="2815"/>
                      <a:pt x="1732" y="2813"/>
                      <a:pt x="1755" y="2808"/>
                    </a:cubicBezTo>
                    <a:cubicBezTo>
                      <a:pt x="1780" y="2808"/>
                      <a:pt x="1830" y="2758"/>
                      <a:pt x="1881" y="2733"/>
                    </a:cubicBezTo>
                    <a:cubicBezTo>
                      <a:pt x="1956" y="2683"/>
                      <a:pt x="2031" y="2633"/>
                      <a:pt x="2106" y="2607"/>
                    </a:cubicBezTo>
                    <a:cubicBezTo>
                      <a:pt x="2181" y="2607"/>
                      <a:pt x="2282" y="2582"/>
                      <a:pt x="2357" y="2557"/>
                    </a:cubicBezTo>
                    <a:cubicBezTo>
                      <a:pt x="2432" y="2532"/>
                      <a:pt x="2507" y="2507"/>
                      <a:pt x="2557" y="2507"/>
                    </a:cubicBezTo>
                    <a:cubicBezTo>
                      <a:pt x="2587" y="2503"/>
                      <a:pt x="2618" y="2501"/>
                      <a:pt x="2648" y="2501"/>
                    </a:cubicBezTo>
                    <a:cubicBezTo>
                      <a:pt x="2975" y="2501"/>
                      <a:pt x="3316" y="2738"/>
                      <a:pt x="3384" y="3059"/>
                    </a:cubicBezTo>
                    <a:cubicBezTo>
                      <a:pt x="3409" y="3109"/>
                      <a:pt x="3460" y="3134"/>
                      <a:pt x="3510" y="3134"/>
                    </a:cubicBezTo>
                    <a:cubicBezTo>
                      <a:pt x="3535" y="3134"/>
                      <a:pt x="3535" y="3109"/>
                      <a:pt x="3560" y="3109"/>
                    </a:cubicBezTo>
                    <a:cubicBezTo>
                      <a:pt x="3585" y="3084"/>
                      <a:pt x="3585" y="3059"/>
                      <a:pt x="3585" y="3008"/>
                    </a:cubicBezTo>
                    <a:cubicBezTo>
                      <a:pt x="3485" y="2658"/>
                      <a:pt x="3159" y="2357"/>
                      <a:pt x="2808" y="2307"/>
                    </a:cubicBezTo>
                    <a:cubicBezTo>
                      <a:pt x="2833" y="2257"/>
                      <a:pt x="2833" y="2181"/>
                      <a:pt x="2808" y="2131"/>
                    </a:cubicBezTo>
                    <a:cubicBezTo>
                      <a:pt x="2783" y="2081"/>
                      <a:pt x="2733" y="2031"/>
                      <a:pt x="2708" y="2006"/>
                    </a:cubicBezTo>
                    <a:cubicBezTo>
                      <a:pt x="2683" y="1981"/>
                      <a:pt x="2658" y="1956"/>
                      <a:pt x="2632" y="1931"/>
                    </a:cubicBezTo>
                    <a:cubicBezTo>
                      <a:pt x="2582" y="1881"/>
                      <a:pt x="2582" y="1780"/>
                      <a:pt x="2607" y="1680"/>
                    </a:cubicBezTo>
                    <a:cubicBezTo>
                      <a:pt x="2607" y="1680"/>
                      <a:pt x="2607" y="1655"/>
                      <a:pt x="2582" y="1655"/>
                    </a:cubicBezTo>
                    <a:cubicBezTo>
                      <a:pt x="2582" y="1647"/>
                      <a:pt x="2580" y="1644"/>
                      <a:pt x="2575" y="1644"/>
                    </a:cubicBezTo>
                    <a:cubicBezTo>
                      <a:pt x="2566" y="1644"/>
                      <a:pt x="2549" y="1655"/>
                      <a:pt x="2532" y="1655"/>
                    </a:cubicBezTo>
                    <a:cubicBezTo>
                      <a:pt x="2507" y="1780"/>
                      <a:pt x="2507" y="1906"/>
                      <a:pt x="2582" y="1981"/>
                    </a:cubicBezTo>
                    <a:cubicBezTo>
                      <a:pt x="2607" y="2006"/>
                      <a:pt x="2632" y="2031"/>
                      <a:pt x="2658" y="2056"/>
                    </a:cubicBezTo>
                    <a:cubicBezTo>
                      <a:pt x="2683" y="2081"/>
                      <a:pt x="2733" y="2106"/>
                      <a:pt x="2733" y="2156"/>
                    </a:cubicBezTo>
                    <a:cubicBezTo>
                      <a:pt x="2758" y="2206"/>
                      <a:pt x="2758" y="2257"/>
                      <a:pt x="2733" y="2307"/>
                    </a:cubicBezTo>
                    <a:lnTo>
                      <a:pt x="2532" y="2307"/>
                    </a:lnTo>
                    <a:cubicBezTo>
                      <a:pt x="2457" y="2332"/>
                      <a:pt x="2382" y="2332"/>
                      <a:pt x="2307" y="2357"/>
                    </a:cubicBezTo>
                    <a:cubicBezTo>
                      <a:pt x="2282" y="2382"/>
                      <a:pt x="2257" y="2382"/>
                      <a:pt x="2231" y="2382"/>
                    </a:cubicBezTo>
                    <a:cubicBezTo>
                      <a:pt x="2131" y="2332"/>
                      <a:pt x="2081" y="2257"/>
                      <a:pt x="2056" y="2181"/>
                    </a:cubicBezTo>
                    <a:cubicBezTo>
                      <a:pt x="2031" y="2106"/>
                      <a:pt x="2031" y="2056"/>
                      <a:pt x="2056" y="2006"/>
                    </a:cubicBezTo>
                    <a:cubicBezTo>
                      <a:pt x="2081" y="1956"/>
                      <a:pt x="2131" y="1931"/>
                      <a:pt x="2181" y="1931"/>
                    </a:cubicBezTo>
                    <a:cubicBezTo>
                      <a:pt x="2181" y="1931"/>
                      <a:pt x="2206" y="1956"/>
                      <a:pt x="2206" y="1981"/>
                    </a:cubicBezTo>
                    <a:cubicBezTo>
                      <a:pt x="2231" y="1981"/>
                      <a:pt x="2231" y="2006"/>
                      <a:pt x="2231" y="2006"/>
                    </a:cubicBezTo>
                    <a:cubicBezTo>
                      <a:pt x="2206" y="2056"/>
                      <a:pt x="2231" y="2081"/>
                      <a:pt x="2257" y="2106"/>
                    </a:cubicBezTo>
                    <a:cubicBezTo>
                      <a:pt x="2264" y="2114"/>
                      <a:pt x="2273" y="2117"/>
                      <a:pt x="2283" y="2117"/>
                    </a:cubicBezTo>
                    <a:cubicBezTo>
                      <a:pt x="2307" y="2117"/>
                      <a:pt x="2332" y="2099"/>
                      <a:pt x="2332" y="2081"/>
                    </a:cubicBezTo>
                    <a:cubicBezTo>
                      <a:pt x="2357" y="2031"/>
                      <a:pt x="2357" y="1956"/>
                      <a:pt x="2332" y="1906"/>
                    </a:cubicBezTo>
                    <a:cubicBezTo>
                      <a:pt x="2307" y="1856"/>
                      <a:pt x="2257" y="1805"/>
                      <a:pt x="2206" y="1805"/>
                    </a:cubicBezTo>
                    <a:cubicBezTo>
                      <a:pt x="2189" y="1801"/>
                      <a:pt x="2171" y="1799"/>
                      <a:pt x="2153" y="1799"/>
                    </a:cubicBezTo>
                    <a:cubicBezTo>
                      <a:pt x="2065" y="1799"/>
                      <a:pt x="1972" y="1848"/>
                      <a:pt x="1931" y="1931"/>
                    </a:cubicBezTo>
                    <a:cubicBezTo>
                      <a:pt x="1881" y="2006"/>
                      <a:pt x="1881" y="2106"/>
                      <a:pt x="1906" y="2206"/>
                    </a:cubicBezTo>
                    <a:cubicBezTo>
                      <a:pt x="1931" y="2282"/>
                      <a:pt x="1981" y="2357"/>
                      <a:pt x="2056" y="2407"/>
                    </a:cubicBezTo>
                    <a:lnTo>
                      <a:pt x="1981" y="2407"/>
                    </a:lnTo>
                    <a:cubicBezTo>
                      <a:pt x="1730" y="2382"/>
                      <a:pt x="1580" y="2156"/>
                      <a:pt x="1505" y="1931"/>
                    </a:cubicBezTo>
                    <a:cubicBezTo>
                      <a:pt x="1480" y="1805"/>
                      <a:pt x="1480" y="1630"/>
                      <a:pt x="1530" y="1555"/>
                    </a:cubicBezTo>
                    <a:cubicBezTo>
                      <a:pt x="1555" y="1530"/>
                      <a:pt x="1605" y="1505"/>
                      <a:pt x="1630" y="1455"/>
                    </a:cubicBezTo>
                    <a:cubicBezTo>
                      <a:pt x="1705" y="1379"/>
                      <a:pt x="1805" y="1304"/>
                      <a:pt x="1805" y="1179"/>
                    </a:cubicBezTo>
                    <a:cubicBezTo>
                      <a:pt x="1805" y="1129"/>
                      <a:pt x="1805" y="1079"/>
                      <a:pt x="1780" y="1029"/>
                    </a:cubicBezTo>
                    <a:cubicBezTo>
                      <a:pt x="1780" y="1003"/>
                      <a:pt x="1780" y="978"/>
                      <a:pt x="1780" y="953"/>
                    </a:cubicBezTo>
                    <a:cubicBezTo>
                      <a:pt x="1805" y="928"/>
                      <a:pt x="1805" y="903"/>
                      <a:pt x="1805" y="903"/>
                    </a:cubicBezTo>
                    <a:cubicBezTo>
                      <a:pt x="1830" y="828"/>
                      <a:pt x="1830" y="778"/>
                      <a:pt x="1830" y="703"/>
                    </a:cubicBezTo>
                    <a:cubicBezTo>
                      <a:pt x="1830" y="602"/>
                      <a:pt x="1780" y="502"/>
                      <a:pt x="1680" y="452"/>
                    </a:cubicBezTo>
                    <a:cubicBezTo>
                      <a:pt x="1630" y="452"/>
                      <a:pt x="1605" y="477"/>
                      <a:pt x="1580" y="502"/>
                    </a:cubicBezTo>
                    <a:cubicBezTo>
                      <a:pt x="1580" y="527"/>
                      <a:pt x="1605" y="577"/>
                      <a:pt x="1630" y="577"/>
                    </a:cubicBezTo>
                    <a:cubicBezTo>
                      <a:pt x="1680" y="602"/>
                      <a:pt x="1705" y="653"/>
                      <a:pt x="1705" y="703"/>
                    </a:cubicBezTo>
                    <a:cubicBezTo>
                      <a:pt x="1705" y="753"/>
                      <a:pt x="1680" y="803"/>
                      <a:pt x="1680" y="853"/>
                    </a:cubicBezTo>
                    <a:cubicBezTo>
                      <a:pt x="1680" y="878"/>
                      <a:pt x="1680" y="878"/>
                      <a:pt x="1680" y="878"/>
                    </a:cubicBezTo>
                    <a:lnTo>
                      <a:pt x="1655" y="878"/>
                    </a:lnTo>
                    <a:cubicBezTo>
                      <a:pt x="1630" y="828"/>
                      <a:pt x="1580" y="803"/>
                      <a:pt x="1530" y="778"/>
                    </a:cubicBezTo>
                    <a:cubicBezTo>
                      <a:pt x="1505" y="753"/>
                      <a:pt x="1480" y="728"/>
                      <a:pt x="1455" y="728"/>
                    </a:cubicBezTo>
                    <a:cubicBezTo>
                      <a:pt x="1379" y="678"/>
                      <a:pt x="1354" y="628"/>
                      <a:pt x="1354" y="577"/>
                    </a:cubicBezTo>
                    <a:cubicBezTo>
                      <a:pt x="1329" y="552"/>
                      <a:pt x="1354" y="502"/>
                      <a:pt x="1379" y="502"/>
                    </a:cubicBezTo>
                    <a:cubicBezTo>
                      <a:pt x="1429" y="502"/>
                      <a:pt x="1455" y="427"/>
                      <a:pt x="1455" y="377"/>
                    </a:cubicBezTo>
                    <a:cubicBezTo>
                      <a:pt x="1429" y="327"/>
                      <a:pt x="1379" y="302"/>
                      <a:pt x="1329" y="302"/>
                    </a:cubicBezTo>
                    <a:cubicBezTo>
                      <a:pt x="1254" y="327"/>
                      <a:pt x="1204" y="377"/>
                      <a:pt x="1179" y="452"/>
                    </a:cubicBezTo>
                    <a:cubicBezTo>
                      <a:pt x="1179" y="452"/>
                      <a:pt x="1154" y="452"/>
                      <a:pt x="1154" y="427"/>
                    </a:cubicBezTo>
                    <a:cubicBezTo>
                      <a:pt x="1154" y="402"/>
                      <a:pt x="1129" y="377"/>
                      <a:pt x="1129" y="327"/>
                    </a:cubicBezTo>
                    <a:cubicBezTo>
                      <a:pt x="1129" y="327"/>
                      <a:pt x="1129" y="327"/>
                      <a:pt x="1129" y="302"/>
                    </a:cubicBezTo>
                    <a:cubicBezTo>
                      <a:pt x="1104" y="227"/>
                      <a:pt x="1079" y="201"/>
                      <a:pt x="1028" y="176"/>
                    </a:cubicBezTo>
                    <a:cubicBezTo>
                      <a:pt x="1020" y="168"/>
                      <a:pt x="1012" y="165"/>
                      <a:pt x="1004" y="165"/>
                    </a:cubicBezTo>
                    <a:cubicBezTo>
                      <a:pt x="989" y="165"/>
                      <a:pt x="978" y="176"/>
                      <a:pt x="978" y="176"/>
                    </a:cubicBezTo>
                    <a:cubicBezTo>
                      <a:pt x="978" y="201"/>
                      <a:pt x="978" y="227"/>
                      <a:pt x="1003" y="227"/>
                    </a:cubicBezTo>
                    <a:cubicBezTo>
                      <a:pt x="1028" y="252"/>
                      <a:pt x="1028" y="277"/>
                      <a:pt x="1054" y="327"/>
                    </a:cubicBezTo>
                    <a:cubicBezTo>
                      <a:pt x="1054" y="327"/>
                      <a:pt x="1054" y="352"/>
                      <a:pt x="1054" y="352"/>
                    </a:cubicBezTo>
                    <a:cubicBezTo>
                      <a:pt x="1079" y="402"/>
                      <a:pt x="1079" y="427"/>
                      <a:pt x="1104" y="477"/>
                    </a:cubicBezTo>
                    <a:cubicBezTo>
                      <a:pt x="1129" y="477"/>
                      <a:pt x="1129" y="502"/>
                      <a:pt x="1154" y="502"/>
                    </a:cubicBezTo>
                    <a:cubicBezTo>
                      <a:pt x="1129" y="552"/>
                      <a:pt x="1129" y="602"/>
                      <a:pt x="1154" y="628"/>
                    </a:cubicBezTo>
                    <a:cubicBezTo>
                      <a:pt x="1179" y="728"/>
                      <a:pt x="1229" y="803"/>
                      <a:pt x="1329" y="878"/>
                    </a:cubicBezTo>
                    <a:cubicBezTo>
                      <a:pt x="1354" y="903"/>
                      <a:pt x="1379" y="928"/>
                      <a:pt x="1429" y="928"/>
                    </a:cubicBezTo>
                    <a:cubicBezTo>
                      <a:pt x="1455" y="978"/>
                      <a:pt x="1505" y="1003"/>
                      <a:pt x="1530" y="1029"/>
                    </a:cubicBezTo>
                    <a:cubicBezTo>
                      <a:pt x="1580" y="1054"/>
                      <a:pt x="1605" y="1104"/>
                      <a:pt x="1605" y="1154"/>
                    </a:cubicBezTo>
                    <a:cubicBezTo>
                      <a:pt x="1605" y="1204"/>
                      <a:pt x="1555" y="1254"/>
                      <a:pt x="1480" y="1329"/>
                    </a:cubicBezTo>
                    <a:cubicBezTo>
                      <a:pt x="1455" y="1354"/>
                      <a:pt x="1429" y="1379"/>
                      <a:pt x="1379" y="1430"/>
                    </a:cubicBezTo>
                    <a:cubicBezTo>
                      <a:pt x="1354" y="1304"/>
                      <a:pt x="1304" y="1154"/>
                      <a:pt x="1254" y="1029"/>
                    </a:cubicBezTo>
                    <a:cubicBezTo>
                      <a:pt x="1179" y="878"/>
                      <a:pt x="1054" y="753"/>
                      <a:pt x="903" y="703"/>
                    </a:cubicBezTo>
                    <a:cubicBezTo>
                      <a:pt x="928" y="628"/>
                      <a:pt x="953" y="577"/>
                      <a:pt x="953" y="527"/>
                    </a:cubicBezTo>
                    <a:cubicBezTo>
                      <a:pt x="953" y="427"/>
                      <a:pt x="903" y="327"/>
                      <a:pt x="803" y="302"/>
                    </a:cubicBezTo>
                    <a:cubicBezTo>
                      <a:pt x="753" y="277"/>
                      <a:pt x="703" y="277"/>
                      <a:pt x="653" y="277"/>
                    </a:cubicBezTo>
                    <a:lnTo>
                      <a:pt x="602" y="277"/>
                    </a:lnTo>
                    <a:cubicBezTo>
                      <a:pt x="552" y="277"/>
                      <a:pt x="527" y="277"/>
                      <a:pt x="502" y="252"/>
                    </a:cubicBezTo>
                    <a:cubicBezTo>
                      <a:pt x="477" y="227"/>
                      <a:pt x="477" y="176"/>
                      <a:pt x="477" y="151"/>
                    </a:cubicBezTo>
                    <a:cubicBezTo>
                      <a:pt x="477" y="151"/>
                      <a:pt x="502" y="151"/>
                      <a:pt x="502" y="126"/>
                    </a:cubicBezTo>
                    <a:lnTo>
                      <a:pt x="527" y="126"/>
                    </a:lnTo>
                    <a:cubicBezTo>
                      <a:pt x="540" y="139"/>
                      <a:pt x="559" y="145"/>
                      <a:pt x="577" y="145"/>
                    </a:cubicBezTo>
                    <a:cubicBezTo>
                      <a:pt x="596" y="145"/>
                      <a:pt x="615" y="139"/>
                      <a:pt x="627" y="126"/>
                    </a:cubicBezTo>
                    <a:cubicBezTo>
                      <a:pt x="653" y="101"/>
                      <a:pt x="627" y="51"/>
                      <a:pt x="602" y="26"/>
                    </a:cubicBezTo>
                    <a:cubicBezTo>
                      <a:pt x="577" y="1"/>
                      <a:pt x="527" y="1"/>
                      <a:pt x="477"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48667" y="3544537"/>
                <a:ext cx="519195" cy="842384"/>
              </a:xfrm>
              <a:custGeom>
                <a:avLst/>
                <a:gdLst/>
                <a:ahLst/>
                <a:cxnLst/>
                <a:rect l="l" t="t" r="r" b="b"/>
                <a:pathLst>
                  <a:path w="6993" h="11346" extrusionOk="0">
                    <a:moveTo>
                      <a:pt x="5842" y="1"/>
                    </a:moveTo>
                    <a:cubicBezTo>
                      <a:pt x="5817" y="1"/>
                      <a:pt x="5791" y="3"/>
                      <a:pt x="5765" y="7"/>
                    </a:cubicBezTo>
                    <a:cubicBezTo>
                      <a:pt x="5564" y="7"/>
                      <a:pt x="5364" y="183"/>
                      <a:pt x="5314" y="408"/>
                    </a:cubicBezTo>
                    <a:cubicBezTo>
                      <a:pt x="5264" y="609"/>
                      <a:pt x="5314" y="809"/>
                      <a:pt x="5439" y="985"/>
                    </a:cubicBezTo>
                    <a:cubicBezTo>
                      <a:pt x="5464" y="1035"/>
                      <a:pt x="5489" y="1085"/>
                      <a:pt x="5539" y="1135"/>
                    </a:cubicBezTo>
                    <a:cubicBezTo>
                      <a:pt x="5589" y="1210"/>
                      <a:pt x="5639" y="1261"/>
                      <a:pt x="5665" y="1336"/>
                    </a:cubicBezTo>
                    <a:cubicBezTo>
                      <a:pt x="5690" y="1436"/>
                      <a:pt x="5614" y="1536"/>
                      <a:pt x="5514" y="1611"/>
                    </a:cubicBezTo>
                    <a:cubicBezTo>
                      <a:pt x="5439" y="1687"/>
                      <a:pt x="5314" y="1712"/>
                      <a:pt x="5213" y="1712"/>
                    </a:cubicBezTo>
                    <a:cubicBezTo>
                      <a:pt x="5088" y="1336"/>
                      <a:pt x="4862" y="1060"/>
                      <a:pt x="4562" y="885"/>
                    </a:cubicBezTo>
                    <a:cubicBezTo>
                      <a:pt x="4529" y="872"/>
                      <a:pt x="4494" y="865"/>
                      <a:pt x="4458" y="865"/>
                    </a:cubicBezTo>
                    <a:cubicBezTo>
                      <a:pt x="4354" y="865"/>
                      <a:pt x="4248" y="917"/>
                      <a:pt x="4211" y="1010"/>
                    </a:cubicBezTo>
                    <a:cubicBezTo>
                      <a:pt x="4136" y="1135"/>
                      <a:pt x="4186" y="1286"/>
                      <a:pt x="4311" y="1361"/>
                    </a:cubicBezTo>
                    <a:cubicBezTo>
                      <a:pt x="4612" y="1511"/>
                      <a:pt x="4737" y="1812"/>
                      <a:pt x="4762" y="2063"/>
                    </a:cubicBezTo>
                    <a:cubicBezTo>
                      <a:pt x="4812" y="2363"/>
                      <a:pt x="4737" y="2739"/>
                      <a:pt x="4587" y="3015"/>
                    </a:cubicBezTo>
                    <a:cubicBezTo>
                      <a:pt x="4587" y="3040"/>
                      <a:pt x="4562" y="3065"/>
                      <a:pt x="4562" y="3090"/>
                    </a:cubicBezTo>
                    <a:cubicBezTo>
                      <a:pt x="4374" y="3175"/>
                      <a:pt x="4176" y="3226"/>
                      <a:pt x="3973" y="3226"/>
                    </a:cubicBezTo>
                    <a:cubicBezTo>
                      <a:pt x="3877" y="3226"/>
                      <a:pt x="3781" y="3214"/>
                      <a:pt x="3685" y="3190"/>
                    </a:cubicBezTo>
                    <a:cubicBezTo>
                      <a:pt x="3559" y="3165"/>
                      <a:pt x="3484" y="3115"/>
                      <a:pt x="3409" y="3065"/>
                    </a:cubicBezTo>
                    <a:cubicBezTo>
                      <a:pt x="3359" y="3015"/>
                      <a:pt x="3309" y="2940"/>
                      <a:pt x="3334" y="2890"/>
                    </a:cubicBezTo>
                    <a:cubicBezTo>
                      <a:pt x="3334" y="2814"/>
                      <a:pt x="3409" y="2714"/>
                      <a:pt x="3484" y="2664"/>
                    </a:cubicBezTo>
                    <a:lnTo>
                      <a:pt x="3534" y="2639"/>
                    </a:lnTo>
                    <a:cubicBezTo>
                      <a:pt x="3609" y="2539"/>
                      <a:pt x="3735" y="2439"/>
                      <a:pt x="3785" y="2313"/>
                    </a:cubicBezTo>
                    <a:cubicBezTo>
                      <a:pt x="3885" y="2113"/>
                      <a:pt x="3835" y="1837"/>
                      <a:pt x="3609" y="1712"/>
                    </a:cubicBezTo>
                    <a:cubicBezTo>
                      <a:pt x="3592" y="1706"/>
                      <a:pt x="3572" y="1703"/>
                      <a:pt x="3553" y="1703"/>
                    </a:cubicBezTo>
                    <a:cubicBezTo>
                      <a:pt x="3490" y="1703"/>
                      <a:pt x="3422" y="1735"/>
                      <a:pt x="3384" y="1812"/>
                    </a:cubicBezTo>
                    <a:cubicBezTo>
                      <a:pt x="3334" y="1887"/>
                      <a:pt x="3384" y="1987"/>
                      <a:pt x="3459" y="2038"/>
                    </a:cubicBezTo>
                    <a:cubicBezTo>
                      <a:pt x="3484" y="2038"/>
                      <a:pt x="3509" y="2113"/>
                      <a:pt x="3484" y="2163"/>
                    </a:cubicBezTo>
                    <a:cubicBezTo>
                      <a:pt x="3434" y="2238"/>
                      <a:pt x="3359" y="2313"/>
                      <a:pt x="3284" y="2363"/>
                    </a:cubicBezTo>
                    <a:lnTo>
                      <a:pt x="3258" y="2413"/>
                    </a:lnTo>
                    <a:cubicBezTo>
                      <a:pt x="3208" y="2439"/>
                      <a:pt x="3133" y="2514"/>
                      <a:pt x="3108" y="2564"/>
                    </a:cubicBezTo>
                    <a:cubicBezTo>
                      <a:pt x="3083" y="2539"/>
                      <a:pt x="3058" y="2514"/>
                      <a:pt x="3033" y="2489"/>
                    </a:cubicBezTo>
                    <a:cubicBezTo>
                      <a:pt x="2933" y="2388"/>
                      <a:pt x="2782" y="2338"/>
                      <a:pt x="2632" y="2338"/>
                    </a:cubicBezTo>
                    <a:cubicBezTo>
                      <a:pt x="2582" y="2363"/>
                      <a:pt x="2507" y="2363"/>
                      <a:pt x="2456" y="2388"/>
                    </a:cubicBezTo>
                    <a:cubicBezTo>
                      <a:pt x="2381" y="2388"/>
                      <a:pt x="2306" y="2413"/>
                      <a:pt x="2231" y="2413"/>
                    </a:cubicBezTo>
                    <a:cubicBezTo>
                      <a:pt x="2156" y="2388"/>
                      <a:pt x="2106" y="2338"/>
                      <a:pt x="2106" y="2263"/>
                    </a:cubicBezTo>
                    <a:cubicBezTo>
                      <a:pt x="2081" y="2188"/>
                      <a:pt x="2106" y="2113"/>
                      <a:pt x="2156" y="2063"/>
                    </a:cubicBezTo>
                    <a:cubicBezTo>
                      <a:pt x="2181" y="2038"/>
                      <a:pt x="2206" y="1987"/>
                      <a:pt x="2156" y="1962"/>
                    </a:cubicBezTo>
                    <a:cubicBezTo>
                      <a:pt x="2141" y="1933"/>
                      <a:pt x="2118" y="1921"/>
                      <a:pt x="2091" y="1921"/>
                    </a:cubicBezTo>
                    <a:cubicBezTo>
                      <a:pt x="2072" y="1921"/>
                      <a:pt x="2051" y="1927"/>
                      <a:pt x="2030" y="1937"/>
                    </a:cubicBezTo>
                    <a:cubicBezTo>
                      <a:pt x="1930" y="2038"/>
                      <a:pt x="1905" y="2163"/>
                      <a:pt x="1930" y="2288"/>
                    </a:cubicBezTo>
                    <a:cubicBezTo>
                      <a:pt x="1955" y="2439"/>
                      <a:pt x="2055" y="2539"/>
                      <a:pt x="2181" y="2564"/>
                    </a:cubicBezTo>
                    <a:cubicBezTo>
                      <a:pt x="2217" y="2571"/>
                      <a:pt x="2252" y="2574"/>
                      <a:pt x="2285" y="2574"/>
                    </a:cubicBezTo>
                    <a:cubicBezTo>
                      <a:pt x="2365" y="2574"/>
                      <a:pt x="2436" y="2556"/>
                      <a:pt x="2507" y="2539"/>
                    </a:cubicBezTo>
                    <a:cubicBezTo>
                      <a:pt x="2557" y="2539"/>
                      <a:pt x="2607" y="2514"/>
                      <a:pt x="2657" y="2514"/>
                    </a:cubicBezTo>
                    <a:cubicBezTo>
                      <a:pt x="2732" y="2514"/>
                      <a:pt x="2832" y="2564"/>
                      <a:pt x="2908" y="2614"/>
                    </a:cubicBezTo>
                    <a:cubicBezTo>
                      <a:pt x="2958" y="2664"/>
                      <a:pt x="2983" y="2714"/>
                      <a:pt x="3008" y="2739"/>
                    </a:cubicBezTo>
                    <a:cubicBezTo>
                      <a:pt x="2983" y="2789"/>
                      <a:pt x="2983" y="2814"/>
                      <a:pt x="2983" y="2840"/>
                    </a:cubicBezTo>
                    <a:cubicBezTo>
                      <a:pt x="2958" y="3015"/>
                      <a:pt x="3033" y="3215"/>
                      <a:pt x="3183" y="3341"/>
                    </a:cubicBezTo>
                    <a:cubicBezTo>
                      <a:pt x="3284" y="3416"/>
                      <a:pt x="3409" y="3491"/>
                      <a:pt x="3584" y="3516"/>
                    </a:cubicBezTo>
                    <a:lnTo>
                      <a:pt x="3609" y="3541"/>
                    </a:lnTo>
                    <a:cubicBezTo>
                      <a:pt x="3725" y="3556"/>
                      <a:pt x="3849" y="3570"/>
                      <a:pt x="3972" y="3570"/>
                    </a:cubicBezTo>
                    <a:cubicBezTo>
                      <a:pt x="4062" y="3570"/>
                      <a:pt x="4151" y="3562"/>
                      <a:pt x="4236" y="3541"/>
                    </a:cubicBezTo>
                    <a:lnTo>
                      <a:pt x="4236" y="3541"/>
                    </a:lnTo>
                    <a:cubicBezTo>
                      <a:pt x="4086" y="3742"/>
                      <a:pt x="3910" y="3942"/>
                      <a:pt x="3710" y="4118"/>
                    </a:cubicBezTo>
                    <a:cubicBezTo>
                      <a:pt x="3534" y="4318"/>
                      <a:pt x="3334" y="4519"/>
                      <a:pt x="3158" y="4744"/>
                    </a:cubicBezTo>
                    <a:cubicBezTo>
                      <a:pt x="3133" y="4769"/>
                      <a:pt x="3108" y="4819"/>
                      <a:pt x="3058" y="4870"/>
                    </a:cubicBezTo>
                    <a:cubicBezTo>
                      <a:pt x="3008" y="4920"/>
                      <a:pt x="2958" y="4995"/>
                      <a:pt x="2933" y="5070"/>
                    </a:cubicBezTo>
                    <a:cubicBezTo>
                      <a:pt x="2632" y="5546"/>
                      <a:pt x="2406" y="6148"/>
                      <a:pt x="2507" y="6699"/>
                    </a:cubicBezTo>
                    <a:cubicBezTo>
                      <a:pt x="2406" y="6649"/>
                      <a:pt x="2306" y="6624"/>
                      <a:pt x="2281" y="6599"/>
                    </a:cubicBezTo>
                    <a:cubicBezTo>
                      <a:pt x="2231" y="6549"/>
                      <a:pt x="2231" y="6499"/>
                      <a:pt x="2231" y="6323"/>
                    </a:cubicBezTo>
                    <a:cubicBezTo>
                      <a:pt x="2231" y="6223"/>
                      <a:pt x="2256" y="6123"/>
                      <a:pt x="2231" y="5997"/>
                    </a:cubicBezTo>
                    <a:cubicBezTo>
                      <a:pt x="2156" y="5672"/>
                      <a:pt x="1980" y="5446"/>
                      <a:pt x="1805" y="5246"/>
                    </a:cubicBezTo>
                    <a:cubicBezTo>
                      <a:pt x="1705" y="5120"/>
                      <a:pt x="1604" y="4995"/>
                      <a:pt x="1529" y="4870"/>
                    </a:cubicBezTo>
                    <a:cubicBezTo>
                      <a:pt x="1479" y="4694"/>
                      <a:pt x="1454" y="4544"/>
                      <a:pt x="1479" y="4444"/>
                    </a:cubicBezTo>
                    <a:cubicBezTo>
                      <a:pt x="1504" y="4318"/>
                      <a:pt x="1579" y="4218"/>
                      <a:pt x="1654" y="4193"/>
                    </a:cubicBezTo>
                    <a:cubicBezTo>
                      <a:pt x="1675" y="4186"/>
                      <a:pt x="1695" y="4183"/>
                      <a:pt x="1714" y="4183"/>
                    </a:cubicBezTo>
                    <a:cubicBezTo>
                      <a:pt x="1766" y="4183"/>
                      <a:pt x="1812" y="4206"/>
                      <a:pt x="1830" y="4243"/>
                    </a:cubicBezTo>
                    <a:cubicBezTo>
                      <a:pt x="1830" y="4268"/>
                      <a:pt x="1855" y="4293"/>
                      <a:pt x="1855" y="4318"/>
                    </a:cubicBezTo>
                    <a:cubicBezTo>
                      <a:pt x="1880" y="4444"/>
                      <a:pt x="1905" y="4594"/>
                      <a:pt x="2081" y="4719"/>
                    </a:cubicBezTo>
                    <a:cubicBezTo>
                      <a:pt x="2142" y="4750"/>
                      <a:pt x="2214" y="4772"/>
                      <a:pt x="2289" y="4772"/>
                    </a:cubicBezTo>
                    <a:cubicBezTo>
                      <a:pt x="2336" y="4772"/>
                      <a:pt x="2384" y="4763"/>
                      <a:pt x="2431" y="4744"/>
                    </a:cubicBezTo>
                    <a:cubicBezTo>
                      <a:pt x="2582" y="4719"/>
                      <a:pt x="2732" y="4594"/>
                      <a:pt x="2807" y="4418"/>
                    </a:cubicBezTo>
                    <a:cubicBezTo>
                      <a:pt x="3033" y="3992"/>
                      <a:pt x="2857" y="3391"/>
                      <a:pt x="2406" y="3140"/>
                    </a:cubicBezTo>
                    <a:cubicBezTo>
                      <a:pt x="2374" y="3127"/>
                      <a:pt x="2340" y="3121"/>
                      <a:pt x="2306" y="3121"/>
                    </a:cubicBezTo>
                    <a:cubicBezTo>
                      <a:pt x="2208" y="3121"/>
                      <a:pt x="2111" y="3173"/>
                      <a:pt x="2055" y="3266"/>
                    </a:cubicBezTo>
                    <a:cubicBezTo>
                      <a:pt x="1980" y="3391"/>
                      <a:pt x="2030" y="3541"/>
                      <a:pt x="2156" y="3616"/>
                    </a:cubicBezTo>
                    <a:cubicBezTo>
                      <a:pt x="2331" y="3717"/>
                      <a:pt x="2431" y="3967"/>
                      <a:pt x="2356" y="4168"/>
                    </a:cubicBezTo>
                    <a:cubicBezTo>
                      <a:pt x="2331" y="4118"/>
                      <a:pt x="2331" y="4093"/>
                      <a:pt x="2306" y="4043"/>
                    </a:cubicBezTo>
                    <a:cubicBezTo>
                      <a:pt x="2207" y="3805"/>
                      <a:pt x="1951" y="3661"/>
                      <a:pt x="1687" y="3661"/>
                    </a:cubicBezTo>
                    <a:cubicBezTo>
                      <a:pt x="1617" y="3661"/>
                      <a:pt x="1547" y="3671"/>
                      <a:pt x="1479" y="3692"/>
                    </a:cubicBezTo>
                    <a:cubicBezTo>
                      <a:pt x="1354" y="3742"/>
                      <a:pt x="1228" y="3842"/>
                      <a:pt x="1128" y="3942"/>
                    </a:cubicBezTo>
                    <a:cubicBezTo>
                      <a:pt x="1128" y="3917"/>
                      <a:pt x="1128" y="3892"/>
                      <a:pt x="1128" y="3867"/>
                    </a:cubicBezTo>
                    <a:cubicBezTo>
                      <a:pt x="1103" y="3742"/>
                      <a:pt x="1103" y="3616"/>
                      <a:pt x="1128" y="3491"/>
                    </a:cubicBezTo>
                    <a:cubicBezTo>
                      <a:pt x="1128" y="3416"/>
                      <a:pt x="1128" y="3316"/>
                      <a:pt x="1128" y="3241"/>
                    </a:cubicBezTo>
                    <a:cubicBezTo>
                      <a:pt x="1128" y="3065"/>
                      <a:pt x="1103" y="2764"/>
                      <a:pt x="878" y="2589"/>
                    </a:cubicBezTo>
                    <a:cubicBezTo>
                      <a:pt x="786" y="2528"/>
                      <a:pt x="668" y="2495"/>
                      <a:pt x="555" y="2495"/>
                    </a:cubicBezTo>
                    <a:cubicBezTo>
                      <a:pt x="482" y="2495"/>
                      <a:pt x="411" y="2509"/>
                      <a:pt x="351" y="2539"/>
                    </a:cubicBezTo>
                    <a:cubicBezTo>
                      <a:pt x="176" y="2639"/>
                      <a:pt x="76" y="2789"/>
                      <a:pt x="76" y="2990"/>
                    </a:cubicBezTo>
                    <a:cubicBezTo>
                      <a:pt x="50" y="3040"/>
                      <a:pt x="101" y="3065"/>
                      <a:pt x="151" y="3065"/>
                    </a:cubicBezTo>
                    <a:cubicBezTo>
                      <a:pt x="201" y="3065"/>
                      <a:pt x="226" y="3040"/>
                      <a:pt x="226" y="2990"/>
                    </a:cubicBezTo>
                    <a:cubicBezTo>
                      <a:pt x="251" y="2865"/>
                      <a:pt x="326" y="2764"/>
                      <a:pt x="426" y="2714"/>
                    </a:cubicBezTo>
                    <a:cubicBezTo>
                      <a:pt x="471" y="2692"/>
                      <a:pt x="527" y="2679"/>
                      <a:pt x="583" y="2679"/>
                    </a:cubicBezTo>
                    <a:cubicBezTo>
                      <a:pt x="652" y="2679"/>
                      <a:pt x="722" y="2698"/>
                      <a:pt x="777" y="2739"/>
                    </a:cubicBezTo>
                    <a:cubicBezTo>
                      <a:pt x="953" y="2865"/>
                      <a:pt x="953" y="3115"/>
                      <a:pt x="953" y="3241"/>
                    </a:cubicBezTo>
                    <a:cubicBezTo>
                      <a:pt x="953" y="3316"/>
                      <a:pt x="953" y="3391"/>
                      <a:pt x="953" y="3466"/>
                    </a:cubicBezTo>
                    <a:cubicBezTo>
                      <a:pt x="928" y="3616"/>
                      <a:pt x="928" y="3742"/>
                      <a:pt x="953" y="3892"/>
                    </a:cubicBezTo>
                    <a:cubicBezTo>
                      <a:pt x="953" y="3967"/>
                      <a:pt x="978" y="4068"/>
                      <a:pt x="1028" y="4143"/>
                    </a:cubicBezTo>
                    <a:cubicBezTo>
                      <a:pt x="1003" y="4193"/>
                      <a:pt x="978" y="4268"/>
                      <a:pt x="953" y="4343"/>
                    </a:cubicBezTo>
                    <a:cubicBezTo>
                      <a:pt x="928" y="4544"/>
                      <a:pt x="953" y="4794"/>
                      <a:pt x="1053" y="5070"/>
                    </a:cubicBezTo>
                    <a:cubicBezTo>
                      <a:pt x="1078" y="5145"/>
                      <a:pt x="1128" y="5195"/>
                      <a:pt x="1153" y="5271"/>
                    </a:cubicBezTo>
                    <a:cubicBezTo>
                      <a:pt x="1078" y="5258"/>
                      <a:pt x="1003" y="5252"/>
                      <a:pt x="931" y="5252"/>
                    </a:cubicBezTo>
                    <a:cubicBezTo>
                      <a:pt x="859" y="5252"/>
                      <a:pt x="790" y="5258"/>
                      <a:pt x="727" y="5271"/>
                    </a:cubicBezTo>
                    <a:cubicBezTo>
                      <a:pt x="351" y="5346"/>
                      <a:pt x="0" y="5722"/>
                      <a:pt x="76" y="6123"/>
                    </a:cubicBezTo>
                    <a:cubicBezTo>
                      <a:pt x="101" y="6298"/>
                      <a:pt x="201" y="6449"/>
                      <a:pt x="351" y="6499"/>
                    </a:cubicBezTo>
                    <a:lnTo>
                      <a:pt x="376" y="6499"/>
                    </a:lnTo>
                    <a:cubicBezTo>
                      <a:pt x="401" y="6505"/>
                      <a:pt x="428" y="6508"/>
                      <a:pt x="455" y="6508"/>
                    </a:cubicBezTo>
                    <a:cubicBezTo>
                      <a:pt x="536" y="6508"/>
                      <a:pt x="621" y="6480"/>
                      <a:pt x="677" y="6423"/>
                    </a:cubicBezTo>
                    <a:cubicBezTo>
                      <a:pt x="752" y="6348"/>
                      <a:pt x="802" y="6273"/>
                      <a:pt x="802" y="6173"/>
                    </a:cubicBezTo>
                    <a:cubicBezTo>
                      <a:pt x="777" y="6073"/>
                      <a:pt x="702" y="5997"/>
                      <a:pt x="602" y="5997"/>
                    </a:cubicBezTo>
                    <a:cubicBezTo>
                      <a:pt x="527" y="6022"/>
                      <a:pt x="477" y="6073"/>
                      <a:pt x="451" y="6148"/>
                    </a:cubicBezTo>
                    <a:cubicBezTo>
                      <a:pt x="426" y="6123"/>
                      <a:pt x="426" y="6098"/>
                      <a:pt x="401" y="6073"/>
                    </a:cubicBezTo>
                    <a:cubicBezTo>
                      <a:pt x="376" y="5847"/>
                      <a:pt x="577" y="5647"/>
                      <a:pt x="777" y="5596"/>
                    </a:cubicBezTo>
                    <a:cubicBezTo>
                      <a:pt x="813" y="5592"/>
                      <a:pt x="849" y="5590"/>
                      <a:pt x="886" y="5590"/>
                    </a:cubicBezTo>
                    <a:cubicBezTo>
                      <a:pt x="1083" y="5590"/>
                      <a:pt x="1301" y="5649"/>
                      <a:pt x="1554" y="5797"/>
                    </a:cubicBezTo>
                    <a:cubicBezTo>
                      <a:pt x="1554" y="5797"/>
                      <a:pt x="1579" y="5822"/>
                      <a:pt x="1579" y="5822"/>
                    </a:cubicBezTo>
                    <a:cubicBezTo>
                      <a:pt x="1654" y="5897"/>
                      <a:pt x="1705" y="5997"/>
                      <a:pt x="1705" y="6098"/>
                    </a:cubicBezTo>
                    <a:cubicBezTo>
                      <a:pt x="1730" y="6148"/>
                      <a:pt x="1730" y="6223"/>
                      <a:pt x="1705" y="6298"/>
                    </a:cubicBezTo>
                    <a:cubicBezTo>
                      <a:pt x="1705" y="6499"/>
                      <a:pt x="1680" y="6774"/>
                      <a:pt x="1930" y="7000"/>
                    </a:cubicBezTo>
                    <a:cubicBezTo>
                      <a:pt x="2030" y="7075"/>
                      <a:pt x="2156" y="7125"/>
                      <a:pt x="2331" y="7175"/>
                    </a:cubicBezTo>
                    <a:cubicBezTo>
                      <a:pt x="2507" y="7251"/>
                      <a:pt x="2757" y="7326"/>
                      <a:pt x="2883" y="7451"/>
                    </a:cubicBezTo>
                    <a:cubicBezTo>
                      <a:pt x="3033" y="7652"/>
                      <a:pt x="3233" y="7802"/>
                      <a:pt x="3409" y="7952"/>
                    </a:cubicBezTo>
                    <a:cubicBezTo>
                      <a:pt x="3559" y="8053"/>
                      <a:pt x="3685" y="8178"/>
                      <a:pt x="3810" y="8303"/>
                    </a:cubicBezTo>
                    <a:cubicBezTo>
                      <a:pt x="4461" y="9005"/>
                      <a:pt x="4461" y="10208"/>
                      <a:pt x="3835" y="10910"/>
                    </a:cubicBezTo>
                    <a:cubicBezTo>
                      <a:pt x="3735" y="11010"/>
                      <a:pt x="3735" y="11185"/>
                      <a:pt x="3835" y="11286"/>
                    </a:cubicBezTo>
                    <a:cubicBezTo>
                      <a:pt x="3885" y="11311"/>
                      <a:pt x="3910" y="11336"/>
                      <a:pt x="3960" y="11336"/>
                    </a:cubicBezTo>
                    <a:cubicBezTo>
                      <a:pt x="3985" y="11342"/>
                      <a:pt x="4009" y="11345"/>
                      <a:pt x="4031" y="11345"/>
                    </a:cubicBezTo>
                    <a:cubicBezTo>
                      <a:pt x="4098" y="11345"/>
                      <a:pt x="4154" y="11317"/>
                      <a:pt x="4211" y="11261"/>
                    </a:cubicBezTo>
                    <a:cubicBezTo>
                      <a:pt x="4862" y="10534"/>
                      <a:pt x="4988" y="9406"/>
                      <a:pt x="4587" y="8529"/>
                    </a:cubicBezTo>
                    <a:cubicBezTo>
                      <a:pt x="4737" y="8504"/>
                      <a:pt x="4888" y="8403"/>
                      <a:pt x="4988" y="8253"/>
                    </a:cubicBezTo>
                    <a:cubicBezTo>
                      <a:pt x="5063" y="8128"/>
                      <a:pt x="5063" y="8002"/>
                      <a:pt x="5088" y="7877"/>
                    </a:cubicBezTo>
                    <a:cubicBezTo>
                      <a:pt x="5113" y="7802"/>
                      <a:pt x="5113" y="7727"/>
                      <a:pt x="5138" y="7652"/>
                    </a:cubicBezTo>
                    <a:cubicBezTo>
                      <a:pt x="5213" y="7426"/>
                      <a:pt x="5414" y="7251"/>
                      <a:pt x="5639" y="7200"/>
                    </a:cubicBezTo>
                    <a:cubicBezTo>
                      <a:pt x="5690" y="7175"/>
                      <a:pt x="5715" y="7150"/>
                      <a:pt x="5690" y="7100"/>
                    </a:cubicBezTo>
                    <a:cubicBezTo>
                      <a:pt x="5690" y="7050"/>
                      <a:pt x="5639" y="7025"/>
                      <a:pt x="5589" y="7025"/>
                    </a:cubicBezTo>
                    <a:cubicBezTo>
                      <a:pt x="5314" y="7100"/>
                      <a:pt x="5063" y="7301"/>
                      <a:pt x="4963" y="7601"/>
                    </a:cubicBezTo>
                    <a:cubicBezTo>
                      <a:pt x="4938" y="7677"/>
                      <a:pt x="4938" y="7752"/>
                      <a:pt x="4913" y="7852"/>
                    </a:cubicBezTo>
                    <a:cubicBezTo>
                      <a:pt x="4913" y="7952"/>
                      <a:pt x="4888" y="8078"/>
                      <a:pt x="4837" y="8153"/>
                    </a:cubicBezTo>
                    <a:cubicBezTo>
                      <a:pt x="4762" y="8278"/>
                      <a:pt x="4637" y="8353"/>
                      <a:pt x="4487" y="8353"/>
                    </a:cubicBezTo>
                    <a:cubicBezTo>
                      <a:pt x="4411" y="8203"/>
                      <a:pt x="4311" y="8078"/>
                      <a:pt x="4186" y="7952"/>
                    </a:cubicBezTo>
                    <a:cubicBezTo>
                      <a:pt x="4035" y="7802"/>
                      <a:pt x="3885" y="7677"/>
                      <a:pt x="3735" y="7526"/>
                    </a:cubicBezTo>
                    <a:cubicBezTo>
                      <a:pt x="3685" y="7501"/>
                      <a:pt x="3609" y="7451"/>
                      <a:pt x="3559" y="7401"/>
                    </a:cubicBezTo>
                    <a:cubicBezTo>
                      <a:pt x="3534" y="7150"/>
                      <a:pt x="3609" y="6900"/>
                      <a:pt x="3760" y="6699"/>
                    </a:cubicBezTo>
                    <a:cubicBezTo>
                      <a:pt x="3860" y="6549"/>
                      <a:pt x="4010" y="6474"/>
                      <a:pt x="4136" y="6449"/>
                    </a:cubicBezTo>
                    <a:cubicBezTo>
                      <a:pt x="4155" y="6445"/>
                      <a:pt x="4175" y="6444"/>
                      <a:pt x="4194" y="6444"/>
                    </a:cubicBezTo>
                    <a:cubicBezTo>
                      <a:pt x="4318" y="6444"/>
                      <a:pt x="4418" y="6512"/>
                      <a:pt x="4461" y="6599"/>
                    </a:cubicBezTo>
                    <a:cubicBezTo>
                      <a:pt x="4487" y="6649"/>
                      <a:pt x="4487" y="6724"/>
                      <a:pt x="4461" y="6774"/>
                    </a:cubicBezTo>
                    <a:cubicBezTo>
                      <a:pt x="4436" y="6799"/>
                      <a:pt x="4411" y="6850"/>
                      <a:pt x="4361" y="6850"/>
                    </a:cubicBezTo>
                    <a:cubicBezTo>
                      <a:pt x="4261" y="6850"/>
                      <a:pt x="4211" y="6950"/>
                      <a:pt x="4211" y="7050"/>
                    </a:cubicBezTo>
                    <a:cubicBezTo>
                      <a:pt x="4236" y="7150"/>
                      <a:pt x="4336" y="7200"/>
                      <a:pt x="4411" y="7200"/>
                    </a:cubicBezTo>
                    <a:cubicBezTo>
                      <a:pt x="4562" y="7175"/>
                      <a:pt x="4687" y="7075"/>
                      <a:pt x="4762" y="6950"/>
                    </a:cubicBezTo>
                    <a:cubicBezTo>
                      <a:pt x="4837" y="6799"/>
                      <a:pt x="4837" y="6624"/>
                      <a:pt x="4787" y="6474"/>
                    </a:cubicBezTo>
                    <a:cubicBezTo>
                      <a:pt x="4694" y="6241"/>
                      <a:pt x="4429" y="6095"/>
                      <a:pt x="4171" y="6095"/>
                    </a:cubicBezTo>
                    <a:cubicBezTo>
                      <a:pt x="4151" y="6095"/>
                      <a:pt x="4131" y="6096"/>
                      <a:pt x="4111" y="6098"/>
                    </a:cubicBezTo>
                    <a:cubicBezTo>
                      <a:pt x="3860" y="6123"/>
                      <a:pt x="3659" y="6273"/>
                      <a:pt x="3484" y="6474"/>
                    </a:cubicBezTo>
                    <a:cubicBezTo>
                      <a:pt x="3359" y="6649"/>
                      <a:pt x="3258" y="6850"/>
                      <a:pt x="3233" y="7050"/>
                    </a:cubicBezTo>
                    <a:cubicBezTo>
                      <a:pt x="3183" y="7000"/>
                      <a:pt x="3158" y="6950"/>
                      <a:pt x="3133" y="6900"/>
                    </a:cubicBezTo>
                    <a:cubicBezTo>
                      <a:pt x="2857" y="6348"/>
                      <a:pt x="3108" y="5672"/>
                      <a:pt x="3484" y="5170"/>
                    </a:cubicBezTo>
                    <a:cubicBezTo>
                      <a:pt x="3710" y="4920"/>
                      <a:pt x="4111" y="4694"/>
                      <a:pt x="4336" y="4694"/>
                    </a:cubicBezTo>
                    <a:cubicBezTo>
                      <a:pt x="4436" y="4694"/>
                      <a:pt x="4562" y="4719"/>
                      <a:pt x="4687" y="4744"/>
                    </a:cubicBezTo>
                    <a:cubicBezTo>
                      <a:pt x="4825" y="4782"/>
                      <a:pt x="4969" y="4813"/>
                      <a:pt x="5119" y="4813"/>
                    </a:cubicBezTo>
                    <a:cubicBezTo>
                      <a:pt x="5270" y="4813"/>
                      <a:pt x="5426" y="4782"/>
                      <a:pt x="5589" y="4694"/>
                    </a:cubicBezTo>
                    <a:cubicBezTo>
                      <a:pt x="5690" y="4644"/>
                      <a:pt x="5790" y="4544"/>
                      <a:pt x="5865" y="4418"/>
                    </a:cubicBezTo>
                    <a:cubicBezTo>
                      <a:pt x="5915" y="4393"/>
                      <a:pt x="5965" y="4368"/>
                      <a:pt x="6040" y="4343"/>
                    </a:cubicBezTo>
                    <a:cubicBezTo>
                      <a:pt x="6091" y="4318"/>
                      <a:pt x="6116" y="4293"/>
                      <a:pt x="6166" y="4293"/>
                    </a:cubicBezTo>
                    <a:cubicBezTo>
                      <a:pt x="6316" y="4243"/>
                      <a:pt x="6492" y="4168"/>
                      <a:pt x="6617" y="4068"/>
                    </a:cubicBezTo>
                    <a:cubicBezTo>
                      <a:pt x="6817" y="3917"/>
                      <a:pt x="6993" y="3642"/>
                      <a:pt x="6918" y="3366"/>
                    </a:cubicBezTo>
                    <a:cubicBezTo>
                      <a:pt x="6897" y="3283"/>
                      <a:pt x="6825" y="3234"/>
                      <a:pt x="6743" y="3234"/>
                    </a:cubicBezTo>
                    <a:cubicBezTo>
                      <a:pt x="6726" y="3234"/>
                      <a:pt x="6709" y="3236"/>
                      <a:pt x="6692" y="3241"/>
                    </a:cubicBezTo>
                    <a:cubicBezTo>
                      <a:pt x="6617" y="3266"/>
                      <a:pt x="6567" y="3366"/>
                      <a:pt x="6592" y="3466"/>
                    </a:cubicBezTo>
                    <a:cubicBezTo>
                      <a:pt x="6617" y="3566"/>
                      <a:pt x="6517" y="3717"/>
                      <a:pt x="6416" y="3792"/>
                    </a:cubicBezTo>
                    <a:cubicBezTo>
                      <a:pt x="6316" y="3867"/>
                      <a:pt x="6191" y="3917"/>
                      <a:pt x="6040" y="3967"/>
                    </a:cubicBezTo>
                    <a:lnTo>
                      <a:pt x="6015" y="3967"/>
                    </a:lnTo>
                    <a:cubicBezTo>
                      <a:pt x="6015" y="3967"/>
                      <a:pt x="6015" y="3967"/>
                      <a:pt x="6015" y="3942"/>
                    </a:cubicBezTo>
                    <a:cubicBezTo>
                      <a:pt x="6040" y="3792"/>
                      <a:pt x="6040" y="3642"/>
                      <a:pt x="6015" y="3516"/>
                    </a:cubicBezTo>
                    <a:cubicBezTo>
                      <a:pt x="6015" y="3441"/>
                      <a:pt x="6015" y="3341"/>
                      <a:pt x="6015" y="3266"/>
                    </a:cubicBezTo>
                    <a:cubicBezTo>
                      <a:pt x="6015" y="3065"/>
                      <a:pt x="6066" y="2915"/>
                      <a:pt x="6166" y="2840"/>
                    </a:cubicBezTo>
                    <a:cubicBezTo>
                      <a:pt x="6198" y="2791"/>
                      <a:pt x="6262" y="2763"/>
                      <a:pt x="6310" y="2763"/>
                    </a:cubicBezTo>
                    <a:cubicBezTo>
                      <a:pt x="6336" y="2763"/>
                      <a:pt x="6357" y="2772"/>
                      <a:pt x="6366" y="2789"/>
                    </a:cubicBezTo>
                    <a:cubicBezTo>
                      <a:pt x="6425" y="2837"/>
                      <a:pt x="6490" y="2862"/>
                      <a:pt x="6553" y="2862"/>
                    </a:cubicBezTo>
                    <a:cubicBezTo>
                      <a:pt x="6622" y="2862"/>
                      <a:pt x="6689" y="2830"/>
                      <a:pt x="6742" y="2764"/>
                    </a:cubicBezTo>
                    <a:cubicBezTo>
                      <a:pt x="6842" y="2664"/>
                      <a:pt x="6842" y="2514"/>
                      <a:pt x="6742" y="2413"/>
                    </a:cubicBezTo>
                    <a:cubicBezTo>
                      <a:pt x="6624" y="2295"/>
                      <a:pt x="6475" y="2255"/>
                      <a:pt x="6320" y="2255"/>
                    </a:cubicBezTo>
                    <a:cubicBezTo>
                      <a:pt x="6277" y="2255"/>
                      <a:pt x="6234" y="2258"/>
                      <a:pt x="6191" y="2263"/>
                    </a:cubicBezTo>
                    <a:cubicBezTo>
                      <a:pt x="6216" y="2238"/>
                      <a:pt x="6216" y="2238"/>
                      <a:pt x="6216" y="2213"/>
                    </a:cubicBezTo>
                    <a:cubicBezTo>
                      <a:pt x="6241" y="2138"/>
                      <a:pt x="6291" y="2088"/>
                      <a:pt x="6366" y="2012"/>
                    </a:cubicBezTo>
                    <a:cubicBezTo>
                      <a:pt x="6391" y="1987"/>
                      <a:pt x="6416" y="1962"/>
                      <a:pt x="6416" y="1937"/>
                    </a:cubicBezTo>
                    <a:cubicBezTo>
                      <a:pt x="6542" y="1787"/>
                      <a:pt x="6617" y="1662"/>
                      <a:pt x="6592" y="1536"/>
                    </a:cubicBezTo>
                    <a:cubicBezTo>
                      <a:pt x="6571" y="1495"/>
                      <a:pt x="6551" y="1454"/>
                      <a:pt x="6517" y="1454"/>
                    </a:cubicBezTo>
                    <a:cubicBezTo>
                      <a:pt x="6509" y="1454"/>
                      <a:pt x="6501" y="1456"/>
                      <a:pt x="6492" y="1461"/>
                    </a:cubicBezTo>
                    <a:cubicBezTo>
                      <a:pt x="6441" y="1461"/>
                      <a:pt x="6416" y="1511"/>
                      <a:pt x="6416" y="1561"/>
                    </a:cubicBezTo>
                    <a:cubicBezTo>
                      <a:pt x="6416" y="1637"/>
                      <a:pt x="6391" y="1712"/>
                      <a:pt x="6291" y="1837"/>
                    </a:cubicBezTo>
                    <a:cubicBezTo>
                      <a:pt x="6266" y="1837"/>
                      <a:pt x="6266" y="1862"/>
                      <a:pt x="6241" y="1887"/>
                    </a:cubicBezTo>
                    <a:cubicBezTo>
                      <a:pt x="6166" y="1962"/>
                      <a:pt x="6091" y="2038"/>
                      <a:pt x="6040" y="2163"/>
                    </a:cubicBezTo>
                    <a:cubicBezTo>
                      <a:pt x="6040" y="2213"/>
                      <a:pt x="6015" y="2263"/>
                      <a:pt x="6015" y="2313"/>
                    </a:cubicBezTo>
                    <a:cubicBezTo>
                      <a:pt x="5940" y="2363"/>
                      <a:pt x="5840" y="2413"/>
                      <a:pt x="5790" y="2489"/>
                    </a:cubicBezTo>
                    <a:cubicBezTo>
                      <a:pt x="5614" y="2664"/>
                      <a:pt x="5514" y="2915"/>
                      <a:pt x="5489" y="3266"/>
                    </a:cubicBezTo>
                    <a:cubicBezTo>
                      <a:pt x="5489" y="3341"/>
                      <a:pt x="5489" y="3441"/>
                      <a:pt x="5514" y="3541"/>
                    </a:cubicBezTo>
                    <a:cubicBezTo>
                      <a:pt x="5514" y="3667"/>
                      <a:pt x="5514" y="3767"/>
                      <a:pt x="5489" y="3892"/>
                    </a:cubicBezTo>
                    <a:cubicBezTo>
                      <a:pt x="5464" y="4068"/>
                      <a:pt x="5414" y="4193"/>
                      <a:pt x="5314" y="4243"/>
                    </a:cubicBezTo>
                    <a:cubicBezTo>
                      <a:pt x="5257" y="4277"/>
                      <a:pt x="5190" y="4290"/>
                      <a:pt x="5113" y="4290"/>
                    </a:cubicBezTo>
                    <a:cubicBezTo>
                      <a:pt x="5020" y="4290"/>
                      <a:pt x="4911" y="4271"/>
                      <a:pt x="4787" y="4243"/>
                    </a:cubicBezTo>
                    <a:cubicBezTo>
                      <a:pt x="4662" y="4218"/>
                      <a:pt x="4537" y="4193"/>
                      <a:pt x="4386" y="4168"/>
                    </a:cubicBezTo>
                    <a:cubicBezTo>
                      <a:pt x="4637" y="3892"/>
                      <a:pt x="4888" y="3616"/>
                      <a:pt x="5063" y="3266"/>
                    </a:cubicBezTo>
                    <a:cubicBezTo>
                      <a:pt x="5238" y="2890"/>
                      <a:pt x="5339" y="2464"/>
                      <a:pt x="5289" y="2038"/>
                    </a:cubicBezTo>
                    <a:cubicBezTo>
                      <a:pt x="5439" y="2038"/>
                      <a:pt x="5589" y="1987"/>
                      <a:pt x="5715" y="1912"/>
                    </a:cubicBezTo>
                    <a:cubicBezTo>
                      <a:pt x="5940" y="1762"/>
                      <a:pt x="6066" y="1486"/>
                      <a:pt x="5990" y="1261"/>
                    </a:cubicBezTo>
                    <a:cubicBezTo>
                      <a:pt x="5965" y="1110"/>
                      <a:pt x="5890" y="1010"/>
                      <a:pt x="5815" y="910"/>
                    </a:cubicBezTo>
                    <a:cubicBezTo>
                      <a:pt x="5765" y="885"/>
                      <a:pt x="5740" y="834"/>
                      <a:pt x="5715" y="809"/>
                    </a:cubicBezTo>
                    <a:cubicBezTo>
                      <a:pt x="5665" y="709"/>
                      <a:pt x="5639" y="584"/>
                      <a:pt x="5665" y="509"/>
                    </a:cubicBezTo>
                    <a:cubicBezTo>
                      <a:pt x="5665" y="408"/>
                      <a:pt x="5740" y="358"/>
                      <a:pt x="5815" y="333"/>
                    </a:cubicBezTo>
                    <a:cubicBezTo>
                      <a:pt x="5840" y="333"/>
                      <a:pt x="5865" y="358"/>
                      <a:pt x="5890" y="383"/>
                    </a:cubicBezTo>
                    <a:cubicBezTo>
                      <a:pt x="5915" y="383"/>
                      <a:pt x="5940" y="408"/>
                      <a:pt x="5940" y="433"/>
                    </a:cubicBezTo>
                    <a:cubicBezTo>
                      <a:pt x="5915" y="534"/>
                      <a:pt x="6015" y="609"/>
                      <a:pt x="6091" y="609"/>
                    </a:cubicBezTo>
                    <a:cubicBezTo>
                      <a:pt x="6191" y="609"/>
                      <a:pt x="6266" y="534"/>
                      <a:pt x="6266" y="433"/>
                    </a:cubicBezTo>
                    <a:cubicBezTo>
                      <a:pt x="6266" y="308"/>
                      <a:pt x="6216" y="208"/>
                      <a:pt x="6141" y="108"/>
                    </a:cubicBezTo>
                    <a:cubicBezTo>
                      <a:pt x="6058" y="46"/>
                      <a:pt x="5959" y="1"/>
                      <a:pt x="5842"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374305" y="3860152"/>
                <a:ext cx="357341" cy="505608"/>
              </a:xfrm>
              <a:custGeom>
                <a:avLst/>
                <a:gdLst/>
                <a:ahLst/>
                <a:cxnLst/>
                <a:rect l="l" t="t" r="r" b="b"/>
                <a:pathLst>
                  <a:path w="4813" h="6810" extrusionOk="0">
                    <a:moveTo>
                      <a:pt x="2307" y="1"/>
                    </a:moveTo>
                    <a:cubicBezTo>
                      <a:pt x="2272" y="1"/>
                      <a:pt x="2237" y="7"/>
                      <a:pt x="2206" y="17"/>
                    </a:cubicBezTo>
                    <a:cubicBezTo>
                      <a:pt x="2131" y="42"/>
                      <a:pt x="2081" y="92"/>
                      <a:pt x="2055" y="142"/>
                    </a:cubicBezTo>
                    <a:cubicBezTo>
                      <a:pt x="2005" y="193"/>
                      <a:pt x="2030" y="268"/>
                      <a:pt x="2081" y="293"/>
                    </a:cubicBezTo>
                    <a:cubicBezTo>
                      <a:pt x="2101" y="299"/>
                      <a:pt x="2119" y="303"/>
                      <a:pt x="2136" y="303"/>
                    </a:cubicBezTo>
                    <a:cubicBezTo>
                      <a:pt x="2181" y="303"/>
                      <a:pt x="2213" y="279"/>
                      <a:pt x="2231" y="243"/>
                    </a:cubicBezTo>
                    <a:cubicBezTo>
                      <a:pt x="2231" y="243"/>
                      <a:pt x="2256" y="218"/>
                      <a:pt x="2256" y="218"/>
                    </a:cubicBezTo>
                    <a:lnTo>
                      <a:pt x="2331" y="218"/>
                    </a:lnTo>
                    <a:cubicBezTo>
                      <a:pt x="2356" y="243"/>
                      <a:pt x="2381" y="318"/>
                      <a:pt x="2356" y="368"/>
                    </a:cubicBezTo>
                    <a:cubicBezTo>
                      <a:pt x="2356" y="418"/>
                      <a:pt x="2306" y="468"/>
                      <a:pt x="2256" y="493"/>
                    </a:cubicBezTo>
                    <a:cubicBezTo>
                      <a:pt x="2231" y="518"/>
                      <a:pt x="2206" y="518"/>
                      <a:pt x="2181" y="543"/>
                    </a:cubicBezTo>
                    <a:cubicBezTo>
                      <a:pt x="2106" y="568"/>
                      <a:pt x="2030" y="619"/>
                      <a:pt x="1955" y="669"/>
                    </a:cubicBezTo>
                    <a:cubicBezTo>
                      <a:pt x="1880" y="794"/>
                      <a:pt x="1855" y="969"/>
                      <a:pt x="1930" y="1120"/>
                    </a:cubicBezTo>
                    <a:cubicBezTo>
                      <a:pt x="1980" y="1195"/>
                      <a:pt x="2055" y="1270"/>
                      <a:pt x="2131" y="1320"/>
                    </a:cubicBezTo>
                    <a:cubicBezTo>
                      <a:pt x="2005" y="1521"/>
                      <a:pt x="1930" y="1797"/>
                      <a:pt x="1930" y="2047"/>
                    </a:cubicBezTo>
                    <a:cubicBezTo>
                      <a:pt x="1930" y="2298"/>
                      <a:pt x="1980" y="2523"/>
                      <a:pt x="2030" y="2724"/>
                    </a:cubicBezTo>
                    <a:cubicBezTo>
                      <a:pt x="1955" y="2699"/>
                      <a:pt x="1880" y="2674"/>
                      <a:pt x="1805" y="2649"/>
                    </a:cubicBezTo>
                    <a:cubicBezTo>
                      <a:pt x="1680" y="2624"/>
                      <a:pt x="1554" y="2599"/>
                      <a:pt x="1504" y="2523"/>
                    </a:cubicBezTo>
                    <a:cubicBezTo>
                      <a:pt x="1479" y="2473"/>
                      <a:pt x="1479" y="2373"/>
                      <a:pt x="1504" y="2273"/>
                    </a:cubicBezTo>
                    <a:cubicBezTo>
                      <a:pt x="1529" y="2198"/>
                      <a:pt x="1579" y="2147"/>
                      <a:pt x="1604" y="2072"/>
                    </a:cubicBezTo>
                    <a:cubicBezTo>
                      <a:pt x="1629" y="2022"/>
                      <a:pt x="1654" y="1972"/>
                      <a:pt x="1680" y="1922"/>
                    </a:cubicBezTo>
                    <a:cubicBezTo>
                      <a:pt x="1780" y="1721"/>
                      <a:pt x="1805" y="1571"/>
                      <a:pt x="1755" y="1421"/>
                    </a:cubicBezTo>
                    <a:cubicBezTo>
                      <a:pt x="1730" y="1345"/>
                      <a:pt x="1705" y="1295"/>
                      <a:pt x="1654" y="1245"/>
                    </a:cubicBezTo>
                    <a:cubicBezTo>
                      <a:pt x="1680" y="1220"/>
                      <a:pt x="1680" y="1195"/>
                      <a:pt x="1680" y="1170"/>
                    </a:cubicBezTo>
                    <a:cubicBezTo>
                      <a:pt x="1705" y="1095"/>
                      <a:pt x="1680" y="1020"/>
                      <a:pt x="1654" y="969"/>
                    </a:cubicBezTo>
                    <a:cubicBezTo>
                      <a:pt x="1654" y="944"/>
                      <a:pt x="1654" y="919"/>
                      <a:pt x="1654" y="919"/>
                    </a:cubicBezTo>
                    <a:cubicBezTo>
                      <a:pt x="1629" y="819"/>
                      <a:pt x="1629" y="769"/>
                      <a:pt x="1654" y="719"/>
                    </a:cubicBezTo>
                    <a:cubicBezTo>
                      <a:pt x="1680" y="694"/>
                      <a:pt x="1654" y="669"/>
                      <a:pt x="1654" y="644"/>
                    </a:cubicBezTo>
                    <a:cubicBezTo>
                      <a:pt x="1629" y="644"/>
                      <a:pt x="1579" y="644"/>
                      <a:pt x="1579" y="669"/>
                    </a:cubicBezTo>
                    <a:cubicBezTo>
                      <a:pt x="1529" y="744"/>
                      <a:pt x="1504" y="819"/>
                      <a:pt x="1529" y="944"/>
                    </a:cubicBezTo>
                    <a:cubicBezTo>
                      <a:pt x="1554" y="944"/>
                      <a:pt x="1554" y="969"/>
                      <a:pt x="1554" y="995"/>
                    </a:cubicBezTo>
                    <a:cubicBezTo>
                      <a:pt x="1579" y="1045"/>
                      <a:pt x="1579" y="1095"/>
                      <a:pt x="1579" y="1145"/>
                    </a:cubicBezTo>
                    <a:cubicBezTo>
                      <a:pt x="1579" y="1170"/>
                      <a:pt x="1579" y="1170"/>
                      <a:pt x="1579" y="1170"/>
                    </a:cubicBezTo>
                    <a:cubicBezTo>
                      <a:pt x="1515" y="1121"/>
                      <a:pt x="1439" y="1094"/>
                      <a:pt x="1360" y="1094"/>
                    </a:cubicBezTo>
                    <a:cubicBezTo>
                      <a:pt x="1317" y="1094"/>
                      <a:pt x="1273" y="1102"/>
                      <a:pt x="1228" y="1120"/>
                    </a:cubicBezTo>
                    <a:cubicBezTo>
                      <a:pt x="1153" y="1120"/>
                      <a:pt x="1103" y="1220"/>
                      <a:pt x="1128" y="1295"/>
                    </a:cubicBezTo>
                    <a:cubicBezTo>
                      <a:pt x="1149" y="1378"/>
                      <a:pt x="1221" y="1427"/>
                      <a:pt x="1288" y="1427"/>
                    </a:cubicBezTo>
                    <a:cubicBezTo>
                      <a:pt x="1302" y="1427"/>
                      <a:pt x="1316" y="1425"/>
                      <a:pt x="1329" y="1421"/>
                    </a:cubicBezTo>
                    <a:cubicBezTo>
                      <a:pt x="1354" y="1421"/>
                      <a:pt x="1429" y="1446"/>
                      <a:pt x="1429" y="1496"/>
                    </a:cubicBezTo>
                    <a:cubicBezTo>
                      <a:pt x="1454" y="1571"/>
                      <a:pt x="1454" y="1671"/>
                      <a:pt x="1404" y="1797"/>
                    </a:cubicBezTo>
                    <a:cubicBezTo>
                      <a:pt x="1379" y="1822"/>
                      <a:pt x="1354" y="1872"/>
                      <a:pt x="1329" y="1922"/>
                    </a:cubicBezTo>
                    <a:cubicBezTo>
                      <a:pt x="1279" y="1997"/>
                      <a:pt x="1228" y="2072"/>
                      <a:pt x="1203" y="2172"/>
                    </a:cubicBezTo>
                    <a:lnTo>
                      <a:pt x="1178" y="2147"/>
                    </a:lnTo>
                    <a:cubicBezTo>
                      <a:pt x="1128" y="2097"/>
                      <a:pt x="1078" y="2022"/>
                      <a:pt x="1028" y="1947"/>
                    </a:cubicBezTo>
                    <a:cubicBezTo>
                      <a:pt x="1003" y="1872"/>
                      <a:pt x="978" y="1771"/>
                      <a:pt x="1028" y="1721"/>
                    </a:cubicBezTo>
                    <a:cubicBezTo>
                      <a:pt x="1078" y="1696"/>
                      <a:pt x="1078" y="1621"/>
                      <a:pt x="1028" y="1571"/>
                    </a:cubicBezTo>
                    <a:cubicBezTo>
                      <a:pt x="1007" y="1561"/>
                      <a:pt x="982" y="1555"/>
                      <a:pt x="958" y="1555"/>
                    </a:cubicBezTo>
                    <a:cubicBezTo>
                      <a:pt x="924" y="1555"/>
                      <a:pt x="892" y="1567"/>
                      <a:pt x="878" y="1596"/>
                    </a:cubicBezTo>
                    <a:cubicBezTo>
                      <a:pt x="752" y="1721"/>
                      <a:pt x="777" y="1922"/>
                      <a:pt x="827" y="2047"/>
                    </a:cubicBezTo>
                    <a:cubicBezTo>
                      <a:pt x="878" y="2147"/>
                      <a:pt x="953" y="2223"/>
                      <a:pt x="1028" y="2298"/>
                    </a:cubicBezTo>
                    <a:cubicBezTo>
                      <a:pt x="1053" y="2323"/>
                      <a:pt x="1078" y="2348"/>
                      <a:pt x="1078" y="2373"/>
                    </a:cubicBezTo>
                    <a:cubicBezTo>
                      <a:pt x="1128" y="2398"/>
                      <a:pt x="1153" y="2423"/>
                      <a:pt x="1153" y="2473"/>
                    </a:cubicBezTo>
                    <a:cubicBezTo>
                      <a:pt x="1178" y="2548"/>
                      <a:pt x="1203" y="2624"/>
                      <a:pt x="1228" y="2699"/>
                    </a:cubicBezTo>
                    <a:cubicBezTo>
                      <a:pt x="1354" y="2874"/>
                      <a:pt x="1554" y="2924"/>
                      <a:pt x="1730" y="2975"/>
                    </a:cubicBezTo>
                    <a:cubicBezTo>
                      <a:pt x="1805" y="3000"/>
                      <a:pt x="1855" y="3000"/>
                      <a:pt x="1930" y="3025"/>
                    </a:cubicBezTo>
                    <a:cubicBezTo>
                      <a:pt x="2055" y="3100"/>
                      <a:pt x="2206" y="3350"/>
                      <a:pt x="2256" y="3526"/>
                    </a:cubicBezTo>
                    <a:cubicBezTo>
                      <a:pt x="2331" y="3902"/>
                      <a:pt x="2281" y="4378"/>
                      <a:pt x="1980" y="4579"/>
                    </a:cubicBezTo>
                    <a:cubicBezTo>
                      <a:pt x="1955" y="4604"/>
                      <a:pt x="1905" y="4629"/>
                      <a:pt x="1880" y="4654"/>
                    </a:cubicBezTo>
                    <a:cubicBezTo>
                      <a:pt x="1905" y="4528"/>
                      <a:pt x="1930" y="4378"/>
                      <a:pt x="1905" y="4253"/>
                    </a:cubicBezTo>
                    <a:cubicBezTo>
                      <a:pt x="1855" y="4102"/>
                      <a:pt x="1780" y="3952"/>
                      <a:pt x="1654" y="3877"/>
                    </a:cubicBezTo>
                    <a:cubicBezTo>
                      <a:pt x="1583" y="3829"/>
                      <a:pt x="1501" y="3804"/>
                      <a:pt x="1421" y="3804"/>
                    </a:cubicBezTo>
                    <a:cubicBezTo>
                      <a:pt x="1332" y="3804"/>
                      <a:pt x="1244" y="3836"/>
                      <a:pt x="1178" y="3902"/>
                    </a:cubicBezTo>
                    <a:cubicBezTo>
                      <a:pt x="1103" y="3952"/>
                      <a:pt x="1053" y="4052"/>
                      <a:pt x="1078" y="4152"/>
                    </a:cubicBezTo>
                    <a:cubicBezTo>
                      <a:pt x="1078" y="4253"/>
                      <a:pt x="1103" y="4328"/>
                      <a:pt x="1178" y="4403"/>
                    </a:cubicBezTo>
                    <a:cubicBezTo>
                      <a:pt x="1199" y="4413"/>
                      <a:pt x="1224" y="4420"/>
                      <a:pt x="1248" y="4420"/>
                    </a:cubicBezTo>
                    <a:cubicBezTo>
                      <a:pt x="1282" y="4420"/>
                      <a:pt x="1314" y="4407"/>
                      <a:pt x="1329" y="4378"/>
                    </a:cubicBezTo>
                    <a:cubicBezTo>
                      <a:pt x="1379" y="4328"/>
                      <a:pt x="1354" y="4253"/>
                      <a:pt x="1304" y="4228"/>
                    </a:cubicBezTo>
                    <a:cubicBezTo>
                      <a:pt x="1279" y="4203"/>
                      <a:pt x="1279" y="4178"/>
                      <a:pt x="1279" y="4152"/>
                    </a:cubicBezTo>
                    <a:cubicBezTo>
                      <a:pt x="1279" y="4127"/>
                      <a:pt x="1304" y="4077"/>
                      <a:pt x="1329" y="4052"/>
                    </a:cubicBezTo>
                    <a:cubicBezTo>
                      <a:pt x="1354" y="4027"/>
                      <a:pt x="1391" y="4015"/>
                      <a:pt x="1432" y="4015"/>
                    </a:cubicBezTo>
                    <a:cubicBezTo>
                      <a:pt x="1473" y="4015"/>
                      <a:pt x="1517" y="4027"/>
                      <a:pt x="1554" y="4052"/>
                    </a:cubicBezTo>
                    <a:cubicBezTo>
                      <a:pt x="1604" y="4102"/>
                      <a:pt x="1654" y="4203"/>
                      <a:pt x="1680" y="4303"/>
                    </a:cubicBezTo>
                    <a:cubicBezTo>
                      <a:pt x="1705" y="4453"/>
                      <a:pt x="1680" y="4604"/>
                      <a:pt x="1604" y="4754"/>
                    </a:cubicBezTo>
                    <a:cubicBezTo>
                      <a:pt x="1554" y="4754"/>
                      <a:pt x="1504" y="4754"/>
                      <a:pt x="1454" y="4779"/>
                    </a:cubicBezTo>
                    <a:cubicBezTo>
                      <a:pt x="1354" y="4804"/>
                      <a:pt x="1228" y="4829"/>
                      <a:pt x="1103" y="4879"/>
                    </a:cubicBezTo>
                    <a:cubicBezTo>
                      <a:pt x="1003" y="4904"/>
                      <a:pt x="903" y="4954"/>
                      <a:pt x="827" y="5030"/>
                    </a:cubicBezTo>
                    <a:cubicBezTo>
                      <a:pt x="752" y="4980"/>
                      <a:pt x="702" y="4904"/>
                      <a:pt x="677" y="4804"/>
                    </a:cubicBezTo>
                    <a:cubicBezTo>
                      <a:pt x="677" y="4754"/>
                      <a:pt x="702" y="4679"/>
                      <a:pt x="727" y="4604"/>
                    </a:cubicBezTo>
                    <a:cubicBezTo>
                      <a:pt x="752" y="4553"/>
                      <a:pt x="752" y="4503"/>
                      <a:pt x="777" y="4453"/>
                    </a:cubicBezTo>
                    <a:cubicBezTo>
                      <a:pt x="802" y="4278"/>
                      <a:pt x="727" y="4077"/>
                      <a:pt x="577" y="3977"/>
                    </a:cubicBezTo>
                    <a:cubicBezTo>
                      <a:pt x="564" y="3964"/>
                      <a:pt x="552" y="3958"/>
                      <a:pt x="539" y="3958"/>
                    </a:cubicBezTo>
                    <a:cubicBezTo>
                      <a:pt x="527" y="3958"/>
                      <a:pt x="514" y="3964"/>
                      <a:pt x="502" y="3977"/>
                    </a:cubicBezTo>
                    <a:cubicBezTo>
                      <a:pt x="476" y="4002"/>
                      <a:pt x="502" y="4027"/>
                      <a:pt x="502" y="4052"/>
                    </a:cubicBezTo>
                    <a:cubicBezTo>
                      <a:pt x="627" y="4152"/>
                      <a:pt x="677" y="4303"/>
                      <a:pt x="652" y="4453"/>
                    </a:cubicBezTo>
                    <a:cubicBezTo>
                      <a:pt x="652" y="4478"/>
                      <a:pt x="627" y="4528"/>
                      <a:pt x="627" y="4579"/>
                    </a:cubicBezTo>
                    <a:cubicBezTo>
                      <a:pt x="602" y="4654"/>
                      <a:pt x="577" y="4729"/>
                      <a:pt x="577" y="4829"/>
                    </a:cubicBezTo>
                    <a:cubicBezTo>
                      <a:pt x="577" y="4929"/>
                      <a:pt x="652" y="5030"/>
                      <a:pt x="727" y="5080"/>
                    </a:cubicBezTo>
                    <a:cubicBezTo>
                      <a:pt x="251" y="5456"/>
                      <a:pt x="0" y="6107"/>
                      <a:pt x="176" y="6684"/>
                    </a:cubicBezTo>
                    <a:cubicBezTo>
                      <a:pt x="176" y="6759"/>
                      <a:pt x="226" y="6784"/>
                      <a:pt x="276" y="6809"/>
                    </a:cubicBezTo>
                    <a:lnTo>
                      <a:pt x="351" y="6809"/>
                    </a:lnTo>
                    <a:cubicBezTo>
                      <a:pt x="451" y="6784"/>
                      <a:pt x="502" y="6684"/>
                      <a:pt x="476" y="6609"/>
                    </a:cubicBezTo>
                    <a:cubicBezTo>
                      <a:pt x="326" y="6057"/>
                      <a:pt x="677" y="5381"/>
                      <a:pt x="1203" y="5180"/>
                    </a:cubicBezTo>
                    <a:cubicBezTo>
                      <a:pt x="1304" y="5130"/>
                      <a:pt x="1429" y="5105"/>
                      <a:pt x="1529" y="5080"/>
                    </a:cubicBezTo>
                    <a:cubicBezTo>
                      <a:pt x="1680" y="5055"/>
                      <a:pt x="1830" y="5030"/>
                      <a:pt x="1955" y="4954"/>
                    </a:cubicBezTo>
                    <a:cubicBezTo>
                      <a:pt x="1985" y="4947"/>
                      <a:pt x="2018" y="4944"/>
                      <a:pt x="2054" y="4944"/>
                    </a:cubicBezTo>
                    <a:cubicBezTo>
                      <a:pt x="2141" y="4944"/>
                      <a:pt x="2243" y="4962"/>
                      <a:pt x="2331" y="4980"/>
                    </a:cubicBezTo>
                    <a:cubicBezTo>
                      <a:pt x="2415" y="4980"/>
                      <a:pt x="2476" y="4991"/>
                      <a:pt x="2530" y="4991"/>
                    </a:cubicBezTo>
                    <a:cubicBezTo>
                      <a:pt x="2557" y="4991"/>
                      <a:pt x="2582" y="4988"/>
                      <a:pt x="2607" y="4980"/>
                    </a:cubicBezTo>
                    <a:cubicBezTo>
                      <a:pt x="2807" y="4929"/>
                      <a:pt x="2883" y="4779"/>
                      <a:pt x="2933" y="4654"/>
                    </a:cubicBezTo>
                    <a:cubicBezTo>
                      <a:pt x="2933" y="4604"/>
                      <a:pt x="2958" y="4579"/>
                      <a:pt x="2983" y="4528"/>
                    </a:cubicBezTo>
                    <a:cubicBezTo>
                      <a:pt x="3033" y="4478"/>
                      <a:pt x="3083" y="4453"/>
                      <a:pt x="3133" y="4428"/>
                    </a:cubicBezTo>
                    <a:lnTo>
                      <a:pt x="3158" y="4428"/>
                    </a:lnTo>
                    <a:cubicBezTo>
                      <a:pt x="3194" y="4424"/>
                      <a:pt x="3228" y="4422"/>
                      <a:pt x="3262" y="4422"/>
                    </a:cubicBezTo>
                    <a:cubicBezTo>
                      <a:pt x="3419" y="4422"/>
                      <a:pt x="3552" y="4467"/>
                      <a:pt x="3634" y="4528"/>
                    </a:cubicBezTo>
                    <a:cubicBezTo>
                      <a:pt x="3735" y="4604"/>
                      <a:pt x="3785" y="4779"/>
                      <a:pt x="3710" y="4879"/>
                    </a:cubicBezTo>
                    <a:cubicBezTo>
                      <a:pt x="3685" y="4904"/>
                      <a:pt x="3685" y="4929"/>
                      <a:pt x="3659" y="4929"/>
                    </a:cubicBezTo>
                    <a:cubicBezTo>
                      <a:pt x="3685" y="4879"/>
                      <a:pt x="3659" y="4829"/>
                      <a:pt x="3609" y="4804"/>
                    </a:cubicBezTo>
                    <a:cubicBezTo>
                      <a:pt x="3589" y="4794"/>
                      <a:pt x="3568" y="4788"/>
                      <a:pt x="3547" y="4788"/>
                    </a:cubicBezTo>
                    <a:cubicBezTo>
                      <a:pt x="3518" y="4788"/>
                      <a:pt x="3488" y="4800"/>
                      <a:pt x="3459" y="4829"/>
                    </a:cubicBezTo>
                    <a:cubicBezTo>
                      <a:pt x="3434" y="4879"/>
                      <a:pt x="3434" y="4954"/>
                      <a:pt x="3459" y="5005"/>
                    </a:cubicBezTo>
                    <a:cubicBezTo>
                      <a:pt x="3484" y="5080"/>
                      <a:pt x="3534" y="5130"/>
                      <a:pt x="3609" y="5130"/>
                    </a:cubicBezTo>
                    <a:cubicBezTo>
                      <a:pt x="3627" y="5134"/>
                      <a:pt x="3645" y="5136"/>
                      <a:pt x="3662" y="5136"/>
                    </a:cubicBezTo>
                    <a:cubicBezTo>
                      <a:pt x="3744" y="5136"/>
                      <a:pt x="3823" y="5092"/>
                      <a:pt x="3885" y="5030"/>
                    </a:cubicBezTo>
                    <a:cubicBezTo>
                      <a:pt x="4035" y="4804"/>
                      <a:pt x="3935" y="4503"/>
                      <a:pt x="3760" y="4353"/>
                    </a:cubicBezTo>
                    <a:cubicBezTo>
                      <a:pt x="3685" y="4303"/>
                      <a:pt x="3609" y="4253"/>
                      <a:pt x="3509" y="4228"/>
                    </a:cubicBezTo>
                    <a:cubicBezTo>
                      <a:pt x="3559" y="4203"/>
                      <a:pt x="3584" y="4178"/>
                      <a:pt x="3634" y="4152"/>
                    </a:cubicBezTo>
                    <a:cubicBezTo>
                      <a:pt x="3760" y="4027"/>
                      <a:pt x="3860" y="3902"/>
                      <a:pt x="3885" y="3777"/>
                    </a:cubicBezTo>
                    <a:cubicBezTo>
                      <a:pt x="3910" y="3726"/>
                      <a:pt x="3910" y="3701"/>
                      <a:pt x="3910" y="3651"/>
                    </a:cubicBezTo>
                    <a:cubicBezTo>
                      <a:pt x="3960" y="3626"/>
                      <a:pt x="3985" y="3576"/>
                      <a:pt x="4010" y="3551"/>
                    </a:cubicBezTo>
                    <a:cubicBezTo>
                      <a:pt x="4060" y="3476"/>
                      <a:pt x="4111" y="3376"/>
                      <a:pt x="4136" y="3300"/>
                    </a:cubicBezTo>
                    <a:cubicBezTo>
                      <a:pt x="4161" y="3250"/>
                      <a:pt x="4161" y="3225"/>
                      <a:pt x="4186" y="3175"/>
                    </a:cubicBezTo>
                    <a:cubicBezTo>
                      <a:pt x="4211" y="3100"/>
                      <a:pt x="4311" y="2975"/>
                      <a:pt x="4436" y="2949"/>
                    </a:cubicBezTo>
                    <a:cubicBezTo>
                      <a:pt x="4512" y="2949"/>
                      <a:pt x="4587" y="2975"/>
                      <a:pt x="4637" y="3025"/>
                    </a:cubicBezTo>
                    <a:cubicBezTo>
                      <a:pt x="4687" y="3100"/>
                      <a:pt x="4687" y="3175"/>
                      <a:pt x="4662" y="3250"/>
                    </a:cubicBezTo>
                    <a:cubicBezTo>
                      <a:pt x="4637" y="3275"/>
                      <a:pt x="4662" y="3300"/>
                      <a:pt x="4687" y="3300"/>
                    </a:cubicBezTo>
                    <a:cubicBezTo>
                      <a:pt x="4694" y="3308"/>
                      <a:pt x="4702" y="3311"/>
                      <a:pt x="4709" y="3311"/>
                    </a:cubicBezTo>
                    <a:cubicBezTo>
                      <a:pt x="4727" y="3311"/>
                      <a:pt x="4745" y="3293"/>
                      <a:pt x="4762" y="3275"/>
                    </a:cubicBezTo>
                    <a:cubicBezTo>
                      <a:pt x="4812" y="3175"/>
                      <a:pt x="4787" y="3050"/>
                      <a:pt x="4712" y="2975"/>
                    </a:cubicBezTo>
                    <a:cubicBezTo>
                      <a:pt x="4671" y="2891"/>
                      <a:pt x="4577" y="2843"/>
                      <a:pt x="4490" y="2843"/>
                    </a:cubicBezTo>
                    <a:cubicBezTo>
                      <a:pt x="4472" y="2843"/>
                      <a:pt x="4454" y="2845"/>
                      <a:pt x="4436" y="2849"/>
                    </a:cubicBezTo>
                    <a:cubicBezTo>
                      <a:pt x="4261" y="2874"/>
                      <a:pt x="4136" y="3025"/>
                      <a:pt x="4086" y="3125"/>
                    </a:cubicBezTo>
                    <a:cubicBezTo>
                      <a:pt x="4086" y="3175"/>
                      <a:pt x="4060" y="3225"/>
                      <a:pt x="4035" y="3275"/>
                    </a:cubicBezTo>
                    <a:cubicBezTo>
                      <a:pt x="4010" y="3350"/>
                      <a:pt x="3985" y="3426"/>
                      <a:pt x="3935" y="3476"/>
                    </a:cubicBezTo>
                    <a:cubicBezTo>
                      <a:pt x="3910" y="3501"/>
                      <a:pt x="3910" y="3501"/>
                      <a:pt x="3910" y="3526"/>
                    </a:cubicBezTo>
                    <a:cubicBezTo>
                      <a:pt x="3885" y="3426"/>
                      <a:pt x="3835" y="3350"/>
                      <a:pt x="3785" y="3275"/>
                    </a:cubicBezTo>
                    <a:cubicBezTo>
                      <a:pt x="3703" y="3194"/>
                      <a:pt x="3593" y="3149"/>
                      <a:pt x="3484" y="3149"/>
                    </a:cubicBezTo>
                    <a:cubicBezTo>
                      <a:pt x="3392" y="3149"/>
                      <a:pt x="3302" y="3181"/>
                      <a:pt x="3233" y="3250"/>
                    </a:cubicBezTo>
                    <a:cubicBezTo>
                      <a:pt x="3208" y="3250"/>
                      <a:pt x="3183" y="3275"/>
                      <a:pt x="3158" y="3300"/>
                    </a:cubicBezTo>
                    <a:cubicBezTo>
                      <a:pt x="3183" y="3175"/>
                      <a:pt x="3309" y="3050"/>
                      <a:pt x="3434" y="3050"/>
                    </a:cubicBezTo>
                    <a:cubicBezTo>
                      <a:pt x="3509" y="3050"/>
                      <a:pt x="3584" y="2975"/>
                      <a:pt x="3584" y="2874"/>
                    </a:cubicBezTo>
                    <a:cubicBezTo>
                      <a:pt x="3584" y="2799"/>
                      <a:pt x="3509" y="2724"/>
                      <a:pt x="3409" y="2724"/>
                    </a:cubicBezTo>
                    <a:cubicBezTo>
                      <a:pt x="3108" y="2749"/>
                      <a:pt x="2857" y="3000"/>
                      <a:pt x="2832" y="3325"/>
                    </a:cubicBezTo>
                    <a:cubicBezTo>
                      <a:pt x="2832" y="3426"/>
                      <a:pt x="2883" y="3526"/>
                      <a:pt x="2958" y="3601"/>
                    </a:cubicBezTo>
                    <a:cubicBezTo>
                      <a:pt x="3008" y="3651"/>
                      <a:pt x="3083" y="3676"/>
                      <a:pt x="3158" y="3676"/>
                    </a:cubicBezTo>
                    <a:cubicBezTo>
                      <a:pt x="3284" y="3651"/>
                      <a:pt x="3359" y="3576"/>
                      <a:pt x="3409" y="3526"/>
                    </a:cubicBezTo>
                    <a:cubicBezTo>
                      <a:pt x="3409" y="3501"/>
                      <a:pt x="3434" y="3501"/>
                      <a:pt x="3434" y="3476"/>
                    </a:cubicBezTo>
                    <a:cubicBezTo>
                      <a:pt x="3459" y="3476"/>
                      <a:pt x="3509" y="3476"/>
                      <a:pt x="3534" y="3501"/>
                    </a:cubicBezTo>
                    <a:cubicBezTo>
                      <a:pt x="3584" y="3551"/>
                      <a:pt x="3584" y="3626"/>
                      <a:pt x="3584" y="3701"/>
                    </a:cubicBezTo>
                    <a:cubicBezTo>
                      <a:pt x="3559" y="3777"/>
                      <a:pt x="3509" y="3827"/>
                      <a:pt x="3409" y="3902"/>
                    </a:cubicBezTo>
                    <a:cubicBezTo>
                      <a:pt x="3359" y="3977"/>
                      <a:pt x="3258" y="4002"/>
                      <a:pt x="3158" y="4052"/>
                    </a:cubicBezTo>
                    <a:cubicBezTo>
                      <a:pt x="3008" y="4102"/>
                      <a:pt x="2857" y="4178"/>
                      <a:pt x="2732" y="4353"/>
                    </a:cubicBezTo>
                    <a:cubicBezTo>
                      <a:pt x="2682" y="4403"/>
                      <a:pt x="2657" y="4478"/>
                      <a:pt x="2632" y="4528"/>
                    </a:cubicBezTo>
                    <a:cubicBezTo>
                      <a:pt x="2582" y="4629"/>
                      <a:pt x="2557" y="4654"/>
                      <a:pt x="2532" y="4654"/>
                    </a:cubicBezTo>
                    <a:cubicBezTo>
                      <a:pt x="2523" y="4662"/>
                      <a:pt x="2509" y="4665"/>
                      <a:pt x="2493" y="4665"/>
                    </a:cubicBezTo>
                    <a:cubicBezTo>
                      <a:pt x="2459" y="4665"/>
                      <a:pt x="2415" y="4654"/>
                      <a:pt x="2381" y="4654"/>
                    </a:cubicBezTo>
                    <a:cubicBezTo>
                      <a:pt x="2582" y="4378"/>
                      <a:pt x="2632" y="3977"/>
                      <a:pt x="2607" y="3626"/>
                    </a:cubicBezTo>
                    <a:cubicBezTo>
                      <a:pt x="2607" y="3601"/>
                      <a:pt x="2582" y="3526"/>
                      <a:pt x="2582" y="3476"/>
                    </a:cubicBezTo>
                    <a:cubicBezTo>
                      <a:pt x="2582" y="3451"/>
                      <a:pt x="2557" y="3426"/>
                      <a:pt x="2557" y="3401"/>
                    </a:cubicBezTo>
                    <a:cubicBezTo>
                      <a:pt x="2532" y="3225"/>
                      <a:pt x="2482" y="3050"/>
                      <a:pt x="2431" y="2899"/>
                    </a:cubicBezTo>
                    <a:cubicBezTo>
                      <a:pt x="2381" y="2749"/>
                      <a:pt x="2331" y="2573"/>
                      <a:pt x="2306" y="2423"/>
                    </a:cubicBezTo>
                    <a:lnTo>
                      <a:pt x="2306" y="2423"/>
                    </a:lnTo>
                    <a:cubicBezTo>
                      <a:pt x="2406" y="2498"/>
                      <a:pt x="2532" y="2573"/>
                      <a:pt x="2657" y="2599"/>
                    </a:cubicBezTo>
                    <a:cubicBezTo>
                      <a:pt x="2707" y="2611"/>
                      <a:pt x="2757" y="2617"/>
                      <a:pt x="2804" y="2617"/>
                    </a:cubicBezTo>
                    <a:cubicBezTo>
                      <a:pt x="2851" y="2617"/>
                      <a:pt x="2895" y="2611"/>
                      <a:pt x="2933" y="2599"/>
                    </a:cubicBezTo>
                    <a:cubicBezTo>
                      <a:pt x="3058" y="2573"/>
                      <a:pt x="3158" y="2498"/>
                      <a:pt x="3183" y="2398"/>
                    </a:cubicBezTo>
                    <a:cubicBezTo>
                      <a:pt x="3183" y="2373"/>
                      <a:pt x="3208" y="2348"/>
                      <a:pt x="3208" y="2348"/>
                    </a:cubicBezTo>
                    <a:cubicBezTo>
                      <a:pt x="3233" y="2323"/>
                      <a:pt x="3258" y="2298"/>
                      <a:pt x="3284" y="2298"/>
                    </a:cubicBezTo>
                    <a:cubicBezTo>
                      <a:pt x="3315" y="2287"/>
                      <a:pt x="3342" y="2281"/>
                      <a:pt x="3366" y="2281"/>
                    </a:cubicBezTo>
                    <a:cubicBezTo>
                      <a:pt x="3400" y="2281"/>
                      <a:pt x="3430" y="2294"/>
                      <a:pt x="3459" y="2323"/>
                    </a:cubicBezTo>
                    <a:cubicBezTo>
                      <a:pt x="3484" y="2323"/>
                      <a:pt x="3509" y="2348"/>
                      <a:pt x="3534" y="2373"/>
                    </a:cubicBezTo>
                    <a:cubicBezTo>
                      <a:pt x="3584" y="2398"/>
                      <a:pt x="3634" y="2448"/>
                      <a:pt x="3710" y="2473"/>
                    </a:cubicBezTo>
                    <a:cubicBezTo>
                      <a:pt x="3785" y="2473"/>
                      <a:pt x="3860" y="2448"/>
                      <a:pt x="3935" y="2398"/>
                    </a:cubicBezTo>
                    <a:cubicBezTo>
                      <a:pt x="3985" y="2323"/>
                      <a:pt x="3985" y="2223"/>
                      <a:pt x="3960" y="2147"/>
                    </a:cubicBezTo>
                    <a:cubicBezTo>
                      <a:pt x="3935" y="2122"/>
                      <a:pt x="3910" y="2122"/>
                      <a:pt x="3885" y="2122"/>
                    </a:cubicBezTo>
                    <a:cubicBezTo>
                      <a:pt x="3860" y="2147"/>
                      <a:pt x="3860" y="2172"/>
                      <a:pt x="3860" y="2198"/>
                    </a:cubicBezTo>
                    <a:cubicBezTo>
                      <a:pt x="3885" y="2248"/>
                      <a:pt x="3860" y="2298"/>
                      <a:pt x="3835" y="2323"/>
                    </a:cubicBezTo>
                    <a:cubicBezTo>
                      <a:pt x="3817" y="2341"/>
                      <a:pt x="3787" y="2358"/>
                      <a:pt x="3762" y="2358"/>
                    </a:cubicBezTo>
                    <a:cubicBezTo>
                      <a:pt x="3751" y="2358"/>
                      <a:pt x="3742" y="2355"/>
                      <a:pt x="3735" y="2348"/>
                    </a:cubicBezTo>
                    <a:cubicBezTo>
                      <a:pt x="3685" y="2348"/>
                      <a:pt x="3659" y="2323"/>
                      <a:pt x="3609" y="2298"/>
                    </a:cubicBezTo>
                    <a:cubicBezTo>
                      <a:pt x="3584" y="2273"/>
                      <a:pt x="3559" y="2248"/>
                      <a:pt x="3509" y="2223"/>
                    </a:cubicBezTo>
                    <a:cubicBezTo>
                      <a:pt x="3465" y="2193"/>
                      <a:pt x="3421" y="2181"/>
                      <a:pt x="3372" y="2181"/>
                    </a:cubicBezTo>
                    <a:cubicBezTo>
                      <a:pt x="3337" y="2181"/>
                      <a:pt x="3300" y="2187"/>
                      <a:pt x="3258" y="2198"/>
                    </a:cubicBezTo>
                    <a:cubicBezTo>
                      <a:pt x="3233" y="2198"/>
                      <a:pt x="3208" y="2198"/>
                      <a:pt x="3208" y="2223"/>
                    </a:cubicBezTo>
                    <a:cubicBezTo>
                      <a:pt x="3183" y="2172"/>
                      <a:pt x="3183" y="2122"/>
                      <a:pt x="3158" y="2072"/>
                    </a:cubicBezTo>
                    <a:lnTo>
                      <a:pt x="3158" y="2047"/>
                    </a:lnTo>
                    <a:cubicBezTo>
                      <a:pt x="3133" y="1997"/>
                      <a:pt x="3108" y="1922"/>
                      <a:pt x="3108" y="1872"/>
                    </a:cubicBezTo>
                    <a:cubicBezTo>
                      <a:pt x="3108" y="1847"/>
                      <a:pt x="3133" y="1822"/>
                      <a:pt x="3133" y="1822"/>
                    </a:cubicBezTo>
                    <a:cubicBezTo>
                      <a:pt x="3208" y="1822"/>
                      <a:pt x="3258" y="1771"/>
                      <a:pt x="3258" y="1721"/>
                    </a:cubicBezTo>
                    <a:cubicBezTo>
                      <a:pt x="3258" y="1646"/>
                      <a:pt x="3208" y="1596"/>
                      <a:pt x="3158" y="1596"/>
                    </a:cubicBezTo>
                    <a:cubicBezTo>
                      <a:pt x="3008" y="1596"/>
                      <a:pt x="2908" y="1746"/>
                      <a:pt x="2883" y="1872"/>
                    </a:cubicBezTo>
                    <a:cubicBezTo>
                      <a:pt x="2883" y="1972"/>
                      <a:pt x="2908" y="2047"/>
                      <a:pt x="2958" y="2122"/>
                    </a:cubicBezTo>
                    <a:lnTo>
                      <a:pt x="2958" y="2147"/>
                    </a:lnTo>
                    <a:cubicBezTo>
                      <a:pt x="2983" y="2198"/>
                      <a:pt x="3008" y="2273"/>
                      <a:pt x="2983" y="2323"/>
                    </a:cubicBezTo>
                    <a:cubicBezTo>
                      <a:pt x="2983" y="2348"/>
                      <a:pt x="2933" y="2398"/>
                      <a:pt x="2883" y="2398"/>
                    </a:cubicBezTo>
                    <a:cubicBezTo>
                      <a:pt x="2866" y="2406"/>
                      <a:pt x="2849" y="2409"/>
                      <a:pt x="2831" y="2409"/>
                    </a:cubicBezTo>
                    <a:cubicBezTo>
                      <a:pt x="2796" y="2409"/>
                      <a:pt x="2757" y="2398"/>
                      <a:pt x="2707" y="2398"/>
                    </a:cubicBezTo>
                    <a:cubicBezTo>
                      <a:pt x="2532" y="2348"/>
                      <a:pt x="2356" y="2248"/>
                      <a:pt x="2256" y="2097"/>
                    </a:cubicBezTo>
                    <a:cubicBezTo>
                      <a:pt x="2256" y="2072"/>
                      <a:pt x="2256" y="2072"/>
                      <a:pt x="2256" y="2047"/>
                    </a:cubicBezTo>
                    <a:cubicBezTo>
                      <a:pt x="2256" y="1847"/>
                      <a:pt x="2306" y="1621"/>
                      <a:pt x="2431" y="1471"/>
                    </a:cubicBezTo>
                    <a:cubicBezTo>
                      <a:pt x="2507" y="1345"/>
                      <a:pt x="2657" y="1195"/>
                      <a:pt x="2857" y="1195"/>
                    </a:cubicBezTo>
                    <a:cubicBezTo>
                      <a:pt x="2958" y="1195"/>
                      <a:pt x="3033" y="1120"/>
                      <a:pt x="3033" y="1045"/>
                    </a:cubicBezTo>
                    <a:cubicBezTo>
                      <a:pt x="3033" y="944"/>
                      <a:pt x="2958" y="869"/>
                      <a:pt x="2857" y="869"/>
                    </a:cubicBezTo>
                    <a:cubicBezTo>
                      <a:pt x="2632" y="869"/>
                      <a:pt x="2431" y="969"/>
                      <a:pt x="2281" y="1145"/>
                    </a:cubicBezTo>
                    <a:cubicBezTo>
                      <a:pt x="2231" y="1120"/>
                      <a:pt x="2156" y="1070"/>
                      <a:pt x="2131" y="1020"/>
                    </a:cubicBezTo>
                    <a:cubicBezTo>
                      <a:pt x="2081" y="944"/>
                      <a:pt x="2081" y="869"/>
                      <a:pt x="2131" y="819"/>
                    </a:cubicBezTo>
                    <a:cubicBezTo>
                      <a:pt x="2156" y="794"/>
                      <a:pt x="2206" y="769"/>
                      <a:pt x="2256" y="744"/>
                    </a:cubicBezTo>
                    <a:cubicBezTo>
                      <a:pt x="2281" y="719"/>
                      <a:pt x="2331" y="694"/>
                      <a:pt x="2356" y="694"/>
                    </a:cubicBezTo>
                    <a:cubicBezTo>
                      <a:pt x="2456" y="619"/>
                      <a:pt x="2557" y="518"/>
                      <a:pt x="2582" y="418"/>
                    </a:cubicBezTo>
                    <a:cubicBezTo>
                      <a:pt x="2607" y="268"/>
                      <a:pt x="2557" y="117"/>
                      <a:pt x="2431" y="42"/>
                    </a:cubicBezTo>
                    <a:cubicBezTo>
                      <a:pt x="2402" y="13"/>
                      <a:pt x="2355" y="1"/>
                      <a:pt x="2307"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970487" y="4028094"/>
                <a:ext cx="433665" cy="387262"/>
              </a:xfrm>
              <a:custGeom>
                <a:avLst/>
                <a:gdLst/>
                <a:ahLst/>
                <a:cxnLst/>
                <a:rect l="l" t="t" r="r" b="b"/>
                <a:pathLst>
                  <a:path w="5841" h="5216" extrusionOk="0">
                    <a:moveTo>
                      <a:pt x="794" y="0"/>
                    </a:moveTo>
                    <a:cubicBezTo>
                      <a:pt x="772" y="0"/>
                      <a:pt x="750" y="3"/>
                      <a:pt x="728" y="11"/>
                    </a:cubicBezTo>
                    <a:cubicBezTo>
                      <a:pt x="652" y="36"/>
                      <a:pt x="577" y="86"/>
                      <a:pt x="552" y="161"/>
                    </a:cubicBezTo>
                    <a:cubicBezTo>
                      <a:pt x="477" y="286"/>
                      <a:pt x="502" y="437"/>
                      <a:pt x="602" y="537"/>
                    </a:cubicBezTo>
                    <a:cubicBezTo>
                      <a:pt x="702" y="612"/>
                      <a:pt x="803" y="662"/>
                      <a:pt x="953" y="662"/>
                    </a:cubicBezTo>
                    <a:lnTo>
                      <a:pt x="1204" y="662"/>
                    </a:lnTo>
                    <a:cubicBezTo>
                      <a:pt x="1254" y="687"/>
                      <a:pt x="1304" y="763"/>
                      <a:pt x="1304" y="838"/>
                    </a:cubicBezTo>
                    <a:cubicBezTo>
                      <a:pt x="1304" y="913"/>
                      <a:pt x="1279" y="988"/>
                      <a:pt x="1229" y="1038"/>
                    </a:cubicBezTo>
                    <a:cubicBezTo>
                      <a:pt x="1140" y="1009"/>
                      <a:pt x="1051" y="995"/>
                      <a:pt x="965" y="995"/>
                    </a:cubicBezTo>
                    <a:cubicBezTo>
                      <a:pt x="833" y="995"/>
                      <a:pt x="708" y="1028"/>
                      <a:pt x="602" y="1088"/>
                    </a:cubicBezTo>
                    <a:cubicBezTo>
                      <a:pt x="527" y="1139"/>
                      <a:pt x="477" y="1239"/>
                      <a:pt x="527" y="1314"/>
                    </a:cubicBezTo>
                    <a:cubicBezTo>
                      <a:pt x="559" y="1363"/>
                      <a:pt x="613" y="1390"/>
                      <a:pt x="667" y="1390"/>
                    </a:cubicBezTo>
                    <a:cubicBezTo>
                      <a:pt x="696" y="1390"/>
                      <a:pt x="726" y="1382"/>
                      <a:pt x="753" y="1364"/>
                    </a:cubicBezTo>
                    <a:cubicBezTo>
                      <a:pt x="823" y="1324"/>
                      <a:pt x="897" y="1308"/>
                      <a:pt x="969" y="1308"/>
                    </a:cubicBezTo>
                    <a:cubicBezTo>
                      <a:pt x="1076" y="1308"/>
                      <a:pt x="1179" y="1344"/>
                      <a:pt x="1254" y="1389"/>
                    </a:cubicBezTo>
                    <a:cubicBezTo>
                      <a:pt x="1429" y="1464"/>
                      <a:pt x="1605" y="1615"/>
                      <a:pt x="1705" y="1790"/>
                    </a:cubicBezTo>
                    <a:cubicBezTo>
                      <a:pt x="1705" y="1815"/>
                      <a:pt x="1730" y="1815"/>
                      <a:pt x="1730" y="1840"/>
                    </a:cubicBezTo>
                    <a:cubicBezTo>
                      <a:pt x="1705" y="2016"/>
                      <a:pt x="1605" y="2191"/>
                      <a:pt x="1479" y="2317"/>
                    </a:cubicBezTo>
                    <a:cubicBezTo>
                      <a:pt x="1429" y="2367"/>
                      <a:pt x="1379" y="2417"/>
                      <a:pt x="1329" y="2417"/>
                    </a:cubicBezTo>
                    <a:cubicBezTo>
                      <a:pt x="1304" y="2429"/>
                      <a:pt x="1279" y="2436"/>
                      <a:pt x="1257" y="2436"/>
                    </a:cubicBezTo>
                    <a:cubicBezTo>
                      <a:pt x="1235" y="2436"/>
                      <a:pt x="1216" y="2429"/>
                      <a:pt x="1204" y="2417"/>
                    </a:cubicBezTo>
                    <a:cubicBezTo>
                      <a:pt x="1154" y="2367"/>
                      <a:pt x="1154" y="2291"/>
                      <a:pt x="1129" y="2241"/>
                    </a:cubicBezTo>
                    <a:lnTo>
                      <a:pt x="1129" y="2216"/>
                    </a:lnTo>
                    <a:cubicBezTo>
                      <a:pt x="1129" y="2141"/>
                      <a:pt x="1103" y="2041"/>
                      <a:pt x="1053" y="1966"/>
                    </a:cubicBezTo>
                    <a:cubicBezTo>
                      <a:pt x="999" y="1894"/>
                      <a:pt x="907" y="1835"/>
                      <a:pt x="813" y="1835"/>
                    </a:cubicBezTo>
                    <a:cubicBezTo>
                      <a:pt x="776" y="1835"/>
                      <a:pt x="738" y="1844"/>
                      <a:pt x="702" y="1865"/>
                    </a:cubicBezTo>
                    <a:cubicBezTo>
                      <a:pt x="652" y="1890"/>
                      <a:pt x="627" y="1966"/>
                      <a:pt x="652" y="2016"/>
                    </a:cubicBezTo>
                    <a:cubicBezTo>
                      <a:pt x="682" y="2045"/>
                      <a:pt x="711" y="2057"/>
                      <a:pt x="740" y="2057"/>
                    </a:cubicBezTo>
                    <a:cubicBezTo>
                      <a:pt x="761" y="2057"/>
                      <a:pt x="782" y="2051"/>
                      <a:pt x="803" y="2041"/>
                    </a:cubicBezTo>
                    <a:cubicBezTo>
                      <a:pt x="828" y="2041"/>
                      <a:pt x="853" y="2041"/>
                      <a:pt x="878" y="2091"/>
                    </a:cubicBezTo>
                    <a:cubicBezTo>
                      <a:pt x="903" y="2116"/>
                      <a:pt x="903" y="2191"/>
                      <a:pt x="928" y="2241"/>
                    </a:cubicBezTo>
                    <a:lnTo>
                      <a:pt x="928" y="2266"/>
                    </a:lnTo>
                    <a:cubicBezTo>
                      <a:pt x="928" y="2317"/>
                      <a:pt x="953" y="2367"/>
                      <a:pt x="953" y="2417"/>
                    </a:cubicBezTo>
                    <a:lnTo>
                      <a:pt x="903" y="2417"/>
                    </a:lnTo>
                    <a:cubicBezTo>
                      <a:pt x="803" y="2442"/>
                      <a:pt x="728" y="2492"/>
                      <a:pt x="677" y="2567"/>
                    </a:cubicBezTo>
                    <a:cubicBezTo>
                      <a:pt x="677" y="2617"/>
                      <a:pt x="652" y="2642"/>
                      <a:pt x="652" y="2692"/>
                    </a:cubicBezTo>
                    <a:cubicBezTo>
                      <a:pt x="627" y="2718"/>
                      <a:pt x="602" y="2768"/>
                      <a:pt x="577" y="2793"/>
                    </a:cubicBezTo>
                    <a:cubicBezTo>
                      <a:pt x="562" y="2822"/>
                      <a:pt x="539" y="2834"/>
                      <a:pt x="512" y="2834"/>
                    </a:cubicBezTo>
                    <a:cubicBezTo>
                      <a:pt x="493" y="2834"/>
                      <a:pt x="473" y="2828"/>
                      <a:pt x="452" y="2818"/>
                    </a:cubicBezTo>
                    <a:cubicBezTo>
                      <a:pt x="427" y="2818"/>
                      <a:pt x="377" y="2768"/>
                      <a:pt x="377" y="2743"/>
                    </a:cubicBezTo>
                    <a:cubicBezTo>
                      <a:pt x="377" y="2706"/>
                      <a:pt x="363" y="2683"/>
                      <a:pt x="346" y="2683"/>
                    </a:cubicBezTo>
                    <a:cubicBezTo>
                      <a:pt x="340" y="2683"/>
                      <a:pt x="333" y="2686"/>
                      <a:pt x="326" y="2692"/>
                    </a:cubicBezTo>
                    <a:cubicBezTo>
                      <a:pt x="301" y="2692"/>
                      <a:pt x="276" y="2718"/>
                      <a:pt x="276" y="2743"/>
                    </a:cubicBezTo>
                    <a:cubicBezTo>
                      <a:pt x="276" y="2818"/>
                      <a:pt x="352" y="2893"/>
                      <a:pt x="427" y="2918"/>
                    </a:cubicBezTo>
                    <a:cubicBezTo>
                      <a:pt x="458" y="2928"/>
                      <a:pt x="489" y="2934"/>
                      <a:pt x="520" y="2934"/>
                    </a:cubicBezTo>
                    <a:cubicBezTo>
                      <a:pt x="564" y="2934"/>
                      <a:pt x="608" y="2922"/>
                      <a:pt x="652" y="2893"/>
                    </a:cubicBezTo>
                    <a:cubicBezTo>
                      <a:pt x="702" y="2843"/>
                      <a:pt x="728" y="2768"/>
                      <a:pt x="753" y="2718"/>
                    </a:cubicBezTo>
                    <a:cubicBezTo>
                      <a:pt x="753" y="2692"/>
                      <a:pt x="778" y="2667"/>
                      <a:pt x="778" y="2642"/>
                    </a:cubicBezTo>
                    <a:cubicBezTo>
                      <a:pt x="803" y="2592"/>
                      <a:pt x="853" y="2542"/>
                      <a:pt x="928" y="2542"/>
                    </a:cubicBezTo>
                    <a:cubicBezTo>
                      <a:pt x="953" y="2517"/>
                      <a:pt x="978" y="2517"/>
                      <a:pt x="1028" y="2517"/>
                    </a:cubicBezTo>
                    <a:cubicBezTo>
                      <a:pt x="1028" y="2542"/>
                      <a:pt x="1053" y="2567"/>
                      <a:pt x="1053" y="2567"/>
                    </a:cubicBezTo>
                    <a:cubicBezTo>
                      <a:pt x="1129" y="2624"/>
                      <a:pt x="1218" y="2652"/>
                      <a:pt x="1300" y="2652"/>
                    </a:cubicBezTo>
                    <a:cubicBezTo>
                      <a:pt x="1327" y="2652"/>
                      <a:pt x="1354" y="2649"/>
                      <a:pt x="1379" y="2642"/>
                    </a:cubicBezTo>
                    <a:cubicBezTo>
                      <a:pt x="1454" y="2617"/>
                      <a:pt x="1530" y="2567"/>
                      <a:pt x="1630" y="2492"/>
                    </a:cubicBezTo>
                    <a:cubicBezTo>
                      <a:pt x="1730" y="2392"/>
                      <a:pt x="1805" y="2291"/>
                      <a:pt x="1855" y="2166"/>
                    </a:cubicBezTo>
                    <a:cubicBezTo>
                      <a:pt x="1905" y="2317"/>
                      <a:pt x="1931" y="2467"/>
                      <a:pt x="1981" y="2617"/>
                    </a:cubicBezTo>
                    <a:cubicBezTo>
                      <a:pt x="2006" y="2793"/>
                      <a:pt x="2056" y="2968"/>
                      <a:pt x="2106" y="3119"/>
                    </a:cubicBezTo>
                    <a:cubicBezTo>
                      <a:pt x="2106" y="3144"/>
                      <a:pt x="2106" y="3194"/>
                      <a:pt x="2131" y="3219"/>
                    </a:cubicBezTo>
                    <a:cubicBezTo>
                      <a:pt x="2131" y="3269"/>
                      <a:pt x="2156" y="3319"/>
                      <a:pt x="2181" y="3369"/>
                    </a:cubicBezTo>
                    <a:cubicBezTo>
                      <a:pt x="2332" y="3670"/>
                      <a:pt x="2557" y="3996"/>
                      <a:pt x="2883" y="4121"/>
                    </a:cubicBezTo>
                    <a:cubicBezTo>
                      <a:pt x="2833" y="4171"/>
                      <a:pt x="2758" y="4221"/>
                      <a:pt x="2758" y="4221"/>
                    </a:cubicBezTo>
                    <a:cubicBezTo>
                      <a:pt x="2707" y="4221"/>
                      <a:pt x="2682" y="4196"/>
                      <a:pt x="2607" y="4146"/>
                    </a:cubicBezTo>
                    <a:cubicBezTo>
                      <a:pt x="2557" y="4096"/>
                      <a:pt x="2482" y="4071"/>
                      <a:pt x="2432" y="4046"/>
                    </a:cubicBezTo>
                    <a:cubicBezTo>
                      <a:pt x="2321" y="3990"/>
                      <a:pt x="2218" y="3973"/>
                      <a:pt x="2122" y="3973"/>
                    </a:cubicBezTo>
                    <a:cubicBezTo>
                      <a:pt x="2045" y="3973"/>
                      <a:pt x="1973" y="3985"/>
                      <a:pt x="1905" y="3996"/>
                    </a:cubicBezTo>
                    <a:cubicBezTo>
                      <a:pt x="1855" y="4008"/>
                      <a:pt x="1805" y="4015"/>
                      <a:pt x="1755" y="4015"/>
                    </a:cubicBezTo>
                    <a:cubicBezTo>
                      <a:pt x="1705" y="4015"/>
                      <a:pt x="1655" y="4008"/>
                      <a:pt x="1605" y="3996"/>
                    </a:cubicBezTo>
                    <a:cubicBezTo>
                      <a:pt x="1504" y="3971"/>
                      <a:pt x="1404" y="3946"/>
                      <a:pt x="1354" y="3895"/>
                    </a:cubicBezTo>
                    <a:cubicBezTo>
                      <a:pt x="1304" y="3845"/>
                      <a:pt x="1279" y="3770"/>
                      <a:pt x="1304" y="3720"/>
                    </a:cubicBezTo>
                    <a:cubicBezTo>
                      <a:pt x="1304" y="3670"/>
                      <a:pt x="1354" y="3645"/>
                      <a:pt x="1379" y="3645"/>
                    </a:cubicBezTo>
                    <a:lnTo>
                      <a:pt x="1429" y="3645"/>
                    </a:lnTo>
                    <a:cubicBezTo>
                      <a:pt x="1481" y="3662"/>
                      <a:pt x="1545" y="3691"/>
                      <a:pt x="1612" y="3691"/>
                    </a:cubicBezTo>
                    <a:cubicBezTo>
                      <a:pt x="1643" y="3691"/>
                      <a:pt x="1674" y="3685"/>
                      <a:pt x="1705" y="3670"/>
                    </a:cubicBezTo>
                    <a:cubicBezTo>
                      <a:pt x="1780" y="3645"/>
                      <a:pt x="1830" y="3570"/>
                      <a:pt x="1855" y="3520"/>
                    </a:cubicBezTo>
                    <a:cubicBezTo>
                      <a:pt x="1880" y="3419"/>
                      <a:pt x="1880" y="3294"/>
                      <a:pt x="1805" y="3194"/>
                    </a:cubicBezTo>
                    <a:cubicBezTo>
                      <a:pt x="1699" y="3017"/>
                      <a:pt x="1495" y="2903"/>
                      <a:pt x="1286" y="2903"/>
                    </a:cubicBezTo>
                    <a:cubicBezTo>
                      <a:pt x="1198" y="2903"/>
                      <a:pt x="1110" y="2924"/>
                      <a:pt x="1028" y="2968"/>
                    </a:cubicBezTo>
                    <a:cubicBezTo>
                      <a:pt x="953" y="3018"/>
                      <a:pt x="903" y="3119"/>
                      <a:pt x="953" y="3194"/>
                    </a:cubicBezTo>
                    <a:cubicBezTo>
                      <a:pt x="991" y="3250"/>
                      <a:pt x="1056" y="3278"/>
                      <a:pt x="1119" y="3278"/>
                    </a:cubicBezTo>
                    <a:cubicBezTo>
                      <a:pt x="1139" y="3278"/>
                      <a:pt x="1160" y="3275"/>
                      <a:pt x="1179" y="3269"/>
                    </a:cubicBezTo>
                    <a:cubicBezTo>
                      <a:pt x="1212" y="3244"/>
                      <a:pt x="1254" y="3233"/>
                      <a:pt x="1297" y="3233"/>
                    </a:cubicBezTo>
                    <a:cubicBezTo>
                      <a:pt x="1385" y="3233"/>
                      <a:pt x="1479" y="3277"/>
                      <a:pt x="1530" y="3344"/>
                    </a:cubicBezTo>
                    <a:cubicBezTo>
                      <a:pt x="1504" y="3344"/>
                      <a:pt x="1479" y="3319"/>
                      <a:pt x="1454" y="3319"/>
                    </a:cubicBezTo>
                    <a:cubicBezTo>
                      <a:pt x="1437" y="3317"/>
                      <a:pt x="1420" y="3316"/>
                      <a:pt x="1403" y="3316"/>
                    </a:cubicBezTo>
                    <a:cubicBezTo>
                      <a:pt x="1217" y="3316"/>
                      <a:pt x="1024" y="3436"/>
                      <a:pt x="978" y="3620"/>
                    </a:cubicBezTo>
                    <a:cubicBezTo>
                      <a:pt x="953" y="3720"/>
                      <a:pt x="978" y="3820"/>
                      <a:pt x="1003" y="3895"/>
                    </a:cubicBezTo>
                    <a:cubicBezTo>
                      <a:pt x="978" y="3895"/>
                      <a:pt x="953" y="3895"/>
                      <a:pt x="953" y="3870"/>
                    </a:cubicBezTo>
                    <a:cubicBezTo>
                      <a:pt x="878" y="3845"/>
                      <a:pt x="828" y="3795"/>
                      <a:pt x="753" y="3745"/>
                    </a:cubicBezTo>
                    <a:cubicBezTo>
                      <a:pt x="702" y="3720"/>
                      <a:pt x="677" y="3670"/>
                      <a:pt x="627" y="3645"/>
                    </a:cubicBezTo>
                    <a:cubicBezTo>
                      <a:pt x="571" y="3608"/>
                      <a:pt x="460" y="3543"/>
                      <a:pt x="335" y="3543"/>
                    </a:cubicBezTo>
                    <a:cubicBezTo>
                      <a:pt x="291" y="3543"/>
                      <a:pt x="246" y="3550"/>
                      <a:pt x="201" y="3570"/>
                    </a:cubicBezTo>
                    <a:cubicBezTo>
                      <a:pt x="101" y="3620"/>
                      <a:pt x="26" y="3720"/>
                      <a:pt x="1" y="3820"/>
                    </a:cubicBezTo>
                    <a:cubicBezTo>
                      <a:pt x="1" y="3946"/>
                      <a:pt x="51" y="4046"/>
                      <a:pt x="126" y="4121"/>
                    </a:cubicBezTo>
                    <a:cubicBezTo>
                      <a:pt x="133" y="4128"/>
                      <a:pt x="143" y="4131"/>
                      <a:pt x="153" y="4131"/>
                    </a:cubicBezTo>
                    <a:cubicBezTo>
                      <a:pt x="176" y="4131"/>
                      <a:pt x="201" y="4114"/>
                      <a:pt x="201" y="4096"/>
                    </a:cubicBezTo>
                    <a:cubicBezTo>
                      <a:pt x="226" y="4071"/>
                      <a:pt x="226" y="4046"/>
                      <a:pt x="201" y="4021"/>
                    </a:cubicBezTo>
                    <a:cubicBezTo>
                      <a:pt x="126" y="3996"/>
                      <a:pt x="101" y="3921"/>
                      <a:pt x="126" y="3845"/>
                    </a:cubicBezTo>
                    <a:cubicBezTo>
                      <a:pt x="126" y="3770"/>
                      <a:pt x="176" y="3695"/>
                      <a:pt x="251" y="3670"/>
                    </a:cubicBezTo>
                    <a:cubicBezTo>
                      <a:pt x="280" y="3658"/>
                      <a:pt x="310" y="3653"/>
                      <a:pt x="338" y="3653"/>
                    </a:cubicBezTo>
                    <a:cubicBezTo>
                      <a:pt x="432" y="3653"/>
                      <a:pt x="519" y="3707"/>
                      <a:pt x="577" y="3745"/>
                    </a:cubicBezTo>
                    <a:cubicBezTo>
                      <a:pt x="602" y="3770"/>
                      <a:pt x="652" y="3795"/>
                      <a:pt x="677" y="3820"/>
                    </a:cubicBezTo>
                    <a:cubicBezTo>
                      <a:pt x="753" y="3870"/>
                      <a:pt x="828" y="3946"/>
                      <a:pt x="903" y="3971"/>
                    </a:cubicBezTo>
                    <a:cubicBezTo>
                      <a:pt x="953" y="3996"/>
                      <a:pt x="1003" y="4021"/>
                      <a:pt x="1053" y="4021"/>
                    </a:cubicBezTo>
                    <a:cubicBezTo>
                      <a:pt x="1078" y="4046"/>
                      <a:pt x="1103" y="4096"/>
                      <a:pt x="1129" y="4121"/>
                    </a:cubicBezTo>
                    <a:cubicBezTo>
                      <a:pt x="1229" y="4221"/>
                      <a:pt x="1379" y="4271"/>
                      <a:pt x="1530" y="4322"/>
                    </a:cubicBezTo>
                    <a:cubicBezTo>
                      <a:pt x="1580" y="4322"/>
                      <a:pt x="1630" y="4322"/>
                      <a:pt x="1680" y="4347"/>
                    </a:cubicBezTo>
                    <a:cubicBezTo>
                      <a:pt x="1605" y="4397"/>
                      <a:pt x="1555" y="4472"/>
                      <a:pt x="1530" y="4572"/>
                    </a:cubicBezTo>
                    <a:cubicBezTo>
                      <a:pt x="1454" y="4773"/>
                      <a:pt x="1504" y="5098"/>
                      <a:pt x="1755" y="5199"/>
                    </a:cubicBezTo>
                    <a:cubicBezTo>
                      <a:pt x="1797" y="5209"/>
                      <a:pt x="1838" y="5215"/>
                      <a:pt x="1878" y="5215"/>
                    </a:cubicBezTo>
                    <a:cubicBezTo>
                      <a:pt x="1934" y="5215"/>
                      <a:pt x="1987" y="5203"/>
                      <a:pt x="2031" y="5174"/>
                    </a:cubicBezTo>
                    <a:lnTo>
                      <a:pt x="2056" y="5149"/>
                    </a:lnTo>
                    <a:cubicBezTo>
                      <a:pt x="2106" y="5124"/>
                      <a:pt x="2131" y="5048"/>
                      <a:pt x="2106" y="4973"/>
                    </a:cubicBezTo>
                    <a:cubicBezTo>
                      <a:pt x="2106" y="4923"/>
                      <a:pt x="2081" y="4848"/>
                      <a:pt x="2031" y="4823"/>
                    </a:cubicBezTo>
                    <a:cubicBezTo>
                      <a:pt x="2011" y="4816"/>
                      <a:pt x="1992" y="4813"/>
                      <a:pt x="1976" y="4813"/>
                    </a:cubicBezTo>
                    <a:cubicBezTo>
                      <a:pt x="1931" y="4813"/>
                      <a:pt x="1899" y="4836"/>
                      <a:pt x="1880" y="4873"/>
                    </a:cubicBezTo>
                    <a:cubicBezTo>
                      <a:pt x="1855" y="4923"/>
                      <a:pt x="1855" y="4973"/>
                      <a:pt x="1905" y="4998"/>
                    </a:cubicBezTo>
                    <a:lnTo>
                      <a:pt x="1830" y="4998"/>
                    </a:lnTo>
                    <a:cubicBezTo>
                      <a:pt x="1705" y="4948"/>
                      <a:pt x="1680" y="4773"/>
                      <a:pt x="1730" y="4647"/>
                    </a:cubicBezTo>
                    <a:cubicBezTo>
                      <a:pt x="1780" y="4522"/>
                      <a:pt x="1905" y="4397"/>
                      <a:pt x="2081" y="4322"/>
                    </a:cubicBezTo>
                    <a:cubicBezTo>
                      <a:pt x="2106" y="4322"/>
                      <a:pt x="2106" y="4322"/>
                      <a:pt x="2106" y="4296"/>
                    </a:cubicBezTo>
                    <a:cubicBezTo>
                      <a:pt x="2181" y="4296"/>
                      <a:pt x="2231" y="4296"/>
                      <a:pt x="2306" y="4322"/>
                    </a:cubicBezTo>
                    <a:cubicBezTo>
                      <a:pt x="2332" y="4347"/>
                      <a:pt x="2357" y="4372"/>
                      <a:pt x="2407" y="4397"/>
                    </a:cubicBezTo>
                    <a:cubicBezTo>
                      <a:pt x="2488" y="4458"/>
                      <a:pt x="2586" y="4536"/>
                      <a:pt x="2728" y="4536"/>
                    </a:cubicBezTo>
                    <a:cubicBezTo>
                      <a:pt x="2760" y="4536"/>
                      <a:pt x="2795" y="4531"/>
                      <a:pt x="2833" y="4522"/>
                    </a:cubicBezTo>
                    <a:cubicBezTo>
                      <a:pt x="2908" y="4522"/>
                      <a:pt x="2983" y="4447"/>
                      <a:pt x="3058" y="4397"/>
                    </a:cubicBezTo>
                    <a:cubicBezTo>
                      <a:pt x="3159" y="4322"/>
                      <a:pt x="3284" y="4221"/>
                      <a:pt x="3409" y="4196"/>
                    </a:cubicBezTo>
                    <a:cubicBezTo>
                      <a:pt x="3560" y="4171"/>
                      <a:pt x="3685" y="4146"/>
                      <a:pt x="3835" y="4096"/>
                    </a:cubicBezTo>
                    <a:cubicBezTo>
                      <a:pt x="3936" y="4071"/>
                      <a:pt x="4036" y="4021"/>
                      <a:pt x="4161" y="4021"/>
                    </a:cubicBezTo>
                    <a:cubicBezTo>
                      <a:pt x="4221" y="4010"/>
                      <a:pt x="4281" y="4005"/>
                      <a:pt x="4341" y="4005"/>
                    </a:cubicBezTo>
                    <a:cubicBezTo>
                      <a:pt x="4862" y="4005"/>
                      <a:pt x="5377" y="4381"/>
                      <a:pt x="5489" y="4898"/>
                    </a:cubicBezTo>
                    <a:cubicBezTo>
                      <a:pt x="5514" y="4973"/>
                      <a:pt x="5615" y="5023"/>
                      <a:pt x="5690" y="5023"/>
                    </a:cubicBezTo>
                    <a:cubicBezTo>
                      <a:pt x="5715" y="4998"/>
                      <a:pt x="5740" y="4998"/>
                      <a:pt x="5765" y="4973"/>
                    </a:cubicBezTo>
                    <a:cubicBezTo>
                      <a:pt x="5815" y="4923"/>
                      <a:pt x="5840" y="4873"/>
                      <a:pt x="5815" y="4823"/>
                    </a:cubicBezTo>
                    <a:cubicBezTo>
                      <a:pt x="5665" y="4221"/>
                      <a:pt x="5113" y="3770"/>
                      <a:pt x="4537" y="3695"/>
                    </a:cubicBezTo>
                    <a:cubicBezTo>
                      <a:pt x="4562" y="3595"/>
                      <a:pt x="4562" y="3494"/>
                      <a:pt x="4537" y="3394"/>
                    </a:cubicBezTo>
                    <a:cubicBezTo>
                      <a:pt x="4487" y="3319"/>
                      <a:pt x="4437" y="3269"/>
                      <a:pt x="4362" y="3194"/>
                    </a:cubicBezTo>
                    <a:cubicBezTo>
                      <a:pt x="4337" y="3169"/>
                      <a:pt x="4286" y="3144"/>
                      <a:pt x="4261" y="3093"/>
                    </a:cubicBezTo>
                    <a:cubicBezTo>
                      <a:pt x="4186" y="2993"/>
                      <a:pt x="4161" y="2818"/>
                      <a:pt x="4211" y="2692"/>
                    </a:cubicBezTo>
                    <a:cubicBezTo>
                      <a:pt x="4211" y="2667"/>
                      <a:pt x="4211" y="2642"/>
                      <a:pt x="4186" y="2617"/>
                    </a:cubicBezTo>
                    <a:cubicBezTo>
                      <a:pt x="4161" y="2617"/>
                      <a:pt x="4111" y="2617"/>
                      <a:pt x="4111" y="2667"/>
                    </a:cubicBezTo>
                    <a:cubicBezTo>
                      <a:pt x="4036" y="2818"/>
                      <a:pt x="4061" y="3018"/>
                      <a:pt x="4186" y="3169"/>
                    </a:cubicBezTo>
                    <a:cubicBezTo>
                      <a:pt x="4211" y="3219"/>
                      <a:pt x="4261" y="3244"/>
                      <a:pt x="4286" y="3294"/>
                    </a:cubicBezTo>
                    <a:cubicBezTo>
                      <a:pt x="4362" y="3319"/>
                      <a:pt x="4412" y="3369"/>
                      <a:pt x="4437" y="3444"/>
                    </a:cubicBezTo>
                    <a:cubicBezTo>
                      <a:pt x="4462" y="3520"/>
                      <a:pt x="4462" y="3620"/>
                      <a:pt x="4412" y="3670"/>
                    </a:cubicBezTo>
                    <a:cubicBezTo>
                      <a:pt x="4311" y="3670"/>
                      <a:pt x="4211" y="3670"/>
                      <a:pt x="4111" y="3695"/>
                    </a:cubicBezTo>
                    <a:cubicBezTo>
                      <a:pt x="3961" y="3720"/>
                      <a:pt x="3860" y="3745"/>
                      <a:pt x="3735" y="3795"/>
                    </a:cubicBezTo>
                    <a:cubicBezTo>
                      <a:pt x="3685" y="3795"/>
                      <a:pt x="3635" y="3820"/>
                      <a:pt x="3610" y="3820"/>
                    </a:cubicBezTo>
                    <a:cubicBezTo>
                      <a:pt x="3459" y="3770"/>
                      <a:pt x="3359" y="3645"/>
                      <a:pt x="3309" y="3494"/>
                    </a:cubicBezTo>
                    <a:cubicBezTo>
                      <a:pt x="3284" y="3394"/>
                      <a:pt x="3284" y="3269"/>
                      <a:pt x="3309" y="3194"/>
                    </a:cubicBezTo>
                    <a:cubicBezTo>
                      <a:pt x="3350" y="3132"/>
                      <a:pt x="3408" y="3087"/>
                      <a:pt x="3470" y="3087"/>
                    </a:cubicBezTo>
                    <a:cubicBezTo>
                      <a:pt x="3483" y="3087"/>
                      <a:pt x="3496" y="3089"/>
                      <a:pt x="3509" y="3093"/>
                    </a:cubicBezTo>
                    <a:cubicBezTo>
                      <a:pt x="3535" y="3093"/>
                      <a:pt x="3560" y="3119"/>
                      <a:pt x="3585" y="3169"/>
                    </a:cubicBezTo>
                    <a:cubicBezTo>
                      <a:pt x="3585" y="3169"/>
                      <a:pt x="3610" y="3194"/>
                      <a:pt x="3585" y="3219"/>
                    </a:cubicBezTo>
                    <a:cubicBezTo>
                      <a:pt x="3560" y="3294"/>
                      <a:pt x="3585" y="3344"/>
                      <a:pt x="3635" y="3369"/>
                    </a:cubicBezTo>
                    <a:cubicBezTo>
                      <a:pt x="3655" y="3376"/>
                      <a:pt x="3673" y="3379"/>
                      <a:pt x="3690" y="3379"/>
                    </a:cubicBezTo>
                    <a:cubicBezTo>
                      <a:pt x="3735" y="3379"/>
                      <a:pt x="3767" y="3356"/>
                      <a:pt x="3785" y="3319"/>
                    </a:cubicBezTo>
                    <a:cubicBezTo>
                      <a:pt x="3835" y="3244"/>
                      <a:pt x="3810" y="3144"/>
                      <a:pt x="3785" y="3068"/>
                    </a:cubicBezTo>
                    <a:cubicBezTo>
                      <a:pt x="3735" y="2968"/>
                      <a:pt x="3635" y="2893"/>
                      <a:pt x="3560" y="2893"/>
                    </a:cubicBezTo>
                    <a:cubicBezTo>
                      <a:pt x="3529" y="2884"/>
                      <a:pt x="3498" y="2880"/>
                      <a:pt x="3468" y="2880"/>
                    </a:cubicBezTo>
                    <a:cubicBezTo>
                      <a:pt x="3325" y="2880"/>
                      <a:pt x="3191" y="2974"/>
                      <a:pt x="3108" y="3119"/>
                    </a:cubicBezTo>
                    <a:cubicBezTo>
                      <a:pt x="3058" y="3244"/>
                      <a:pt x="3058" y="3394"/>
                      <a:pt x="3108" y="3545"/>
                    </a:cubicBezTo>
                    <a:cubicBezTo>
                      <a:pt x="3134" y="3670"/>
                      <a:pt x="3209" y="3795"/>
                      <a:pt x="3309" y="3870"/>
                    </a:cubicBezTo>
                    <a:cubicBezTo>
                      <a:pt x="3296" y="3883"/>
                      <a:pt x="3278" y="3889"/>
                      <a:pt x="3256" y="3889"/>
                    </a:cubicBezTo>
                    <a:cubicBezTo>
                      <a:pt x="3234" y="3889"/>
                      <a:pt x="3209" y="3883"/>
                      <a:pt x="3184" y="3870"/>
                    </a:cubicBezTo>
                    <a:cubicBezTo>
                      <a:pt x="2808" y="3845"/>
                      <a:pt x="2557" y="3469"/>
                      <a:pt x="2432" y="3093"/>
                    </a:cubicBezTo>
                    <a:cubicBezTo>
                      <a:pt x="2382" y="2918"/>
                      <a:pt x="2407" y="2617"/>
                      <a:pt x="2482" y="2492"/>
                    </a:cubicBezTo>
                    <a:cubicBezTo>
                      <a:pt x="2507" y="2442"/>
                      <a:pt x="2557" y="2392"/>
                      <a:pt x="2632" y="2342"/>
                    </a:cubicBezTo>
                    <a:cubicBezTo>
                      <a:pt x="2758" y="2216"/>
                      <a:pt x="2883" y="2091"/>
                      <a:pt x="2908" y="1865"/>
                    </a:cubicBezTo>
                    <a:cubicBezTo>
                      <a:pt x="2908" y="1790"/>
                      <a:pt x="2883" y="1715"/>
                      <a:pt x="2858" y="1640"/>
                    </a:cubicBezTo>
                    <a:cubicBezTo>
                      <a:pt x="2858" y="1590"/>
                      <a:pt x="2858" y="1540"/>
                      <a:pt x="2883" y="1515"/>
                    </a:cubicBezTo>
                    <a:cubicBezTo>
                      <a:pt x="2883" y="1489"/>
                      <a:pt x="2883" y="1464"/>
                      <a:pt x="2883" y="1439"/>
                    </a:cubicBezTo>
                    <a:cubicBezTo>
                      <a:pt x="2908" y="1339"/>
                      <a:pt x="2933" y="1214"/>
                      <a:pt x="2933" y="1114"/>
                    </a:cubicBezTo>
                    <a:cubicBezTo>
                      <a:pt x="2933" y="963"/>
                      <a:pt x="2833" y="788"/>
                      <a:pt x="2682" y="713"/>
                    </a:cubicBezTo>
                    <a:cubicBezTo>
                      <a:pt x="2607" y="713"/>
                      <a:pt x="2557" y="738"/>
                      <a:pt x="2532" y="788"/>
                    </a:cubicBezTo>
                    <a:cubicBezTo>
                      <a:pt x="2532" y="838"/>
                      <a:pt x="2557" y="913"/>
                      <a:pt x="2607" y="913"/>
                    </a:cubicBezTo>
                    <a:cubicBezTo>
                      <a:pt x="2682" y="938"/>
                      <a:pt x="2707" y="1038"/>
                      <a:pt x="2733" y="1114"/>
                    </a:cubicBezTo>
                    <a:cubicBezTo>
                      <a:pt x="2733" y="1214"/>
                      <a:pt x="2707" y="1289"/>
                      <a:pt x="2682" y="1364"/>
                    </a:cubicBezTo>
                    <a:cubicBezTo>
                      <a:pt x="2682" y="1389"/>
                      <a:pt x="2682" y="1389"/>
                      <a:pt x="2682" y="1389"/>
                    </a:cubicBezTo>
                    <a:cubicBezTo>
                      <a:pt x="2607" y="1314"/>
                      <a:pt x="2532" y="1289"/>
                      <a:pt x="2457" y="1239"/>
                    </a:cubicBezTo>
                    <a:cubicBezTo>
                      <a:pt x="2407" y="1214"/>
                      <a:pt x="2357" y="1189"/>
                      <a:pt x="2332" y="1164"/>
                    </a:cubicBezTo>
                    <a:cubicBezTo>
                      <a:pt x="2231" y="1088"/>
                      <a:pt x="2156" y="1013"/>
                      <a:pt x="2131" y="938"/>
                    </a:cubicBezTo>
                    <a:cubicBezTo>
                      <a:pt x="2131" y="888"/>
                      <a:pt x="2156" y="813"/>
                      <a:pt x="2206" y="813"/>
                    </a:cubicBezTo>
                    <a:cubicBezTo>
                      <a:pt x="2281" y="788"/>
                      <a:pt x="2332" y="687"/>
                      <a:pt x="2306" y="612"/>
                    </a:cubicBezTo>
                    <a:cubicBezTo>
                      <a:pt x="2286" y="529"/>
                      <a:pt x="2231" y="481"/>
                      <a:pt x="2169" y="481"/>
                    </a:cubicBezTo>
                    <a:cubicBezTo>
                      <a:pt x="2157" y="481"/>
                      <a:pt x="2144" y="483"/>
                      <a:pt x="2131" y="487"/>
                    </a:cubicBezTo>
                    <a:cubicBezTo>
                      <a:pt x="2006" y="512"/>
                      <a:pt x="1905" y="612"/>
                      <a:pt x="1855" y="713"/>
                    </a:cubicBezTo>
                    <a:cubicBezTo>
                      <a:pt x="1855" y="713"/>
                      <a:pt x="1855" y="713"/>
                      <a:pt x="1855" y="687"/>
                    </a:cubicBezTo>
                    <a:cubicBezTo>
                      <a:pt x="1805" y="662"/>
                      <a:pt x="1805" y="587"/>
                      <a:pt x="1780" y="537"/>
                    </a:cubicBezTo>
                    <a:cubicBezTo>
                      <a:pt x="1780" y="512"/>
                      <a:pt x="1780" y="512"/>
                      <a:pt x="1780" y="487"/>
                    </a:cubicBezTo>
                    <a:cubicBezTo>
                      <a:pt x="1730" y="362"/>
                      <a:pt x="1680" y="311"/>
                      <a:pt x="1605" y="261"/>
                    </a:cubicBezTo>
                    <a:cubicBezTo>
                      <a:pt x="1580" y="261"/>
                      <a:pt x="1555" y="261"/>
                      <a:pt x="1555" y="286"/>
                    </a:cubicBezTo>
                    <a:cubicBezTo>
                      <a:pt x="1530" y="311"/>
                      <a:pt x="1555" y="337"/>
                      <a:pt x="1580" y="362"/>
                    </a:cubicBezTo>
                    <a:cubicBezTo>
                      <a:pt x="1605" y="387"/>
                      <a:pt x="1655" y="437"/>
                      <a:pt x="1680" y="512"/>
                    </a:cubicBezTo>
                    <a:cubicBezTo>
                      <a:pt x="1680" y="537"/>
                      <a:pt x="1680" y="537"/>
                      <a:pt x="1680" y="562"/>
                    </a:cubicBezTo>
                    <a:cubicBezTo>
                      <a:pt x="1705" y="637"/>
                      <a:pt x="1705" y="687"/>
                      <a:pt x="1755" y="763"/>
                    </a:cubicBezTo>
                    <a:cubicBezTo>
                      <a:pt x="1780" y="788"/>
                      <a:pt x="1805" y="813"/>
                      <a:pt x="1830" y="813"/>
                    </a:cubicBezTo>
                    <a:cubicBezTo>
                      <a:pt x="1805" y="888"/>
                      <a:pt x="1805" y="938"/>
                      <a:pt x="1830" y="1013"/>
                    </a:cubicBezTo>
                    <a:cubicBezTo>
                      <a:pt x="1855" y="1164"/>
                      <a:pt x="1956" y="1289"/>
                      <a:pt x="2131" y="1414"/>
                    </a:cubicBezTo>
                    <a:cubicBezTo>
                      <a:pt x="2181" y="1439"/>
                      <a:pt x="2231" y="1464"/>
                      <a:pt x="2281" y="1515"/>
                    </a:cubicBezTo>
                    <a:cubicBezTo>
                      <a:pt x="2332" y="1540"/>
                      <a:pt x="2407" y="1590"/>
                      <a:pt x="2457" y="1640"/>
                    </a:cubicBezTo>
                    <a:cubicBezTo>
                      <a:pt x="2532" y="1690"/>
                      <a:pt x="2582" y="1790"/>
                      <a:pt x="2582" y="1840"/>
                    </a:cubicBezTo>
                    <a:cubicBezTo>
                      <a:pt x="2582" y="1941"/>
                      <a:pt x="2482" y="2016"/>
                      <a:pt x="2407" y="2116"/>
                    </a:cubicBezTo>
                    <a:cubicBezTo>
                      <a:pt x="2332" y="2166"/>
                      <a:pt x="2281" y="2241"/>
                      <a:pt x="2231" y="2291"/>
                    </a:cubicBezTo>
                    <a:cubicBezTo>
                      <a:pt x="2181" y="2066"/>
                      <a:pt x="2106" y="1865"/>
                      <a:pt x="1981" y="1640"/>
                    </a:cubicBezTo>
                    <a:cubicBezTo>
                      <a:pt x="1855" y="1414"/>
                      <a:pt x="1655" y="1239"/>
                      <a:pt x="1429" y="1114"/>
                    </a:cubicBezTo>
                    <a:cubicBezTo>
                      <a:pt x="1479" y="1013"/>
                      <a:pt x="1504" y="938"/>
                      <a:pt x="1504" y="838"/>
                    </a:cubicBezTo>
                    <a:cubicBezTo>
                      <a:pt x="1504" y="662"/>
                      <a:pt x="1404" y="512"/>
                      <a:pt x="1279" y="462"/>
                    </a:cubicBezTo>
                    <a:cubicBezTo>
                      <a:pt x="1229" y="449"/>
                      <a:pt x="1185" y="443"/>
                      <a:pt x="1144" y="443"/>
                    </a:cubicBezTo>
                    <a:cubicBezTo>
                      <a:pt x="1103" y="443"/>
                      <a:pt x="1066" y="449"/>
                      <a:pt x="1028" y="462"/>
                    </a:cubicBezTo>
                    <a:lnTo>
                      <a:pt x="953" y="462"/>
                    </a:lnTo>
                    <a:cubicBezTo>
                      <a:pt x="878" y="462"/>
                      <a:pt x="803" y="437"/>
                      <a:pt x="778" y="387"/>
                    </a:cubicBezTo>
                    <a:cubicBezTo>
                      <a:pt x="728" y="362"/>
                      <a:pt x="728" y="286"/>
                      <a:pt x="753" y="261"/>
                    </a:cubicBezTo>
                    <a:cubicBezTo>
                      <a:pt x="753" y="236"/>
                      <a:pt x="778" y="236"/>
                      <a:pt x="778" y="211"/>
                    </a:cubicBezTo>
                    <a:cubicBezTo>
                      <a:pt x="803" y="211"/>
                      <a:pt x="828" y="211"/>
                      <a:pt x="828" y="236"/>
                    </a:cubicBezTo>
                    <a:cubicBezTo>
                      <a:pt x="841" y="243"/>
                      <a:pt x="855" y="246"/>
                      <a:pt x="868" y="246"/>
                    </a:cubicBezTo>
                    <a:cubicBezTo>
                      <a:pt x="905" y="246"/>
                      <a:pt x="941" y="223"/>
                      <a:pt x="978" y="186"/>
                    </a:cubicBezTo>
                    <a:cubicBezTo>
                      <a:pt x="1003" y="136"/>
                      <a:pt x="1003" y="86"/>
                      <a:pt x="953" y="36"/>
                    </a:cubicBezTo>
                    <a:cubicBezTo>
                      <a:pt x="900" y="18"/>
                      <a:pt x="847" y="0"/>
                      <a:pt x="794"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631856" y="4045616"/>
                <a:ext cx="322001" cy="521051"/>
              </a:xfrm>
              <a:custGeom>
                <a:avLst/>
                <a:gdLst/>
                <a:ahLst/>
                <a:cxnLst/>
                <a:rect l="l" t="t" r="r" b="b"/>
                <a:pathLst>
                  <a:path w="4337" h="7018" extrusionOk="0">
                    <a:moveTo>
                      <a:pt x="3584" y="0"/>
                    </a:moveTo>
                    <a:cubicBezTo>
                      <a:pt x="3434" y="25"/>
                      <a:pt x="3309" y="126"/>
                      <a:pt x="3283" y="251"/>
                    </a:cubicBezTo>
                    <a:cubicBezTo>
                      <a:pt x="3258" y="376"/>
                      <a:pt x="3283" y="502"/>
                      <a:pt x="3359" y="602"/>
                    </a:cubicBezTo>
                    <a:cubicBezTo>
                      <a:pt x="3384" y="652"/>
                      <a:pt x="3409" y="677"/>
                      <a:pt x="3434" y="702"/>
                    </a:cubicBezTo>
                    <a:cubicBezTo>
                      <a:pt x="3459" y="752"/>
                      <a:pt x="3484" y="777"/>
                      <a:pt x="3509" y="827"/>
                    </a:cubicBezTo>
                    <a:cubicBezTo>
                      <a:pt x="3509" y="878"/>
                      <a:pt x="3484" y="953"/>
                      <a:pt x="3409" y="1003"/>
                    </a:cubicBezTo>
                    <a:cubicBezTo>
                      <a:pt x="3359" y="1053"/>
                      <a:pt x="3283" y="1053"/>
                      <a:pt x="3233" y="1053"/>
                    </a:cubicBezTo>
                    <a:cubicBezTo>
                      <a:pt x="3158" y="827"/>
                      <a:pt x="3008" y="652"/>
                      <a:pt x="2807" y="552"/>
                    </a:cubicBezTo>
                    <a:cubicBezTo>
                      <a:pt x="2786" y="538"/>
                      <a:pt x="2763" y="532"/>
                      <a:pt x="2741" y="532"/>
                    </a:cubicBezTo>
                    <a:cubicBezTo>
                      <a:pt x="2682" y="532"/>
                      <a:pt x="2625" y="573"/>
                      <a:pt x="2607" y="627"/>
                    </a:cubicBezTo>
                    <a:cubicBezTo>
                      <a:pt x="2557" y="702"/>
                      <a:pt x="2582" y="802"/>
                      <a:pt x="2682" y="852"/>
                    </a:cubicBezTo>
                    <a:cubicBezTo>
                      <a:pt x="2857" y="928"/>
                      <a:pt x="2933" y="1128"/>
                      <a:pt x="2933" y="1279"/>
                    </a:cubicBezTo>
                    <a:cubicBezTo>
                      <a:pt x="2983" y="1479"/>
                      <a:pt x="2933" y="1705"/>
                      <a:pt x="2832" y="1880"/>
                    </a:cubicBezTo>
                    <a:cubicBezTo>
                      <a:pt x="2832" y="1880"/>
                      <a:pt x="2832" y="1905"/>
                      <a:pt x="2832" y="1905"/>
                    </a:cubicBezTo>
                    <a:cubicBezTo>
                      <a:pt x="2701" y="1961"/>
                      <a:pt x="2555" y="1990"/>
                      <a:pt x="2416" y="1990"/>
                    </a:cubicBezTo>
                    <a:cubicBezTo>
                      <a:pt x="2370" y="1990"/>
                      <a:pt x="2325" y="1987"/>
                      <a:pt x="2281" y="1980"/>
                    </a:cubicBezTo>
                    <a:cubicBezTo>
                      <a:pt x="2206" y="1955"/>
                      <a:pt x="2156" y="1930"/>
                      <a:pt x="2106" y="1905"/>
                    </a:cubicBezTo>
                    <a:cubicBezTo>
                      <a:pt x="2080" y="1880"/>
                      <a:pt x="2055" y="1830"/>
                      <a:pt x="2055" y="1780"/>
                    </a:cubicBezTo>
                    <a:cubicBezTo>
                      <a:pt x="2055" y="1730"/>
                      <a:pt x="2106" y="1680"/>
                      <a:pt x="2156" y="1654"/>
                    </a:cubicBezTo>
                    <a:lnTo>
                      <a:pt x="2181" y="1629"/>
                    </a:lnTo>
                    <a:cubicBezTo>
                      <a:pt x="2231" y="1579"/>
                      <a:pt x="2306" y="1504"/>
                      <a:pt x="2356" y="1429"/>
                    </a:cubicBezTo>
                    <a:cubicBezTo>
                      <a:pt x="2406" y="1304"/>
                      <a:pt x="2381" y="1128"/>
                      <a:pt x="2231" y="1078"/>
                    </a:cubicBezTo>
                    <a:cubicBezTo>
                      <a:pt x="2217" y="1071"/>
                      <a:pt x="2204" y="1068"/>
                      <a:pt x="2191" y="1068"/>
                    </a:cubicBezTo>
                    <a:cubicBezTo>
                      <a:pt x="2156" y="1068"/>
                      <a:pt x="2124" y="1091"/>
                      <a:pt x="2106" y="1128"/>
                    </a:cubicBezTo>
                    <a:cubicBezTo>
                      <a:pt x="2080" y="1178"/>
                      <a:pt x="2080" y="1228"/>
                      <a:pt x="2156" y="1253"/>
                    </a:cubicBezTo>
                    <a:cubicBezTo>
                      <a:pt x="2156" y="1279"/>
                      <a:pt x="2156" y="1304"/>
                      <a:pt x="2156" y="1329"/>
                    </a:cubicBezTo>
                    <a:cubicBezTo>
                      <a:pt x="2131" y="1379"/>
                      <a:pt x="2080" y="1429"/>
                      <a:pt x="2030" y="1479"/>
                    </a:cubicBezTo>
                    <a:lnTo>
                      <a:pt x="2005" y="1479"/>
                    </a:lnTo>
                    <a:cubicBezTo>
                      <a:pt x="1980" y="1529"/>
                      <a:pt x="1955" y="1554"/>
                      <a:pt x="1905" y="1604"/>
                    </a:cubicBezTo>
                    <a:cubicBezTo>
                      <a:pt x="1905" y="1579"/>
                      <a:pt x="1880" y="1554"/>
                      <a:pt x="1880" y="1554"/>
                    </a:cubicBezTo>
                    <a:cubicBezTo>
                      <a:pt x="1805" y="1479"/>
                      <a:pt x="1730" y="1454"/>
                      <a:pt x="1629" y="1454"/>
                    </a:cubicBezTo>
                    <a:cubicBezTo>
                      <a:pt x="1604" y="1454"/>
                      <a:pt x="1554" y="1454"/>
                      <a:pt x="1529" y="1479"/>
                    </a:cubicBezTo>
                    <a:cubicBezTo>
                      <a:pt x="1496" y="1479"/>
                      <a:pt x="1462" y="1490"/>
                      <a:pt x="1429" y="1490"/>
                    </a:cubicBezTo>
                    <a:cubicBezTo>
                      <a:pt x="1412" y="1490"/>
                      <a:pt x="1395" y="1487"/>
                      <a:pt x="1379" y="1479"/>
                    </a:cubicBezTo>
                    <a:cubicBezTo>
                      <a:pt x="1329" y="1479"/>
                      <a:pt x="1304" y="1429"/>
                      <a:pt x="1304" y="1404"/>
                    </a:cubicBezTo>
                    <a:cubicBezTo>
                      <a:pt x="1278" y="1354"/>
                      <a:pt x="1304" y="1304"/>
                      <a:pt x="1329" y="1279"/>
                    </a:cubicBezTo>
                    <a:cubicBezTo>
                      <a:pt x="1354" y="1253"/>
                      <a:pt x="1354" y="1228"/>
                      <a:pt x="1329" y="1203"/>
                    </a:cubicBezTo>
                    <a:cubicBezTo>
                      <a:pt x="1329" y="1191"/>
                      <a:pt x="1316" y="1185"/>
                      <a:pt x="1300" y="1185"/>
                    </a:cubicBezTo>
                    <a:cubicBezTo>
                      <a:pt x="1285" y="1185"/>
                      <a:pt x="1266" y="1191"/>
                      <a:pt x="1253" y="1203"/>
                    </a:cubicBezTo>
                    <a:cubicBezTo>
                      <a:pt x="1203" y="1253"/>
                      <a:pt x="1178" y="1354"/>
                      <a:pt x="1203" y="1429"/>
                    </a:cubicBezTo>
                    <a:cubicBezTo>
                      <a:pt x="1203" y="1504"/>
                      <a:pt x="1278" y="1579"/>
                      <a:pt x="1354" y="1579"/>
                    </a:cubicBezTo>
                    <a:cubicBezTo>
                      <a:pt x="1391" y="1592"/>
                      <a:pt x="1423" y="1598"/>
                      <a:pt x="1454" y="1598"/>
                    </a:cubicBezTo>
                    <a:cubicBezTo>
                      <a:pt x="1485" y="1598"/>
                      <a:pt x="1517" y="1592"/>
                      <a:pt x="1554" y="1579"/>
                    </a:cubicBezTo>
                    <a:cubicBezTo>
                      <a:pt x="1579" y="1579"/>
                      <a:pt x="1604" y="1554"/>
                      <a:pt x="1629" y="1554"/>
                    </a:cubicBezTo>
                    <a:cubicBezTo>
                      <a:pt x="1705" y="1554"/>
                      <a:pt x="1755" y="1579"/>
                      <a:pt x="1805" y="1629"/>
                    </a:cubicBezTo>
                    <a:cubicBezTo>
                      <a:pt x="1830" y="1654"/>
                      <a:pt x="1855" y="1680"/>
                      <a:pt x="1855" y="1705"/>
                    </a:cubicBezTo>
                    <a:cubicBezTo>
                      <a:pt x="1855" y="1730"/>
                      <a:pt x="1855" y="1730"/>
                      <a:pt x="1855" y="1755"/>
                    </a:cubicBezTo>
                    <a:cubicBezTo>
                      <a:pt x="1830" y="1880"/>
                      <a:pt x="1880" y="1980"/>
                      <a:pt x="1980" y="2055"/>
                    </a:cubicBezTo>
                    <a:cubicBezTo>
                      <a:pt x="2030" y="2131"/>
                      <a:pt x="2106" y="2156"/>
                      <a:pt x="2206" y="2181"/>
                    </a:cubicBezTo>
                    <a:lnTo>
                      <a:pt x="2231" y="2181"/>
                    </a:lnTo>
                    <a:cubicBezTo>
                      <a:pt x="2356" y="2206"/>
                      <a:pt x="2507" y="2206"/>
                      <a:pt x="2632" y="2206"/>
                    </a:cubicBezTo>
                    <a:cubicBezTo>
                      <a:pt x="2532" y="2306"/>
                      <a:pt x="2406" y="2431"/>
                      <a:pt x="2306" y="2557"/>
                    </a:cubicBezTo>
                    <a:cubicBezTo>
                      <a:pt x="2181" y="2682"/>
                      <a:pt x="2055" y="2807"/>
                      <a:pt x="1955" y="2933"/>
                    </a:cubicBezTo>
                    <a:cubicBezTo>
                      <a:pt x="1930" y="2958"/>
                      <a:pt x="1905" y="2983"/>
                      <a:pt x="1905" y="3008"/>
                    </a:cubicBezTo>
                    <a:cubicBezTo>
                      <a:pt x="1855" y="3058"/>
                      <a:pt x="1830" y="3083"/>
                      <a:pt x="1805" y="3133"/>
                    </a:cubicBezTo>
                    <a:cubicBezTo>
                      <a:pt x="1629" y="3434"/>
                      <a:pt x="1504" y="3785"/>
                      <a:pt x="1554" y="4136"/>
                    </a:cubicBezTo>
                    <a:cubicBezTo>
                      <a:pt x="1504" y="4111"/>
                      <a:pt x="1429" y="4086"/>
                      <a:pt x="1404" y="4086"/>
                    </a:cubicBezTo>
                    <a:cubicBezTo>
                      <a:pt x="1379" y="4060"/>
                      <a:pt x="1379" y="4010"/>
                      <a:pt x="1379" y="3910"/>
                    </a:cubicBezTo>
                    <a:cubicBezTo>
                      <a:pt x="1379" y="3860"/>
                      <a:pt x="1404" y="3785"/>
                      <a:pt x="1379" y="3710"/>
                    </a:cubicBezTo>
                    <a:cubicBezTo>
                      <a:pt x="1354" y="3509"/>
                      <a:pt x="1228" y="3384"/>
                      <a:pt x="1128" y="3258"/>
                    </a:cubicBezTo>
                    <a:cubicBezTo>
                      <a:pt x="1053" y="3183"/>
                      <a:pt x="978" y="3083"/>
                      <a:pt x="953" y="3008"/>
                    </a:cubicBezTo>
                    <a:cubicBezTo>
                      <a:pt x="903" y="2908"/>
                      <a:pt x="903" y="2807"/>
                      <a:pt x="903" y="2732"/>
                    </a:cubicBezTo>
                    <a:cubicBezTo>
                      <a:pt x="928" y="2682"/>
                      <a:pt x="978" y="2607"/>
                      <a:pt x="1028" y="2582"/>
                    </a:cubicBezTo>
                    <a:cubicBezTo>
                      <a:pt x="1078" y="2582"/>
                      <a:pt x="1128" y="2607"/>
                      <a:pt x="1128" y="2632"/>
                    </a:cubicBezTo>
                    <a:cubicBezTo>
                      <a:pt x="1128" y="2632"/>
                      <a:pt x="1153" y="2657"/>
                      <a:pt x="1153" y="2682"/>
                    </a:cubicBezTo>
                    <a:cubicBezTo>
                      <a:pt x="1153" y="2732"/>
                      <a:pt x="1178" y="2857"/>
                      <a:pt x="1278" y="2908"/>
                    </a:cubicBezTo>
                    <a:cubicBezTo>
                      <a:pt x="1322" y="2937"/>
                      <a:pt x="1367" y="2949"/>
                      <a:pt x="1411" y="2949"/>
                    </a:cubicBezTo>
                    <a:cubicBezTo>
                      <a:pt x="1442" y="2949"/>
                      <a:pt x="1473" y="2943"/>
                      <a:pt x="1504" y="2933"/>
                    </a:cubicBezTo>
                    <a:cubicBezTo>
                      <a:pt x="1604" y="2908"/>
                      <a:pt x="1679" y="2832"/>
                      <a:pt x="1730" y="2732"/>
                    </a:cubicBezTo>
                    <a:cubicBezTo>
                      <a:pt x="1880" y="2456"/>
                      <a:pt x="1755" y="2106"/>
                      <a:pt x="1479" y="1955"/>
                    </a:cubicBezTo>
                    <a:cubicBezTo>
                      <a:pt x="1452" y="1937"/>
                      <a:pt x="1423" y="1929"/>
                      <a:pt x="1394" y="1929"/>
                    </a:cubicBezTo>
                    <a:cubicBezTo>
                      <a:pt x="1342" y="1929"/>
                      <a:pt x="1295" y="1957"/>
                      <a:pt x="1278" y="2005"/>
                    </a:cubicBezTo>
                    <a:cubicBezTo>
                      <a:pt x="1228" y="2081"/>
                      <a:pt x="1253" y="2181"/>
                      <a:pt x="1329" y="2231"/>
                    </a:cubicBezTo>
                    <a:cubicBezTo>
                      <a:pt x="1454" y="2306"/>
                      <a:pt x="1504" y="2456"/>
                      <a:pt x="1454" y="2582"/>
                    </a:cubicBezTo>
                    <a:cubicBezTo>
                      <a:pt x="1454" y="2557"/>
                      <a:pt x="1454" y="2532"/>
                      <a:pt x="1429" y="2507"/>
                    </a:cubicBezTo>
                    <a:cubicBezTo>
                      <a:pt x="1371" y="2351"/>
                      <a:pt x="1222" y="2256"/>
                      <a:pt x="1065" y="2256"/>
                    </a:cubicBezTo>
                    <a:cubicBezTo>
                      <a:pt x="1019" y="2256"/>
                      <a:pt x="973" y="2264"/>
                      <a:pt x="928" y="2281"/>
                    </a:cubicBezTo>
                    <a:cubicBezTo>
                      <a:pt x="827" y="2306"/>
                      <a:pt x="752" y="2381"/>
                      <a:pt x="702" y="2456"/>
                    </a:cubicBezTo>
                    <a:cubicBezTo>
                      <a:pt x="702" y="2431"/>
                      <a:pt x="702" y="2406"/>
                      <a:pt x="702" y="2406"/>
                    </a:cubicBezTo>
                    <a:cubicBezTo>
                      <a:pt x="677" y="2306"/>
                      <a:pt x="702" y="2231"/>
                      <a:pt x="702" y="2156"/>
                    </a:cubicBezTo>
                    <a:cubicBezTo>
                      <a:pt x="702" y="2106"/>
                      <a:pt x="702" y="2055"/>
                      <a:pt x="702" y="2005"/>
                    </a:cubicBezTo>
                    <a:cubicBezTo>
                      <a:pt x="702" y="1905"/>
                      <a:pt x="677" y="1705"/>
                      <a:pt x="527" y="1604"/>
                    </a:cubicBezTo>
                    <a:cubicBezTo>
                      <a:pt x="485" y="1563"/>
                      <a:pt x="429" y="1544"/>
                      <a:pt x="369" y="1544"/>
                    </a:cubicBezTo>
                    <a:cubicBezTo>
                      <a:pt x="321" y="1544"/>
                      <a:pt x="271" y="1557"/>
                      <a:pt x="226" y="1579"/>
                    </a:cubicBezTo>
                    <a:cubicBezTo>
                      <a:pt x="126" y="1629"/>
                      <a:pt x="50" y="1730"/>
                      <a:pt x="50" y="1855"/>
                    </a:cubicBezTo>
                    <a:cubicBezTo>
                      <a:pt x="50" y="1880"/>
                      <a:pt x="75" y="1905"/>
                      <a:pt x="101" y="1905"/>
                    </a:cubicBezTo>
                    <a:cubicBezTo>
                      <a:pt x="126" y="1905"/>
                      <a:pt x="151" y="1880"/>
                      <a:pt x="151" y="1855"/>
                    </a:cubicBezTo>
                    <a:cubicBezTo>
                      <a:pt x="151" y="1780"/>
                      <a:pt x="201" y="1705"/>
                      <a:pt x="276" y="1680"/>
                    </a:cubicBezTo>
                    <a:cubicBezTo>
                      <a:pt x="301" y="1667"/>
                      <a:pt x="339" y="1661"/>
                      <a:pt x="376" y="1661"/>
                    </a:cubicBezTo>
                    <a:cubicBezTo>
                      <a:pt x="414" y="1661"/>
                      <a:pt x="451" y="1667"/>
                      <a:pt x="476" y="1680"/>
                    </a:cubicBezTo>
                    <a:cubicBezTo>
                      <a:pt x="577" y="1780"/>
                      <a:pt x="602" y="1930"/>
                      <a:pt x="602" y="2005"/>
                    </a:cubicBezTo>
                    <a:cubicBezTo>
                      <a:pt x="602" y="2055"/>
                      <a:pt x="602" y="2106"/>
                      <a:pt x="577" y="2156"/>
                    </a:cubicBezTo>
                    <a:cubicBezTo>
                      <a:pt x="577" y="2231"/>
                      <a:pt x="577" y="2331"/>
                      <a:pt x="577" y="2406"/>
                    </a:cubicBezTo>
                    <a:cubicBezTo>
                      <a:pt x="602" y="2456"/>
                      <a:pt x="602" y="2507"/>
                      <a:pt x="627" y="2557"/>
                    </a:cubicBezTo>
                    <a:cubicBezTo>
                      <a:pt x="627" y="2607"/>
                      <a:pt x="602" y="2632"/>
                      <a:pt x="602" y="2682"/>
                    </a:cubicBezTo>
                    <a:cubicBezTo>
                      <a:pt x="577" y="2807"/>
                      <a:pt x="602" y="2958"/>
                      <a:pt x="652" y="3133"/>
                    </a:cubicBezTo>
                    <a:cubicBezTo>
                      <a:pt x="677" y="3183"/>
                      <a:pt x="702" y="3208"/>
                      <a:pt x="727" y="3258"/>
                    </a:cubicBezTo>
                    <a:cubicBezTo>
                      <a:pt x="677" y="3246"/>
                      <a:pt x="627" y="3240"/>
                      <a:pt x="580" y="3240"/>
                    </a:cubicBezTo>
                    <a:cubicBezTo>
                      <a:pt x="533" y="3240"/>
                      <a:pt x="489" y="3246"/>
                      <a:pt x="451" y="3258"/>
                    </a:cubicBezTo>
                    <a:cubicBezTo>
                      <a:pt x="226" y="3309"/>
                      <a:pt x="0" y="3534"/>
                      <a:pt x="50" y="3785"/>
                    </a:cubicBezTo>
                    <a:cubicBezTo>
                      <a:pt x="75" y="3910"/>
                      <a:pt x="126" y="3985"/>
                      <a:pt x="226" y="4010"/>
                    </a:cubicBezTo>
                    <a:cubicBezTo>
                      <a:pt x="248" y="4018"/>
                      <a:pt x="270" y="4021"/>
                      <a:pt x="291" y="4021"/>
                    </a:cubicBezTo>
                    <a:cubicBezTo>
                      <a:pt x="343" y="4021"/>
                      <a:pt x="391" y="4003"/>
                      <a:pt x="426" y="3985"/>
                    </a:cubicBezTo>
                    <a:cubicBezTo>
                      <a:pt x="476" y="3935"/>
                      <a:pt x="502" y="3885"/>
                      <a:pt x="502" y="3810"/>
                    </a:cubicBezTo>
                    <a:cubicBezTo>
                      <a:pt x="502" y="3760"/>
                      <a:pt x="426" y="3710"/>
                      <a:pt x="376" y="3710"/>
                    </a:cubicBezTo>
                    <a:cubicBezTo>
                      <a:pt x="326" y="3710"/>
                      <a:pt x="301" y="3760"/>
                      <a:pt x="276" y="3810"/>
                    </a:cubicBezTo>
                    <a:cubicBezTo>
                      <a:pt x="276" y="3785"/>
                      <a:pt x="251" y="3785"/>
                      <a:pt x="251" y="3760"/>
                    </a:cubicBezTo>
                    <a:cubicBezTo>
                      <a:pt x="226" y="3609"/>
                      <a:pt x="351" y="3484"/>
                      <a:pt x="502" y="3459"/>
                    </a:cubicBezTo>
                    <a:cubicBezTo>
                      <a:pt x="523" y="3455"/>
                      <a:pt x="545" y="3453"/>
                      <a:pt x="568" y="3453"/>
                    </a:cubicBezTo>
                    <a:cubicBezTo>
                      <a:pt x="679" y="3453"/>
                      <a:pt x="807" y="3501"/>
                      <a:pt x="953" y="3584"/>
                    </a:cubicBezTo>
                    <a:lnTo>
                      <a:pt x="978" y="3584"/>
                    </a:lnTo>
                    <a:cubicBezTo>
                      <a:pt x="1028" y="3659"/>
                      <a:pt x="1053" y="3710"/>
                      <a:pt x="1053" y="3760"/>
                    </a:cubicBezTo>
                    <a:cubicBezTo>
                      <a:pt x="1078" y="3810"/>
                      <a:pt x="1053" y="3835"/>
                      <a:pt x="1053" y="3885"/>
                    </a:cubicBezTo>
                    <a:cubicBezTo>
                      <a:pt x="1053" y="4010"/>
                      <a:pt x="1053" y="4186"/>
                      <a:pt x="1203" y="4336"/>
                    </a:cubicBezTo>
                    <a:cubicBezTo>
                      <a:pt x="1253" y="4386"/>
                      <a:pt x="1329" y="4411"/>
                      <a:pt x="1429" y="4436"/>
                    </a:cubicBezTo>
                    <a:cubicBezTo>
                      <a:pt x="1554" y="4487"/>
                      <a:pt x="1705" y="4537"/>
                      <a:pt x="1780" y="4612"/>
                    </a:cubicBezTo>
                    <a:cubicBezTo>
                      <a:pt x="1880" y="4737"/>
                      <a:pt x="2005" y="4812"/>
                      <a:pt x="2106" y="4913"/>
                    </a:cubicBezTo>
                    <a:cubicBezTo>
                      <a:pt x="2206" y="4988"/>
                      <a:pt x="2281" y="5063"/>
                      <a:pt x="2356" y="5138"/>
                    </a:cubicBezTo>
                    <a:cubicBezTo>
                      <a:pt x="2757" y="5564"/>
                      <a:pt x="2757" y="6316"/>
                      <a:pt x="2356" y="6742"/>
                    </a:cubicBezTo>
                    <a:cubicBezTo>
                      <a:pt x="2306" y="6817"/>
                      <a:pt x="2306" y="6918"/>
                      <a:pt x="2381" y="6968"/>
                    </a:cubicBezTo>
                    <a:cubicBezTo>
                      <a:pt x="2406" y="6993"/>
                      <a:pt x="2431" y="6993"/>
                      <a:pt x="2456" y="7018"/>
                    </a:cubicBezTo>
                    <a:cubicBezTo>
                      <a:pt x="2507" y="7018"/>
                      <a:pt x="2557" y="7018"/>
                      <a:pt x="2607" y="6968"/>
                    </a:cubicBezTo>
                    <a:cubicBezTo>
                      <a:pt x="3008" y="6517"/>
                      <a:pt x="3083" y="5815"/>
                      <a:pt x="2832" y="5263"/>
                    </a:cubicBezTo>
                    <a:cubicBezTo>
                      <a:pt x="2933" y="5263"/>
                      <a:pt x="3033" y="5188"/>
                      <a:pt x="3083" y="5113"/>
                    </a:cubicBezTo>
                    <a:cubicBezTo>
                      <a:pt x="3133" y="5038"/>
                      <a:pt x="3133" y="4938"/>
                      <a:pt x="3158" y="4862"/>
                    </a:cubicBezTo>
                    <a:cubicBezTo>
                      <a:pt x="3158" y="4812"/>
                      <a:pt x="3158" y="4762"/>
                      <a:pt x="3183" y="4737"/>
                    </a:cubicBezTo>
                    <a:cubicBezTo>
                      <a:pt x="3233" y="4587"/>
                      <a:pt x="3334" y="4487"/>
                      <a:pt x="3484" y="4461"/>
                    </a:cubicBezTo>
                    <a:cubicBezTo>
                      <a:pt x="3509" y="4436"/>
                      <a:pt x="3534" y="4411"/>
                      <a:pt x="3534" y="4386"/>
                    </a:cubicBezTo>
                    <a:cubicBezTo>
                      <a:pt x="3509" y="4361"/>
                      <a:pt x="3484" y="4336"/>
                      <a:pt x="3459" y="4336"/>
                    </a:cubicBezTo>
                    <a:cubicBezTo>
                      <a:pt x="3283" y="4386"/>
                      <a:pt x="3133" y="4512"/>
                      <a:pt x="3083" y="4687"/>
                    </a:cubicBezTo>
                    <a:cubicBezTo>
                      <a:pt x="3058" y="4737"/>
                      <a:pt x="3058" y="4787"/>
                      <a:pt x="3033" y="4862"/>
                    </a:cubicBezTo>
                    <a:cubicBezTo>
                      <a:pt x="3033" y="4913"/>
                      <a:pt x="3033" y="4988"/>
                      <a:pt x="2983" y="5038"/>
                    </a:cubicBezTo>
                    <a:cubicBezTo>
                      <a:pt x="2958" y="5113"/>
                      <a:pt x="2857" y="5163"/>
                      <a:pt x="2782" y="5163"/>
                    </a:cubicBezTo>
                    <a:cubicBezTo>
                      <a:pt x="2732" y="5088"/>
                      <a:pt x="2657" y="4988"/>
                      <a:pt x="2582" y="4913"/>
                    </a:cubicBezTo>
                    <a:cubicBezTo>
                      <a:pt x="2507" y="4812"/>
                      <a:pt x="2406" y="4737"/>
                      <a:pt x="2306" y="4662"/>
                    </a:cubicBezTo>
                    <a:cubicBezTo>
                      <a:pt x="2281" y="4637"/>
                      <a:pt x="2231" y="4612"/>
                      <a:pt x="2206" y="4562"/>
                    </a:cubicBezTo>
                    <a:cubicBezTo>
                      <a:pt x="2181" y="4411"/>
                      <a:pt x="2231" y="4261"/>
                      <a:pt x="2331" y="4136"/>
                    </a:cubicBezTo>
                    <a:cubicBezTo>
                      <a:pt x="2381" y="4060"/>
                      <a:pt x="2481" y="4010"/>
                      <a:pt x="2557" y="3985"/>
                    </a:cubicBezTo>
                    <a:cubicBezTo>
                      <a:pt x="2657" y="3985"/>
                      <a:pt x="2732" y="4010"/>
                      <a:pt x="2757" y="4086"/>
                    </a:cubicBezTo>
                    <a:cubicBezTo>
                      <a:pt x="2782" y="4111"/>
                      <a:pt x="2782" y="4161"/>
                      <a:pt x="2757" y="4186"/>
                    </a:cubicBezTo>
                    <a:cubicBezTo>
                      <a:pt x="2757" y="4211"/>
                      <a:pt x="2732" y="4236"/>
                      <a:pt x="2707" y="4236"/>
                    </a:cubicBezTo>
                    <a:cubicBezTo>
                      <a:pt x="2632" y="4236"/>
                      <a:pt x="2607" y="4311"/>
                      <a:pt x="2607" y="4361"/>
                    </a:cubicBezTo>
                    <a:cubicBezTo>
                      <a:pt x="2607" y="4402"/>
                      <a:pt x="2657" y="4443"/>
                      <a:pt x="2703" y="4443"/>
                    </a:cubicBezTo>
                    <a:cubicBezTo>
                      <a:pt x="2713" y="4443"/>
                      <a:pt x="2723" y="4441"/>
                      <a:pt x="2732" y="4436"/>
                    </a:cubicBezTo>
                    <a:cubicBezTo>
                      <a:pt x="2807" y="4436"/>
                      <a:pt x="2882" y="4386"/>
                      <a:pt x="2933" y="4286"/>
                    </a:cubicBezTo>
                    <a:cubicBezTo>
                      <a:pt x="2983" y="4211"/>
                      <a:pt x="3008" y="4086"/>
                      <a:pt x="2958" y="4010"/>
                    </a:cubicBezTo>
                    <a:cubicBezTo>
                      <a:pt x="2913" y="3875"/>
                      <a:pt x="2767" y="3781"/>
                      <a:pt x="2593" y="3781"/>
                    </a:cubicBezTo>
                    <a:cubicBezTo>
                      <a:pt x="2573" y="3781"/>
                      <a:pt x="2552" y="3782"/>
                      <a:pt x="2532" y="3785"/>
                    </a:cubicBezTo>
                    <a:cubicBezTo>
                      <a:pt x="2406" y="3785"/>
                      <a:pt x="2256" y="3885"/>
                      <a:pt x="2156" y="4010"/>
                    </a:cubicBezTo>
                    <a:cubicBezTo>
                      <a:pt x="2080" y="4111"/>
                      <a:pt x="2030" y="4236"/>
                      <a:pt x="2005" y="4361"/>
                    </a:cubicBezTo>
                    <a:cubicBezTo>
                      <a:pt x="1980" y="4336"/>
                      <a:pt x="1955" y="4286"/>
                      <a:pt x="1930" y="4261"/>
                    </a:cubicBezTo>
                    <a:cubicBezTo>
                      <a:pt x="1755" y="3935"/>
                      <a:pt x="1930" y="3509"/>
                      <a:pt x="2156" y="3208"/>
                    </a:cubicBezTo>
                    <a:cubicBezTo>
                      <a:pt x="2281" y="3058"/>
                      <a:pt x="2557" y="2908"/>
                      <a:pt x="2682" y="2908"/>
                    </a:cubicBezTo>
                    <a:cubicBezTo>
                      <a:pt x="2757" y="2908"/>
                      <a:pt x="2807" y="2933"/>
                      <a:pt x="2882" y="2933"/>
                    </a:cubicBezTo>
                    <a:cubicBezTo>
                      <a:pt x="2970" y="2958"/>
                      <a:pt x="3064" y="2977"/>
                      <a:pt x="3161" y="2977"/>
                    </a:cubicBezTo>
                    <a:cubicBezTo>
                      <a:pt x="3258" y="2977"/>
                      <a:pt x="3359" y="2958"/>
                      <a:pt x="3459" y="2908"/>
                    </a:cubicBezTo>
                    <a:cubicBezTo>
                      <a:pt x="3509" y="2857"/>
                      <a:pt x="3584" y="2807"/>
                      <a:pt x="3634" y="2732"/>
                    </a:cubicBezTo>
                    <a:cubicBezTo>
                      <a:pt x="3659" y="2707"/>
                      <a:pt x="3684" y="2707"/>
                      <a:pt x="3735" y="2682"/>
                    </a:cubicBezTo>
                    <a:cubicBezTo>
                      <a:pt x="3760" y="2682"/>
                      <a:pt x="3785" y="2657"/>
                      <a:pt x="3810" y="2657"/>
                    </a:cubicBezTo>
                    <a:cubicBezTo>
                      <a:pt x="3910" y="2607"/>
                      <a:pt x="4010" y="2582"/>
                      <a:pt x="4085" y="2507"/>
                    </a:cubicBezTo>
                    <a:cubicBezTo>
                      <a:pt x="4211" y="2431"/>
                      <a:pt x="4336" y="2256"/>
                      <a:pt x="4286" y="2081"/>
                    </a:cubicBezTo>
                    <a:cubicBezTo>
                      <a:pt x="4266" y="2040"/>
                      <a:pt x="4228" y="1999"/>
                      <a:pt x="4174" y="1999"/>
                    </a:cubicBezTo>
                    <a:cubicBezTo>
                      <a:pt x="4162" y="1999"/>
                      <a:pt x="4149" y="2001"/>
                      <a:pt x="4136" y="2005"/>
                    </a:cubicBezTo>
                    <a:cubicBezTo>
                      <a:pt x="4085" y="2030"/>
                      <a:pt x="4060" y="2081"/>
                      <a:pt x="4060" y="2131"/>
                    </a:cubicBezTo>
                    <a:cubicBezTo>
                      <a:pt x="4085" y="2206"/>
                      <a:pt x="4035" y="2306"/>
                      <a:pt x="3960" y="2331"/>
                    </a:cubicBezTo>
                    <a:cubicBezTo>
                      <a:pt x="3910" y="2381"/>
                      <a:pt x="3835" y="2431"/>
                      <a:pt x="3735" y="2456"/>
                    </a:cubicBezTo>
                    <a:lnTo>
                      <a:pt x="3710" y="2456"/>
                    </a:lnTo>
                    <a:cubicBezTo>
                      <a:pt x="3735" y="2356"/>
                      <a:pt x="3735" y="2256"/>
                      <a:pt x="3735" y="2181"/>
                    </a:cubicBezTo>
                    <a:cubicBezTo>
                      <a:pt x="3735" y="2131"/>
                      <a:pt x="3735" y="2081"/>
                      <a:pt x="3735" y="2030"/>
                    </a:cubicBezTo>
                    <a:cubicBezTo>
                      <a:pt x="3735" y="1905"/>
                      <a:pt x="3760" y="1805"/>
                      <a:pt x="3810" y="1755"/>
                    </a:cubicBezTo>
                    <a:cubicBezTo>
                      <a:pt x="3824" y="1725"/>
                      <a:pt x="3856" y="1713"/>
                      <a:pt x="3885" y="1713"/>
                    </a:cubicBezTo>
                    <a:cubicBezTo>
                      <a:pt x="3906" y="1713"/>
                      <a:pt x="3925" y="1719"/>
                      <a:pt x="3935" y="1730"/>
                    </a:cubicBezTo>
                    <a:cubicBezTo>
                      <a:pt x="3973" y="1755"/>
                      <a:pt x="4017" y="1767"/>
                      <a:pt x="4057" y="1767"/>
                    </a:cubicBezTo>
                    <a:cubicBezTo>
                      <a:pt x="4098" y="1767"/>
                      <a:pt x="4136" y="1755"/>
                      <a:pt x="4161" y="1730"/>
                    </a:cubicBezTo>
                    <a:cubicBezTo>
                      <a:pt x="4236" y="1654"/>
                      <a:pt x="4236" y="1554"/>
                      <a:pt x="4161" y="1479"/>
                    </a:cubicBezTo>
                    <a:cubicBezTo>
                      <a:pt x="4085" y="1423"/>
                      <a:pt x="4010" y="1394"/>
                      <a:pt x="3925" y="1394"/>
                    </a:cubicBezTo>
                    <a:cubicBezTo>
                      <a:pt x="3896" y="1394"/>
                      <a:pt x="3866" y="1398"/>
                      <a:pt x="3835" y="1404"/>
                    </a:cubicBezTo>
                    <a:cubicBezTo>
                      <a:pt x="3835" y="1379"/>
                      <a:pt x="3835" y="1379"/>
                      <a:pt x="3835" y="1379"/>
                    </a:cubicBezTo>
                    <a:cubicBezTo>
                      <a:pt x="3860" y="1329"/>
                      <a:pt x="3910" y="1279"/>
                      <a:pt x="3935" y="1253"/>
                    </a:cubicBezTo>
                    <a:lnTo>
                      <a:pt x="3985" y="1203"/>
                    </a:lnTo>
                    <a:cubicBezTo>
                      <a:pt x="4060" y="1103"/>
                      <a:pt x="4085" y="1028"/>
                      <a:pt x="4060" y="953"/>
                    </a:cubicBezTo>
                    <a:cubicBezTo>
                      <a:pt x="4060" y="928"/>
                      <a:pt x="4035" y="903"/>
                      <a:pt x="4010" y="903"/>
                    </a:cubicBezTo>
                    <a:cubicBezTo>
                      <a:pt x="3985" y="903"/>
                      <a:pt x="3960" y="928"/>
                      <a:pt x="3960" y="953"/>
                    </a:cubicBezTo>
                    <a:cubicBezTo>
                      <a:pt x="3985" y="1003"/>
                      <a:pt x="3960" y="1078"/>
                      <a:pt x="3885" y="1128"/>
                    </a:cubicBezTo>
                    <a:cubicBezTo>
                      <a:pt x="3885" y="1153"/>
                      <a:pt x="3860" y="1153"/>
                      <a:pt x="3860" y="1178"/>
                    </a:cubicBezTo>
                    <a:cubicBezTo>
                      <a:pt x="3810" y="1228"/>
                      <a:pt x="3760" y="1279"/>
                      <a:pt x="3735" y="1329"/>
                    </a:cubicBezTo>
                    <a:cubicBezTo>
                      <a:pt x="3735" y="1379"/>
                      <a:pt x="3735" y="1404"/>
                      <a:pt x="3735" y="1429"/>
                    </a:cubicBezTo>
                    <a:cubicBezTo>
                      <a:pt x="3659" y="1454"/>
                      <a:pt x="3609" y="1479"/>
                      <a:pt x="3584" y="1529"/>
                    </a:cubicBezTo>
                    <a:cubicBezTo>
                      <a:pt x="3459" y="1654"/>
                      <a:pt x="3409" y="1805"/>
                      <a:pt x="3409" y="2005"/>
                    </a:cubicBezTo>
                    <a:cubicBezTo>
                      <a:pt x="3409" y="2081"/>
                      <a:pt x="3409" y="2131"/>
                      <a:pt x="3409" y="2181"/>
                    </a:cubicBezTo>
                    <a:cubicBezTo>
                      <a:pt x="3409" y="2256"/>
                      <a:pt x="3409" y="2331"/>
                      <a:pt x="3409" y="2406"/>
                    </a:cubicBezTo>
                    <a:cubicBezTo>
                      <a:pt x="3384" y="2507"/>
                      <a:pt x="3334" y="2607"/>
                      <a:pt x="3283" y="2632"/>
                    </a:cubicBezTo>
                    <a:cubicBezTo>
                      <a:pt x="3252" y="2653"/>
                      <a:pt x="3211" y="2661"/>
                      <a:pt x="3165" y="2661"/>
                    </a:cubicBezTo>
                    <a:cubicBezTo>
                      <a:pt x="3102" y="2661"/>
                      <a:pt x="3030" y="2646"/>
                      <a:pt x="2958" y="2632"/>
                    </a:cubicBezTo>
                    <a:cubicBezTo>
                      <a:pt x="2882" y="2607"/>
                      <a:pt x="2807" y="2582"/>
                      <a:pt x="2707" y="2582"/>
                    </a:cubicBezTo>
                    <a:cubicBezTo>
                      <a:pt x="2882" y="2406"/>
                      <a:pt x="3008" y="2231"/>
                      <a:pt x="3133" y="2030"/>
                    </a:cubicBezTo>
                    <a:cubicBezTo>
                      <a:pt x="3258" y="1805"/>
                      <a:pt x="3283" y="1529"/>
                      <a:pt x="3258" y="1279"/>
                    </a:cubicBezTo>
                    <a:cubicBezTo>
                      <a:pt x="3359" y="1253"/>
                      <a:pt x="3459" y="1228"/>
                      <a:pt x="3534" y="1178"/>
                    </a:cubicBezTo>
                    <a:cubicBezTo>
                      <a:pt x="3684" y="1078"/>
                      <a:pt x="3735" y="928"/>
                      <a:pt x="3710" y="777"/>
                    </a:cubicBezTo>
                    <a:cubicBezTo>
                      <a:pt x="3684" y="702"/>
                      <a:pt x="3634" y="627"/>
                      <a:pt x="3584" y="577"/>
                    </a:cubicBezTo>
                    <a:cubicBezTo>
                      <a:pt x="3584" y="552"/>
                      <a:pt x="3559" y="527"/>
                      <a:pt x="3534" y="502"/>
                    </a:cubicBezTo>
                    <a:cubicBezTo>
                      <a:pt x="3509" y="426"/>
                      <a:pt x="3484" y="376"/>
                      <a:pt x="3509" y="301"/>
                    </a:cubicBezTo>
                    <a:cubicBezTo>
                      <a:pt x="3509" y="251"/>
                      <a:pt x="3559" y="226"/>
                      <a:pt x="3584" y="226"/>
                    </a:cubicBezTo>
                    <a:cubicBezTo>
                      <a:pt x="3593" y="218"/>
                      <a:pt x="3601" y="215"/>
                      <a:pt x="3609" y="215"/>
                    </a:cubicBezTo>
                    <a:cubicBezTo>
                      <a:pt x="3626" y="215"/>
                      <a:pt x="3643" y="226"/>
                      <a:pt x="3659" y="226"/>
                    </a:cubicBezTo>
                    <a:cubicBezTo>
                      <a:pt x="3659" y="251"/>
                      <a:pt x="3659" y="251"/>
                      <a:pt x="3659" y="276"/>
                    </a:cubicBezTo>
                    <a:cubicBezTo>
                      <a:pt x="3659" y="326"/>
                      <a:pt x="3710" y="376"/>
                      <a:pt x="3785" y="376"/>
                    </a:cubicBezTo>
                    <a:cubicBezTo>
                      <a:pt x="3835" y="376"/>
                      <a:pt x="3885" y="326"/>
                      <a:pt x="3885" y="276"/>
                    </a:cubicBezTo>
                    <a:cubicBezTo>
                      <a:pt x="3885" y="201"/>
                      <a:pt x="3860" y="126"/>
                      <a:pt x="3785" y="75"/>
                    </a:cubicBezTo>
                    <a:cubicBezTo>
                      <a:pt x="3735" y="25"/>
                      <a:pt x="3659" y="0"/>
                      <a:pt x="3584"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32837" y="4240954"/>
                <a:ext cx="221473" cy="312720"/>
              </a:xfrm>
              <a:custGeom>
                <a:avLst/>
                <a:gdLst/>
                <a:ahLst/>
                <a:cxnLst/>
                <a:rect l="l" t="t" r="r" b="b"/>
                <a:pathLst>
                  <a:path w="2983" h="4212" extrusionOk="0">
                    <a:moveTo>
                      <a:pt x="1378" y="1"/>
                    </a:moveTo>
                    <a:cubicBezTo>
                      <a:pt x="1328" y="26"/>
                      <a:pt x="1278" y="51"/>
                      <a:pt x="1278" y="76"/>
                    </a:cubicBezTo>
                    <a:cubicBezTo>
                      <a:pt x="1253" y="126"/>
                      <a:pt x="1278" y="151"/>
                      <a:pt x="1303" y="176"/>
                    </a:cubicBezTo>
                    <a:cubicBezTo>
                      <a:pt x="1311" y="184"/>
                      <a:pt x="1320" y="187"/>
                      <a:pt x="1330" y="187"/>
                    </a:cubicBezTo>
                    <a:cubicBezTo>
                      <a:pt x="1353" y="187"/>
                      <a:pt x="1378" y="169"/>
                      <a:pt x="1378" y="151"/>
                    </a:cubicBezTo>
                    <a:cubicBezTo>
                      <a:pt x="1378" y="151"/>
                      <a:pt x="1404" y="126"/>
                      <a:pt x="1404" y="126"/>
                    </a:cubicBezTo>
                    <a:cubicBezTo>
                      <a:pt x="1429" y="126"/>
                      <a:pt x="1429" y="126"/>
                      <a:pt x="1454" y="151"/>
                    </a:cubicBezTo>
                    <a:cubicBezTo>
                      <a:pt x="1454" y="151"/>
                      <a:pt x="1479" y="176"/>
                      <a:pt x="1479" y="226"/>
                    </a:cubicBezTo>
                    <a:cubicBezTo>
                      <a:pt x="1454" y="252"/>
                      <a:pt x="1429" y="277"/>
                      <a:pt x="1404" y="302"/>
                    </a:cubicBezTo>
                    <a:cubicBezTo>
                      <a:pt x="1378" y="327"/>
                      <a:pt x="1353" y="327"/>
                      <a:pt x="1353" y="327"/>
                    </a:cubicBezTo>
                    <a:cubicBezTo>
                      <a:pt x="1303" y="352"/>
                      <a:pt x="1253" y="377"/>
                      <a:pt x="1228" y="427"/>
                    </a:cubicBezTo>
                    <a:cubicBezTo>
                      <a:pt x="1153" y="477"/>
                      <a:pt x="1153" y="602"/>
                      <a:pt x="1203" y="678"/>
                    </a:cubicBezTo>
                    <a:cubicBezTo>
                      <a:pt x="1228" y="728"/>
                      <a:pt x="1278" y="778"/>
                      <a:pt x="1328" y="803"/>
                    </a:cubicBezTo>
                    <a:cubicBezTo>
                      <a:pt x="1253" y="953"/>
                      <a:pt x="1203" y="1104"/>
                      <a:pt x="1203" y="1254"/>
                    </a:cubicBezTo>
                    <a:cubicBezTo>
                      <a:pt x="1203" y="1404"/>
                      <a:pt x="1228" y="1555"/>
                      <a:pt x="1278" y="1680"/>
                    </a:cubicBezTo>
                    <a:cubicBezTo>
                      <a:pt x="1228" y="1680"/>
                      <a:pt x="1178" y="1655"/>
                      <a:pt x="1128" y="1655"/>
                    </a:cubicBezTo>
                    <a:cubicBezTo>
                      <a:pt x="1028" y="1630"/>
                      <a:pt x="977" y="1605"/>
                      <a:pt x="927" y="1555"/>
                    </a:cubicBezTo>
                    <a:cubicBezTo>
                      <a:pt x="927" y="1530"/>
                      <a:pt x="927" y="1455"/>
                      <a:pt x="927" y="1404"/>
                    </a:cubicBezTo>
                    <a:cubicBezTo>
                      <a:pt x="952" y="1354"/>
                      <a:pt x="977" y="1329"/>
                      <a:pt x="1003" y="1279"/>
                    </a:cubicBezTo>
                    <a:cubicBezTo>
                      <a:pt x="1028" y="1254"/>
                      <a:pt x="1028" y="1229"/>
                      <a:pt x="1053" y="1179"/>
                    </a:cubicBezTo>
                    <a:cubicBezTo>
                      <a:pt x="1103" y="1079"/>
                      <a:pt x="1103" y="953"/>
                      <a:pt x="1078" y="878"/>
                    </a:cubicBezTo>
                    <a:cubicBezTo>
                      <a:pt x="1078" y="828"/>
                      <a:pt x="1053" y="803"/>
                      <a:pt x="1028" y="778"/>
                    </a:cubicBezTo>
                    <a:cubicBezTo>
                      <a:pt x="1053" y="753"/>
                      <a:pt x="1053" y="728"/>
                      <a:pt x="1053" y="728"/>
                    </a:cubicBezTo>
                    <a:cubicBezTo>
                      <a:pt x="1053" y="678"/>
                      <a:pt x="1053" y="627"/>
                      <a:pt x="1028" y="602"/>
                    </a:cubicBezTo>
                    <a:cubicBezTo>
                      <a:pt x="1028" y="577"/>
                      <a:pt x="1028" y="577"/>
                      <a:pt x="1028" y="552"/>
                    </a:cubicBezTo>
                    <a:cubicBezTo>
                      <a:pt x="1003" y="502"/>
                      <a:pt x="1003" y="477"/>
                      <a:pt x="1028" y="452"/>
                    </a:cubicBezTo>
                    <a:cubicBezTo>
                      <a:pt x="1028" y="427"/>
                      <a:pt x="1028" y="402"/>
                      <a:pt x="1028" y="402"/>
                    </a:cubicBezTo>
                    <a:lnTo>
                      <a:pt x="977" y="402"/>
                    </a:lnTo>
                    <a:cubicBezTo>
                      <a:pt x="952" y="452"/>
                      <a:pt x="927" y="502"/>
                      <a:pt x="952" y="577"/>
                    </a:cubicBezTo>
                    <a:cubicBezTo>
                      <a:pt x="952" y="577"/>
                      <a:pt x="952" y="602"/>
                      <a:pt x="977" y="602"/>
                    </a:cubicBezTo>
                    <a:cubicBezTo>
                      <a:pt x="977" y="653"/>
                      <a:pt x="977" y="678"/>
                      <a:pt x="977" y="703"/>
                    </a:cubicBezTo>
                    <a:cubicBezTo>
                      <a:pt x="977" y="728"/>
                      <a:pt x="977" y="728"/>
                      <a:pt x="977" y="728"/>
                    </a:cubicBezTo>
                    <a:cubicBezTo>
                      <a:pt x="941" y="691"/>
                      <a:pt x="891" y="668"/>
                      <a:pt x="837" y="668"/>
                    </a:cubicBezTo>
                    <a:cubicBezTo>
                      <a:pt x="817" y="668"/>
                      <a:pt x="797" y="671"/>
                      <a:pt x="777" y="678"/>
                    </a:cubicBezTo>
                    <a:cubicBezTo>
                      <a:pt x="727" y="703"/>
                      <a:pt x="677" y="753"/>
                      <a:pt x="702" y="803"/>
                    </a:cubicBezTo>
                    <a:cubicBezTo>
                      <a:pt x="722" y="844"/>
                      <a:pt x="759" y="885"/>
                      <a:pt x="800" y="885"/>
                    </a:cubicBezTo>
                    <a:cubicBezTo>
                      <a:pt x="809" y="885"/>
                      <a:pt x="818" y="883"/>
                      <a:pt x="827" y="878"/>
                    </a:cubicBezTo>
                    <a:cubicBezTo>
                      <a:pt x="852" y="878"/>
                      <a:pt x="877" y="903"/>
                      <a:pt x="902" y="928"/>
                    </a:cubicBezTo>
                    <a:cubicBezTo>
                      <a:pt x="902" y="978"/>
                      <a:pt x="902" y="1028"/>
                      <a:pt x="877" y="1104"/>
                    </a:cubicBezTo>
                    <a:cubicBezTo>
                      <a:pt x="852" y="1129"/>
                      <a:pt x="827" y="1154"/>
                      <a:pt x="827" y="1179"/>
                    </a:cubicBezTo>
                    <a:cubicBezTo>
                      <a:pt x="802" y="1229"/>
                      <a:pt x="777" y="1279"/>
                      <a:pt x="752" y="1329"/>
                    </a:cubicBezTo>
                    <a:cubicBezTo>
                      <a:pt x="702" y="1304"/>
                      <a:pt x="677" y="1254"/>
                      <a:pt x="652" y="1204"/>
                    </a:cubicBezTo>
                    <a:cubicBezTo>
                      <a:pt x="627" y="1154"/>
                      <a:pt x="602" y="1104"/>
                      <a:pt x="652" y="1079"/>
                    </a:cubicBezTo>
                    <a:cubicBezTo>
                      <a:pt x="677" y="1028"/>
                      <a:pt x="677" y="1003"/>
                      <a:pt x="627" y="978"/>
                    </a:cubicBezTo>
                    <a:cubicBezTo>
                      <a:pt x="614" y="966"/>
                      <a:pt x="602" y="960"/>
                      <a:pt x="589" y="960"/>
                    </a:cubicBezTo>
                    <a:cubicBezTo>
                      <a:pt x="576" y="960"/>
                      <a:pt x="564" y="966"/>
                      <a:pt x="551" y="978"/>
                    </a:cubicBezTo>
                    <a:cubicBezTo>
                      <a:pt x="476" y="1054"/>
                      <a:pt x="476" y="1179"/>
                      <a:pt x="526" y="1279"/>
                    </a:cubicBezTo>
                    <a:cubicBezTo>
                      <a:pt x="551" y="1329"/>
                      <a:pt x="602" y="1379"/>
                      <a:pt x="652" y="1429"/>
                    </a:cubicBezTo>
                    <a:cubicBezTo>
                      <a:pt x="652" y="1429"/>
                      <a:pt x="677" y="1455"/>
                      <a:pt x="677" y="1455"/>
                    </a:cubicBezTo>
                    <a:cubicBezTo>
                      <a:pt x="702" y="1480"/>
                      <a:pt x="702" y="1505"/>
                      <a:pt x="727" y="1530"/>
                    </a:cubicBezTo>
                    <a:cubicBezTo>
                      <a:pt x="727" y="1580"/>
                      <a:pt x="752" y="1630"/>
                      <a:pt x="777" y="1655"/>
                    </a:cubicBezTo>
                    <a:cubicBezTo>
                      <a:pt x="852" y="1780"/>
                      <a:pt x="952" y="1805"/>
                      <a:pt x="1078" y="1830"/>
                    </a:cubicBezTo>
                    <a:cubicBezTo>
                      <a:pt x="1103" y="1856"/>
                      <a:pt x="1153" y="1856"/>
                      <a:pt x="1203" y="1881"/>
                    </a:cubicBezTo>
                    <a:cubicBezTo>
                      <a:pt x="1278" y="1906"/>
                      <a:pt x="1378" y="2056"/>
                      <a:pt x="1404" y="2181"/>
                    </a:cubicBezTo>
                    <a:cubicBezTo>
                      <a:pt x="1454" y="2407"/>
                      <a:pt x="1429" y="2708"/>
                      <a:pt x="1228" y="2833"/>
                    </a:cubicBezTo>
                    <a:cubicBezTo>
                      <a:pt x="1203" y="2858"/>
                      <a:pt x="1178" y="2858"/>
                      <a:pt x="1178" y="2883"/>
                    </a:cubicBezTo>
                    <a:cubicBezTo>
                      <a:pt x="1178" y="2783"/>
                      <a:pt x="1203" y="2708"/>
                      <a:pt x="1178" y="2632"/>
                    </a:cubicBezTo>
                    <a:cubicBezTo>
                      <a:pt x="1153" y="2532"/>
                      <a:pt x="1103" y="2457"/>
                      <a:pt x="1028" y="2407"/>
                    </a:cubicBezTo>
                    <a:cubicBezTo>
                      <a:pt x="977" y="2369"/>
                      <a:pt x="921" y="2351"/>
                      <a:pt x="868" y="2351"/>
                    </a:cubicBezTo>
                    <a:cubicBezTo>
                      <a:pt x="815" y="2351"/>
                      <a:pt x="764" y="2369"/>
                      <a:pt x="727" y="2407"/>
                    </a:cubicBezTo>
                    <a:cubicBezTo>
                      <a:pt x="677" y="2457"/>
                      <a:pt x="652" y="2507"/>
                      <a:pt x="677" y="2582"/>
                    </a:cubicBezTo>
                    <a:cubicBezTo>
                      <a:pt x="677" y="2632"/>
                      <a:pt x="702" y="2683"/>
                      <a:pt x="727" y="2708"/>
                    </a:cubicBezTo>
                    <a:cubicBezTo>
                      <a:pt x="752" y="2720"/>
                      <a:pt x="771" y="2726"/>
                      <a:pt x="786" y="2726"/>
                    </a:cubicBezTo>
                    <a:cubicBezTo>
                      <a:pt x="802" y="2726"/>
                      <a:pt x="815" y="2720"/>
                      <a:pt x="827" y="2708"/>
                    </a:cubicBezTo>
                    <a:cubicBezTo>
                      <a:pt x="852" y="2658"/>
                      <a:pt x="852" y="2632"/>
                      <a:pt x="827" y="2607"/>
                    </a:cubicBezTo>
                    <a:cubicBezTo>
                      <a:pt x="802" y="2607"/>
                      <a:pt x="802" y="2582"/>
                      <a:pt x="802" y="2557"/>
                    </a:cubicBezTo>
                    <a:cubicBezTo>
                      <a:pt x="802" y="2532"/>
                      <a:pt x="802" y="2532"/>
                      <a:pt x="827" y="2507"/>
                    </a:cubicBezTo>
                    <a:cubicBezTo>
                      <a:pt x="840" y="2495"/>
                      <a:pt x="865" y="2488"/>
                      <a:pt x="890" y="2488"/>
                    </a:cubicBezTo>
                    <a:cubicBezTo>
                      <a:pt x="915" y="2488"/>
                      <a:pt x="940" y="2495"/>
                      <a:pt x="952" y="2507"/>
                    </a:cubicBezTo>
                    <a:cubicBezTo>
                      <a:pt x="1003" y="2532"/>
                      <a:pt x="1028" y="2582"/>
                      <a:pt x="1053" y="2658"/>
                    </a:cubicBezTo>
                    <a:cubicBezTo>
                      <a:pt x="1078" y="2758"/>
                      <a:pt x="1053" y="2858"/>
                      <a:pt x="1003" y="2933"/>
                    </a:cubicBezTo>
                    <a:cubicBezTo>
                      <a:pt x="977" y="2933"/>
                      <a:pt x="927" y="2933"/>
                      <a:pt x="902" y="2958"/>
                    </a:cubicBezTo>
                    <a:cubicBezTo>
                      <a:pt x="827" y="2958"/>
                      <a:pt x="752" y="2983"/>
                      <a:pt x="677" y="3008"/>
                    </a:cubicBezTo>
                    <a:cubicBezTo>
                      <a:pt x="627" y="3034"/>
                      <a:pt x="576" y="3059"/>
                      <a:pt x="501" y="3109"/>
                    </a:cubicBezTo>
                    <a:cubicBezTo>
                      <a:pt x="476" y="3084"/>
                      <a:pt x="426" y="3034"/>
                      <a:pt x="426" y="2983"/>
                    </a:cubicBezTo>
                    <a:cubicBezTo>
                      <a:pt x="426" y="2933"/>
                      <a:pt x="451" y="2883"/>
                      <a:pt x="451" y="2858"/>
                    </a:cubicBezTo>
                    <a:cubicBezTo>
                      <a:pt x="476" y="2808"/>
                      <a:pt x="476" y="2783"/>
                      <a:pt x="476" y="2758"/>
                    </a:cubicBezTo>
                    <a:cubicBezTo>
                      <a:pt x="501" y="2632"/>
                      <a:pt x="451" y="2532"/>
                      <a:pt x="376" y="2457"/>
                    </a:cubicBezTo>
                    <a:cubicBezTo>
                      <a:pt x="368" y="2449"/>
                      <a:pt x="359" y="2446"/>
                      <a:pt x="352" y="2446"/>
                    </a:cubicBezTo>
                    <a:cubicBezTo>
                      <a:pt x="337" y="2446"/>
                      <a:pt x="326" y="2457"/>
                      <a:pt x="326" y="2457"/>
                    </a:cubicBezTo>
                    <a:cubicBezTo>
                      <a:pt x="301" y="2482"/>
                      <a:pt x="301" y="2507"/>
                      <a:pt x="326" y="2507"/>
                    </a:cubicBezTo>
                    <a:cubicBezTo>
                      <a:pt x="401" y="2557"/>
                      <a:pt x="426" y="2658"/>
                      <a:pt x="426" y="2733"/>
                    </a:cubicBezTo>
                    <a:cubicBezTo>
                      <a:pt x="401" y="2783"/>
                      <a:pt x="401" y="2808"/>
                      <a:pt x="401" y="2833"/>
                    </a:cubicBezTo>
                    <a:cubicBezTo>
                      <a:pt x="376" y="2883"/>
                      <a:pt x="351" y="2933"/>
                      <a:pt x="351" y="2983"/>
                    </a:cubicBezTo>
                    <a:cubicBezTo>
                      <a:pt x="376" y="3034"/>
                      <a:pt x="401" y="3109"/>
                      <a:pt x="451" y="3134"/>
                    </a:cubicBezTo>
                    <a:cubicBezTo>
                      <a:pt x="150" y="3359"/>
                      <a:pt x="0" y="3785"/>
                      <a:pt x="100" y="4136"/>
                    </a:cubicBezTo>
                    <a:cubicBezTo>
                      <a:pt x="125" y="4161"/>
                      <a:pt x="150" y="4211"/>
                      <a:pt x="175" y="4211"/>
                    </a:cubicBezTo>
                    <a:lnTo>
                      <a:pt x="226" y="4211"/>
                    </a:lnTo>
                    <a:cubicBezTo>
                      <a:pt x="276" y="4186"/>
                      <a:pt x="326" y="4136"/>
                      <a:pt x="301" y="4086"/>
                    </a:cubicBezTo>
                    <a:cubicBezTo>
                      <a:pt x="201" y="3735"/>
                      <a:pt x="426" y="3334"/>
                      <a:pt x="752" y="3209"/>
                    </a:cubicBezTo>
                    <a:cubicBezTo>
                      <a:pt x="827" y="3184"/>
                      <a:pt x="877" y="3159"/>
                      <a:pt x="952" y="3134"/>
                    </a:cubicBezTo>
                    <a:cubicBezTo>
                      <a:pt x="1053" y="3134"/>
                      <a:pt x="1128" y="3109"/>
                      <a:pt x="1203" y="3059"/>
                    </a:cubicBezTo>
                    <a:cubicBezTo>
                      <a:pt x="1278" y="3059"/>
                      <a:pt x="1378" y="3059"/>
                      <a:pt x="1454" y="3084"/>
                    </a:cubicBezTo>
                    <a:lnTo>
                      <a:pt x="1629" y="3084"/>
                    </a:lnTo>
                    <a:cubicBezTo>
                      <a:pt x="1729" y="3034"/>
                      <a:pt x="1779" y="2958"/>
                      <a:pt x="1805" y="2883"/>
                    </a:cubicBezTo>
                    <a:cubicBezTo>
                      <a:pt x="1830" y="2858"/>
                      <a:pt x="1830" y="2833"/>
                      <a:pt x="1855" y="2808"/>
                    </a:cubicBezTo>
                    <a:cubicBezTo>
                      <a:pt x="1880" y="2783"/>
                      <a:pt x="1905" y="2758"/>
                      <a:pt x="1930" y="2733"/>
                    </a:cubicBezTo>
                    <a:lnTo>
                      <a:pt x="1955" y="2733"/>
                    </a:lnTo>
                    <a:cubicBezTo>
                      <a:pt x="2080" y="2733"/>
                      <a:pt x="2180" y="2758"/>
                      <a:pt x="2256" y="2808"/>
                    </a:cubicBezTo>
                    <a:cubicBezTo>
                      <a:pt x="2306" y="2858"/>
                      <a:pt x="2356" y="2958"/>
                      <a:pt x="2306" y="3008"/>
                    </a:cubicBezTo>
                    <a:cubicBezTo>
                      <a:pt x="2281" y="3034"/>
                      <a:pt x="2281" y="3034"/>
                      <a:pt x="2281" y="3034"/>
                    </a:cubicBezTo>
                    <a:cubicBezTo>
                      <a:pt x="2281" y="3008"/>
                      <a:pt x="2256" y="2983"/>
                      <a:pt x="2231" y="2958"/>
                    </a:cubicBezTo>
                    <a:cubicBezTo>
                      <a:pt x="2206" y="2958"/>
                      <a:pt x="2180" y="2958"/>
                      <a:pt x="2155" y="2983"/>
                    </a:cubicBezTo>
                    <a:cubicBezTo>
                      <a:pt x="2130" y="3008"/>
                      <a:pt x="2130" y="3059"/>
                      <a:pt x="2155" y="3109"/>
                    </a:cubicBezTo>
                    <a:cubicBezTo>
                      <a:pt x="2155" y="3134"/>
                      <a:pt x="2206" y="3159"/>
                      <a:pt x="2231" y="3184"/>
                    </a:cubicBezTo>
                    <a:cubicBezTo>
                      <a:pt x="2306" y="3184"/>
                      <a:pt x="2356" y="3159"/>
                      <a:pt x="2406" y="3109"/>
                    </a:cubicBezTo>
                    <a:cubicBezTo>
                      <a:pt x="2506" y="2983"/>
                      <a:pt x="2456" y="2783"/>
                      <a:pt x="2331" y="2683"/>
                    </a:cubicBezTo>
                    <a:cubicBezTo>
                      <a:pt x="2281" y="2658"/>
                      <a:pt x="2231" y="2632"/>
                      <a:pt x="2180" y="2607"/>
                    </a:cubicBezTo>
                    <a:cubicBezTo>
                      <a:pt x="2206" y="2607"/>
                      <a:pt x="2231" y="2582"/>
                      <a:pt x="2256" y="2557"/>
                    </a:cubicBezTo>
                    <a:cubicBezTo>
                      <a:pt x="2331" y="2507"/>
                      <a:pt x="2381" y="2407"/>
                      <a:pt x="2406" y="2332"/>
                    </a:cubicBezTo>
                    <a:cubicBezTo>
                      <a:pt x="2406" y="2307"/>
                      <a:pt x="2406" y="2282"/>
                      <a:pt x="2431" y="2257"/>
                    </a:cubicBezTo>
                    <a:cubicBezTo>
                      <a:pt x="2456" y="2231"/>
                      <a:pt x="2481" y="2206"/>
                      <a:pt x="2481" y="2181"/>
                    </a:cubicBezTo>
                    <a:cubicBezTo>
                      <a:pt x="2531" y="2131"/>
                      <a:pt x="2531" y="2081"/>
                      <a:pt x="2556" y="2056"/>
                    </a:cubicBezTo>
                    <a:cubicBezTo>
                      <a:pt x="2582" y="2006"/>
                      <a:pt x="2582" y="1981"/>
                      <a:pt x="2607" y="1956"/>
                    </a:cubicBezTo>
                    <a:cubicBezTo>
                      <a:pt x="2607" y="1931"/>
                      <a:pt x="2657" y="1830"/>
                      <a:pt x="2757" y="1830"/>
                    </a:cubicBezTo>
                    <a:cubicBezTo>
                      <a:pt x="2770" y="1824"/>
                      <a:pt x="2782" y="1821"/>
                      <a:pt x="2793" y="1821"/>
                    </a:cubicBezTo>
                    <a:cubicBezTo>
                      <a:pt x="2822" y="1821"/>
                      <a:pt x="2846" y="1844"/>
                      <a:pt x="2882" y="1881"/>
                    </a:cubicBezTo>
                    <a:cubicBezTo>
                      <a:pt x="2907" y="1906"/>
                      <a:pt x="2907" y="1956"/>
                      <a:pt x="2882" y="2006"/>
                    </a:cubicBezTo>
                    <a:cubicBezTo>
                      <a:pt x="2882" y="2031"/>
                      <a:pt x="2882" y="2031"/>
                      <a:pt x="2907" y="2056"/>
                    </a:cubicBezTo>
                    <a:cubicBezTo>
                      <a:pt x="2907" y="2056"/>
                      <a:pt x="2932" y="2056"/>
                      <a:pt x="2957" y="2031"/>
                    </a:cubicBezTo>
                    <a:cubicBezTo>
                      <a:pt x="2983" y="1956"/>
                      <a:pt x="2957" y="1881"/>
                      <a:pt x="2932" y="1830"/>
                    </a:cubicBezTo>
                    <a:cubicBezTo>
                      <a:pt x="2882" y="1780"/>
                      <a:pt x="2807" y="1755"/>
                      <a:pt x="2732" y="1755"/>
                    </a:cubicBezTo>
                    <a:cubicBezTo>
                      <a:pt x="2632" y="1780"/>
                      <a:pt x="2556" y="1881"/>
                      <a:pt x="2531" y="1931"/>
                    </a:cubicBezTo>
                    <a:cubicBezTo>
                      <a:pt x="2531" y="1956"/>
                      <a:pt x="2506" y="1981"/>
                      <a:pt x="2506" y="2031"/>
                    </a:cubicBezTo>
                    <a:cubicBezTo>
                      <a:pt x="2481" y="2056"/>
                      <a:pt x="2456" y="2106"/>
                      <a:pt x="2431" y="2156"/>
                    </a:cubicBezTo>
                    <a:cubicBezTo>
                      <a:pt x="2431" y="2156"/>
                      <a:pt x="2431" y="2156"/>
                      <a:pt x="2406" y="2181"/>
                    </a:cubicBezTo>
                    <a:cubicBezTo>
                      <a:pt x="2406" y="2131"/>
                      <a:pt x="2381" y="2056"/>
                      <a:pt x="2331" y="2031"/>
                    </a:cubicBezTo>
                    <a:cubicBezTo>
                      <a:pt x="2291" y="1977"/>
                      <a:pt x="2221" y="1952"/>
                      <a:pt x="2154" y="1952"/>
                    </a:cubicBezTo>
                    <a:cubicBezTo>
                      <a:pt x="2096" y="1952"/>
                      <a:pt x="2040" y="1971"/>
                      <a:pt x="2005" y="2006"/>
                    </a:cubicBezTo>
                    <a:cubicBezTo>
                      <a:pt x="1980" y="2006"/>
                      <a:pt x="1980" y="2031"/>
                      <a:pt x="1955" y="2031"/>
                    </a:cubicBezTo>
                    <a:cubicBezTo>
                      <a:pt x="1980" y="1956"/>
                      <a:pt x="2055" y="1881"/>
                      <a:pt x="2130" y="1881"/>
                    </a:cubicBezTo>
                    <a:cubicBezTo>
                      <a:pt x="2180" y="1881"/>
                      <a:pt x="2231" y="1830"/>
                      <a:pt x="2231" y="1780"/>
                    </a:cubicBezTo>
                    <a:cubicBezTo>
                      <a:pt x="2231" y="1730"/>
                      <a:pt x="2180" y="1680"/>
                      <a:pt x="2130" y="1680"/>
                    </a:cubicBezTo>
                    <a:cubicBezTo>
                      <a:pt x="1930" y="1680"/>
                      <a:pt x="1754" y="1856"/>
                      <a:pt x="1754" y="2056"/>
                    </a:cubicBezTo>
                    <a:cubicBezTo>
                      <a:pt x="1754" y="2106"/>
                      <a:pt x="1779" y="2181"/>
                      <a:pt x="1830" y="2231"/>
                    </a:cubicBezTo>
                    <a:cubicBezTo>
                      <a:pt x="1880" y="2257"/>
                      <a:pt x="1905" y="2282"/>
                      <a:pt x="1955" y="2282"/>
                    </a:cubicBezTo>
                    <a:cubicBezTo>
                      <a:pt x="2030" y="2257"/>
                      <a:pt x="2080" y="2206"/>
                      <a:pt x="2105" y="2181"/>
                    </a:cubicBezTo>
                    <a:cubicBezTo>
                      <a:pt x="2105" y="2181"/>
                      <a:pt x="2130" y="2156"/>
                      <a:pt x="2130" y="2156"/>
                    </a:cubicBezTo>
                    <a:cubicBezTo>
                      <a:pt x="2130" y="2148"/>
                      <a:pt x="2136" y="2145"/>
                      <a:pt x="2144" y="2145"/>
                    </a:cubicBezTo>
                    <a:cubicBezTo>
                      <a:pt x="2161" y="2145"/>
                      <a:pt x="2189" y="2156"/>
                      <a:pt x="2206" y="2156"/>
                    </a:cubicBezTo>
                    <a:cubicBezTo>
                      <a:pt x="2231" y="2181"/>
                      <a:pt x="2231" y="2231"/>
                      <a:pt x="2206" y="2282"/>
                    </a:cubicBezTo>
                    <a:cubicBezTo>
                      <a:pt x="2206" y="2332"/>
                      <a:pt x="2180" y="2382"/>
                      <a:pt x="2130" y="2407"/>
                    </a:cubicBezTo>
                    <a:cubicBezTo>
                      <a:pt x="2080" y="2457"/>
                      <a:pt x="2030" y="2482"/>
                      <a:pt x="1955" y="2507"/>
                    </a:cubicBezTo>
                    <a:cubicBezTo>
                      <a:pt x="1880" y="2532"/>
                      <a:pt x="1754" y="2582"/>
                      <a:pt x="1679" y="2683"/>
                    </a:cubicBezTo>
                    <a:cubicBezTo>
                      <a:pt x="1654" y="2708"/>
                      <a:pt x="1654" y="2758"/>
                      <a:pt x="1629" y="2783"/>
                    </a:cubicBezTo>
                    <a:cubicBezTo>
                      <a:pt x="1604" y="2858"/>
                      <a:pt x="1604" y="2883"/>
                      <a:pt x="1579" y="2883"/>
                    </a:cubicBezTo>
                    <a:lnTo>
                      <a:pt x="1479" y="2883"/>
                    </a:lnTo>
                    <a:cubicBezTo>
                      <a:pt x="1604" y="2708"/>
                      <a:pt x="1629" y="2457"/>
                      <a:pt x="1604" y="2257"/>
                    </a:cubicBezTo>
                    <a:cubicBezTo>
                      <a:pt x="1604" y="2206"/>
                      <a:pt x="1604" y="2181"/>
                      <a:pt x="1604" y="2156"/>
                    </a:cubicBezTo>
                    <a:cubicBezTo>
                      <a:pt x="1604" y="2131"/>
                      <a:pt x="1604" y="2106"/>
                      <a:pt x="1579" y="2106"/>
                    </a:cubicBezTo>
                    <a:cubicBezTo>
                      <a:pt x="1554" y="1981"/>
                      <a:pt x="1529" y="1881"/>
                      <a:pt x="1504" y="1780"/>
                    </a:cubicBezTo>
                    <a:cubicBezTo>
                      <a:pt x="1479" y="1680"/>
                      <a:pt x="1454" y="1605"/>
                      <a:pt x="1429" y="1505"/>
                    </a:cubicBezTo>
                    <a:lnTo>
                      <a:pt x="1429" y="1505"/>
                    </a:lnTo>
                    <a:cubicBezTo>
                      <a:pt x="1479" y="1555"/>
                      <a:pt x="1554" y="1580"/>
                      <a:pt x="1654" y="1605"/>
                    </a:cubicBezTo>
                    <a:cubicBezTo>
                      <a:pt x="1679" y="1617"/>
                      <a:pt x="1711" y="1624"/>
                      <a:pt x="1742" y="1624"/>
                    </a:cubicBezTo>
                    <a:cubicBezTo>
                      <a:pt x="1773" y="1624"/>
                      <a:pt x="1805" y="1617"/>
                      <a:pt x="1830" y="1605"/>
                    </a:cubicBezTo>
                    <a:cubicBezTo>
                      <a:pt x="1905" y="1605"/>
                      <a:pt x="1955" y="1555"/>
                      <a:pt x="1980" y="1480"/>
                    </a:cubicBezTo>
                    <a:cubicBezTo>
                      <a:pt x="1980" y="1480"/>
                      <a:pt x="1980" y="1455"/>
                      <a:pt x="1980" y="1455"/>
                    </a:cubicBezTo>
                    <a:cubicBezTo>
                      <a:pt x="2005" y="1429"/>
                      <a:pt x="2005" y="1429"/>
                      <a:pt x="2030" y="1429"/>
                    </a:cubicBezTo>
                    <a:cubicBezTo>
                      <a:pt x="2055" y="1417"/>
                      <a:pt x="2074" y="1411"/>
                      <a:pt x="2093" y="1411"/>
                    </a:cubicBezTo>
                    <a:cubicBezTo>
                      <a:pt x="2112" y="1411"/>
                      <a:pt x="2130" y="1417"/>
                      <a:pt x="2155" y="1429"/>
                    </a:cubicBezTo>
                    <a:cubicBezTo>
                      <a:pt x="2155" y="1429"/>
                      <a:pt x="2180" y="1455"/>
                      <a:pt x="2180" y="1455"/>
                    </a:cubicBezTo>
                    <a:cubicBezTo>
                      <a:pt x="2231" y="1480"/>
                      <a:pt x="2256" y="1505"/>
                      <a:pt x="2306" y="1530"/>
                    </a:cubicBezTo>
                    <a:cubicBezTo>
                      <a:pt x="2331" y="1530"/>
                      <a:pt x="2406" y="1505"/>
                      <a:pt x="2431" y="1480"/>
                    </a:cubicBezTo>
                    <a:cubicBezTo>
                      <a:pt x="2456" y="1429"/>
                      <a:pt x="2481" y="1379"/>
                      <a:pt x="2456" y="1329"/>
                    </a:cubicBezTo>
                    <a:cubicBezTo>
                      <a:pt x="2456" y="1304"/>
                      <a:pt x="2431" y="1304"/>
                      <a:pt x="2406" y="1304"/>
                    </a:cubicBezTo>
                    <a:cubicBezTo>
                      <a:pt x="2381" y="1329"/>
                      <a:pt x="2381" y="1354"/>
                      <a:pt x="2381" y="1354"/>
                    </a:cubicBezTo>
                    <a:cubicBezTo>
                      <a:pt x="2406" y="1379"/>
                      <a:pt x="2406" y="1404"/>
                      <a:pt x="2381" y="1429"/>
                    </a:cubicBezTo>
                    <a:cubicBezTo>
                      <a:pt x="2356" y="1455"/>
                      <a:pt x="2331" y="1455"/>
                      <a:pt x="2306" y="1455"/>
                    </a:cubicBezTo>
                    <a:cubicBezTo>
                      <a:pt x="2281" y="1455"/>
                      <a:pt x="2256" y="1429"/>
                      <a:pt x="2231" y="1404"/>
                    </a:cubicBezTo>
                    <a:cubicBezTo>
                      <a:pt x="2231" y="1404"/>
                      <a:pt x="2206" y="1379"/>
                      <a:pt x="2180" y="1379"/>
                    </a:cubicBezTo>
                    <a:cubicBezTo>
                      <a:pt x="2145" y="1362"/>
                      <a:pt x="2110" y="1344"/>
                      <a:pt x="2074" y="1344"/>
                    </a:cubicBezTo>
                    <a:cubicBezTo>
                      <a:pt x="2059" y="1344"/>
                      <a:pt x="2045" y="1347"/>
                      <a:pt x="2030" y="1354"/>
                    </a:cubicBezTo>
                    <a:cubicBezTo>
                      <a:pt x="2005" y="1354"/>
                      <a:pt x="2005" y="1354"/>
                      <a:pt x="1980" y="1379"/>
                    </a:cubicBezTo>
                    <a:cubicBezTo>
                      <a:pt x="1980" y="1329"/>
                      <a:pt x="1980" y="1304"/>
                      <a:pt x="1955" y="1279"/>
                    </a:cubicBezTo>
                    <a:lnTo>
                      <a:pt x="1955" y="1254"/>
                    </a:lnTo>
                    <a:cubicBezTo>
                      <a:pt x="1930" y="1229"/>
                      <a:pt x="1930" y="1204"/>
                      <a:pt x="1930" y="1154"/>
                    </a:cubicBezTo>
                    <a:cubicBezTo>
                      <a:pt x="1930" y="1129"/>
                      <a:pt x="1930" y="1129"/>
                      <a:pt x="1955" y="1129"/>
                    </a:cubicBezTo>
                    <a:cubicBezTo>
                      <a:pt x="1980" y="1129"/>
                      <a:pt x="2005" y="1104"/>
                      <a:pt x="2005" y="1054"/>
                    </a:cubicBezTo>
                    <a:cubicBezTo>
                      <a:pt x="2030" y="1028"/>
                      <a:pt x="1980" y="978"/>
                      <a:pt x="1955" y="978"/>
                    </a:cubicBezTo>
                    <a:cubicBezTo>
                      <a:pt x="1855" y="978"/>
                      <a:pt x="1805" y="1079"/>
                      <a:pt x="1805" y="1154"/>
                    </a:cubicBezTo>
                    <a:cubicBezTo>
                      <a:pt x="1779" y="1204"/>
                      <a:pt x="1805" y="1279"/>
                      <a:pt x="1830" y="1304"/>
                    </a:cubicBezTo>
                    <a:lnTo>
                      <a:pt x="1830" y="1329"/>
                    </a:lnTo>
                    <a:cubicBezTo>
                      <a:pt x="1855" y="1354"/>
                      <a:pt x="1855" y="1404"/>
                      <a:pt x="1855" y="1429"/>
                    </a:cubicBezTo>
                    <a:cubicBezTo>
                      <a:pt x="1855" y="1455"/>
                      <a:pt x="1830" y="1480"/>
                      <a:pt x="1779" y="1480"/>
                    </a:cubicBezTo>
                    <a:lnTo>
                      <a:pt x="1679" y="1480"/>
                    </a:lnTo>
                    <a:cubicBezTo>
                      <a:pt x="1554" y="1455"/>
                      <a:pt x="1454" y="1379"/>
                      <a:pt x="1404" y="1279"/>
                    </a:cubicBezTo>
                    <a:cubicBezTo>
                      <a:pt x="1404" y="1279"/>
                      <a:pt x="1404" y="1279"/>
                      <a:pt x="1404" y="1254"/>
                    </a:cubicBezTo>
                    <a:cubicBezTo>
                      <a:pt x="1404" y="1129"/>
                      <a:pt x="1429" y="1003"/>
                      <a:pt x="1504" y="903"/>
                    </a:cubicBezTo>
                    <a:cubicBezTo>
                      <a:pt x="1554" y="828"/>
                      <a:pt x="1654" y="753"/>
                      <a:pt x="1779" y="753"/>
                    </a:cubicBezTo>
                    <a:cubicBezTo>
                      <a:pt x="1830" y="753"/>
                      <a:pt x="1880" y="703"/>
                      <a:pt x="1880" y="653"/>
                    </a:cubicBezTo>
                    <a:cubicBezTo>
                      <a:pt x="1880" y="577"/>
                      <a:pt x="1830" y="552"/>
                      <a:pt x="1779" y="552"/>
                    </a:cubicBezTo>
                    <a:cubicBezTo>
                      <a:pt x="1629" y="552"/>
                      <a:pt x="1504" y="602"/>
                      <a:pt x="1404" y="703"/>
                    </a:cubicBezTo>
                    <a:cubicBezTo>
                      <a:pt x="1378" y="678"/>
                      <a:pt x="1353" y="653"/>
                      <a:pt x="1328" y="627"/>
                    </a:cubicBezTo>
                    <a:cubicBezTo>
                      <a:pt x="1303" y="577"/>
                      <a:pt x="1303" y="527"/>
                      <a:pt x="1328" y="502"/>
                    </a:cubicBezTo>
                    <a:cubicBezTo>
                      <a:pt x="1328" y="477"/>
                      <a:pt x="1378" y="477"/>
                      <a:pt x="1404" y="452"/>
                    </a:cubicBezTo>
                    <a:cubicBezTo>
                      <a:pt x="1429" y="452"/>
                      <a:pt x="1454" y="427"/>
                      <a:pt x="1454" y="427"/>
                    </a:cubicBezTo>
                    <a:cubicBezTo>
                      <a:pt x="1529" y="377"/>
                      <a:pt x="1579" y="327"/>
                      <a:pt x="1604" y="252"/>
                    </a:cubicBezTo>
                    <a:cubicBezTo>
                      <a:pt x="1629" y="176"/>
                      <a:pt x="1579" y="76"/>
                      <a:pt x="1504" y="26"/>
                    </a:cubicBezTo>
                    <a:cubicBezTo>
                      <a:pt x="1479" y="1"/>
                      <a:pt x="1429" y="1"/>
                      <a:pt x="1378"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583448" y="4345194"/>
                <a:ext cx="268024" cy="239440"/>
              </a:xfrm>
              <a:custGeom>
                <a:avLst/>
                <a:gdLst/>
                <a:ahLst/>
                <a:cxnLst/>
                <a:rect l="l" t="t" r="r" b="b"/>
                <a:pathLst>
                  <a:path w="3610" h="3225" extrusionOk="0">
                    <a:moveTo>
                      <a:pt x="452" y="0"/>
                    </a:moveTo>
                    <a:cubicBezTo>
                      <a:pt x="402" y="25"/>
                      <a:pt x="377" y="51"/>
                      <a:pt x="351" y="101"/>
                    </a:cubicBezTo>
                    <a:cubicBezTo>
                      <a:pt x="301" y="176"/>
                      <a:pt x="326" y="251"/>
                      <a:pt x="377" y="326"/>
                    </a:cubicBezTo>
                    <a:cubicBezTo>
                      <a:pt x="427" y="376"/>
                      <a:pt x="502" y="401"/>
                      <a:pt x="577" y="401"/>
                    </a:cubicBezTo>
                    <a:lnTo>
                      <a:pt x="753" y="401"/>
                    </a:lnTo>
                    <a:cubicBezTo>
                      <a:pt x="778" y="426"/>
                      <a:pt x="803" y="477"/>
                      <a:pt x="803" y="502"/>
                    </a:cubicBezTo>
                    <a:cubicBezTo>
                      <a:pt x="803" y="552"/>
                      <a:pt x="778" y="602"/>
                      <a:pt x="778" y="627"/>
                    </a:cubicBezTo>
                    <a:cubicBezTo>
                      <a:pt x="723" y="618"/>
                      <a:pt x="671" y="612"/>
                      <a:pt x="621" y="612"/>
                    </a:cubicBezTo>
                    <a:cubicBezTo>
                      <a:pt x="535" y="612"/>
                      <a:pt x="456" y="629"/>
                      <a:pt x="377" y="677"/>
                    </a:cubicBezTo>
                    <a:cubicBezTo>
                      <a:pt x="326" y="702"/>
                      <a:pt x="301" y="752"/>
                      <a:pt x="326" y="802"/>
                    </a:cubicBezTo>
                    <a:cubicBezTo>
                      <a:pt x="345" y="839"/>
                      <a:pt x="390" y="862"/>
                      <a:pt x="433" y="862"/>
                    </a:cubicBezTo>
                    <a:cubicBezTo>
                      <a:pt x="448" y="862"/>
                      <a:pt x="463" y="859"/>
                      <a:pt x="477" y="853"/>
                    </a:cubicBezTo>
                    <a:cubicBezTo>
                      <a:pt x="522" y="819"/>
                      <a:pt x="572" y="805"/>
                      <a:pt x="621" y="805"/>
                    </a:cubicBezTo>
                    <a:cubicBezTo>
                      <a:pt x="680" y="805"/>
                      <a:pt x="736" y="825"/>
                      <a:pt x="778" y="853"/>
                    </a:cubicBezTo>
                    <a:cubicBezTo>
                      <a:pt x="903" y="903"/>
                      <a:pt x="1003" y="1003"/>
                      <a:pt x="1053" y="1103"/>
                    </a:cubicBezTo>
                    <a:cubicBezTo>
                      <a:pt x="1053" y="1103"/>
                      <a:pt x="1053" y="1128"/>
                      <a:pt x="1078" y="1128"/>
                    </a:cubicBezTo>
                    <a:cubicBezTo>
                      <a:pt x="1053" y="1254"/>
                      <a:pt x="1003" y="1354"/>
                      <a:pt x="928" y="1429"/>
                    </a:cubicBezTo>
                    <a:cubicBezTo>
                      <a:pt x="878" y="1454"/>
                      <a:pt x="853" y="1479"/>
                      <a:pt x="828" y="1504"/>
                    </a:cubicBezTo>
                    <a:cubicBezTo>
                      <a:pt x="803" y="1504"/>
                      <a:pt x="753" y="1504"/>
                      <a:pt x="753" y="1479"/>
                    </a:cubicBezTo>
                    <a:cubicBezTo>
                      <a:pt x="727" y="1454"/>
                      <a:pt x="702" y="1429"/>
                      <a:pt x="702" y="1379"/>
                    </a:cubicBezTo>
                    <a:lnTo>
                      <a:pt x="702" y="1354"/>
                    </a:lnTo>
                    <a:cubicBezTo>
                      <a:pt x="702" y="1304"/>
                      <a:pt x="702" y="1254"/>
                      <a:pt x="652" y="1203"/>
                    </a:cubicBezTo>
                    <a:cubicBezTo>
                      <a:pt x="620" y="1155"/>
                      <a:pt x="577" y="1127"/>
                      <a:pt x="524" y="1127"/>
                    </a:cubicBezTo>
                    <a:cubicBezTo>
                      <a:pt x="495" y="1127"/>
                      <a:pt x="462" y="1136"/>
                      <a:pt x="427" y="1153"/>
                    </a:cubicBezTo>
                    <a:cubicBezTo>
                      <a:pt x="402" y="1153"/>
                      <a:pt x="402" y="1203"/>
                      <a:pt x="402" y="1228"/>
                    </a:cubicBezTo>
                    <a:cubicBezTo>
                      <a:pt x="419" y="1246"/>
                      <a:pt x="450" y="1264"/>
                      <a:pt x="475" y="1264"/>
                    </a:cubicBezTo>
                    <a:cubicBezTo>
                      <a:pt x="485" y="1264"/>
                      <a:pt x="495" y="1261"/>
                      <a:pt x="502" y="1254"/>
                    </a:cubicBezTo>
                    <a:cubicBezTo>
                      <a:pt x="502" y="1254"/>
                      <a:pt x="527" y="1254"/>
                      <a:pt x="552" y="1279"/>
                    </a:cubicBezTo>
                    <a:cubicBezTo>
                      <a:pt x="552" y="1304"/>
                      <a:pt x="577" y="1354"/>
                      <a:pt x="577" y="1379"/>
                    </a:cubicBezTo>
                    <a:lnTo>
                      <a:pt x="577" y="1404"/>
                    </a:lnTo>
                    <a:cubicBezTo>
                      <a:pt x="577" y="1429"/>
                      <a:pt x="577" y="1454"/>
                      <a:pt x="602" y="1479"/>
                    </a:cubicBezTo>
                    <a:cubicBezTo>
                      <a:pt x="577" y="1479"/>
                      <a:pt x="577" y="1479"/>
                      <a:pt x="552" y="1504"/>
                    </a:cubicBezTo>
                    <a:cubicBezTo>
                      <a:pt x="502" y="1504"/>
                      <a:pt x="452" y="1529"/>
                      <a:pt x="427" y="1579"/>
                    </a:cubicBezTo>
                    <a:cubicBezTo>
                      <a:pt x="427" y="1604"/>
                      <a:pt x="402" y="1630"/>
                      <a:pt x="402" y="1655"/>
                    </a:cubicBezTo>
                    <a:cubicBezTo>
                      <a:pt x="402" y="1680"/>
                      <a:pt x="377" y="1705"/>
                      <a:pt x="351" y="1730"/>
                    </a:cubicBezTo>
                    <a:cubicBezTo>
                      <a:pt x="351" y="1742"/>
                      <a:pt x="339" y="1749"/>
                      <a:pt x="323" y="1749"/>
                    </a:cubicBezTo>
                    <a:cubicBezTo>
                      <a:pt x="308" y="1749"/>
                      <a:pt x="289" y="1742"/>
                      <a:pt x="276" y="1730"/>
                    </a:cubicBezTo>
                    <a:cubicBezTo>
                      <a:pt x="251" y="1730"/>
                      <a:pt x="251" y="1705"/>
                      <a:pt x="226" y="1680"/>
                    </a:cubicBezTo>
                    <a:cubicBezTo>
                      <a:pt x="226" y="1655"/>
                      <a:pt x="226" y="1655"/>
                      <a:pt x="201" y="1655"/>
                    </a:cubicBezTo>
                    <a:cubicBezTo>
                      <a:pt x="176" y="1655"/>
                      <a:pt x="176" y="1680"/>
                      <a:pt x="176" y="1680"/>
                    </a:cubicBezTo>
                    <a:cubicBezTo>
                      <a:pt x="176" y="1730"/>
                      <a:pt x="226" y="1780"/>
                      <a:pt x="251" y="1805"/>
                    </a:cubicBezTo>
                    <a:cubicBezTo>
                      <a:pt x="266" y="1812"/>
                      <a:pt x="283" y="1815"/>
                      <a:pt x="300" y="1815"/>
                    </a:cubicBezTo>
                    <a:cubicBezTo>
                      <a:pt x="341" y="1815"/>
                      <a:pt x="384" y="1798"/>
                      <a:pt x="402" y="1780"/>
                    </a:cubicBezTo>
                    <a:cubicBezTo>
                      <a:pt x="427" y="1755"/>
                      <a:pt x="452" y="1705"/>
                      <a:pt x="452" y="1680"/>
                    </a:cubicBezTo>
                    <a:cubicBezTo>
                      <a:pt x="477" y="1655"/>
                      <a:pt x="477" y="1630"/>
                      <a:pt x="477" y="1630"/>
                    </a:cubicBezTo>
                    <a:cubicBezTo>
                      <a:pt x="502" y="1579"/>
                      <a:pt x="527" y="1554"/>
                      <a:pt x="577" y="1554"/>
                    </a:cubicBezTo>
                    <a:lnTo>
                      <a:pt x="627" y="1554"/>
                    </a:lnTo>
                    <a:cubicBezTo>
                      <a:pt x="652" y="1554"/>
                      <a:pt x="652" y="1579"/>
                      <a:pt x="652" y="1579"/>
                    </a:cubicBezTo>
                    <a:cubicBezTo>
                      <a:pt x="702" y="1630"/>
                      <a:pt x="778" y="1630"/>
                      <a:pt x="853" y="1630"/>
                    </a:cubicBezTo>
                    <a:cubicBezTo>
                      <a:pt x="903" y="1604"/>
                      <a:pt x="953" y="1579"/>
                      <a:pt x="1003" y="1529"/>
                    </a:cubicBezTo>
                    <a:cubicBezTo>
                      <a:pt x="1078" y="1479"/>
                      <a:pt x="1128" y="1404"/>
                      <a:pt x="1154" y="1329"/>
                    </a:cubicBezTo>
                    <a:cubicBezTo>
                      <a:pt x="1179" y="1429"/>
                      <a:pt x="1204" y="1529"/>
                      <a:pt x="1229" y="1630"/>
                    </a:cubicBezTo>
                    <a:cubicBezTo>
                      <a:pt x="1254" y="1730"/>
                      <a:pt x="1279" y="1830"/>
                      <a:pt x="1304" y="1930"/>
                    </a:cubicBezTo>
                    <a:cubicBezTo>
                      <a:pt x="1304" y="1955"/>
                      <a:pt x="1304" y="1955"/>
                      <a:pt x="1329" y="1980"/>
                    </a:cubicBezTo>
                    <a:cubicBezTo>
                      <a:pt x="1329" y="2005"/>
                      <a:pt x="1329" y="2056"/>
                      <a:pt x="1354" y="2081"/>
                    </a:cubicBezTo>
                    <a:cubicBezTo>
                      <a:pt x="1454" y="2256"/>
                      <a:pt x="1580" y="2457"/>
                      <a:pt x="1780" y="2532"/>
                    </a:cubicBezTo>
                    <a:cubicBezTo>
                      <a:pt x="1780" y="2557"/>
                      <a:pt x="1780" y="2557"/>
                      <a:pt x="1780" y="2557"/>
                    </a:cubicBezTo>
                    <a:cubicBezTo>
                      <a:pt x="1755" y="2557"/>
                      <a:pt x="1705" y="2607"/>
                      <a:pt x="1705" y="2607"/>
                    </a:cubicBezTo>
                    <a:cubicBezTo>
                      <a:pt x="1680" y="2607"/>
                      <a:pt x="1655" y="2607"/>
                      <a:pt x="1605" y="2557"/>
                    </a:cubicBezTo>
                    <a:cubicBezTo>
                      <a:pt x="1580" y="2532"/>
                      <a:pt x="1555" y="2507"/>
                      <a:pt x="1504" y="2482"/>
                    </a:cubicBezTo>
                    <a:cubicBezTo>
                      <a:pt x="1442" y="2457"/>
                      <a:pt x="1385" y="2450"/>
                      <a:pt x="1332" y="2450"/>
                    </a:cubicBezTo>
                    <a:cubicBezTo>
                      <a:pt x="1279" y="2450"/>
                      <a:pt x="1229" y="2457"/>
                      <a:pt x="1179" y="2457"/>
                    </a:cubicBezTo>
                    <a:cubicBezTo>
                      <a:pt x="1141" y="2469"/>
                      <a:pt x="1110" y="2475"/>
                      <a:pt x="1081" y="2475"/>
                    </a:cubicBezTo>
                    <a:cubicBezTo>
                      <a:pt x="1053" y="2475"/>
                      <a:pt x="1028" y="2469"/>
                      <a:pt x="1003" y="2457"/>
                    </a:cubicBezTo>
                    <a:cubicBezTo>
                      <a:pt x="928" y="2457"/>
                      <a:pt x="878" y="2432"/>
                      <a:pt x="853" y="2406"/>
                    </a:cubicBezTo>
                    <a:cubicBezTo>
                      <a:pt x="803" y="2356"/>
                      <a:pt x="803" y="2331"/>
                      <a:pt x="803" y="2281"/>
                    </a:cubicBezTo>
                    <a:cubicBezTo>
                      <a:pt x="803" y="2256"/>
                      <a:pt x="853" y="2231"/>
                      <a:pt x="853" y="2231"/>
                    </a:cubicBezTo>
                    <a:cubicBezTo>
                      <a:pt x="878" y="2256"/>
                      <a:pt x="878" y="2256"/>
                      <a:pt x="878" y="2256"/>
                    </a:cubicBezTo>
                    <a:cubicBezTo>
                      <a:pt x="903" y="2269"/>
                      <a:pt x="934" y="2275"/>
                      <a:pt x="966" y="2275"/>
                    </a:cubicBezTo>
                    <a:cubicBezTo>
                      <a:pt x="997" y="2275"/>
                      <a:pt x="1028" y="2269"/>
                      <a:pt x="1053" y="2256"/>
                    </a:cubicBezTo>
                    <a:cubicBezTo>
                      <a:pt x="1103" y="2231"/>
                      <a:pt x="1128" y="2206"/>
                      <a:pt x="1154" y="2156"/>
                    </a:cubicBezTo>
                    <a:cubicBezTo>
                      <a:pt x="1179" y="2106"/>
                      <a:pt x="1154" y="2031"/>
                      <a:pt x="1128" y="1980"/>
                    </a:cubicBezTo>
                    <a:cubicBezTo>
                      <a:pt x="1059" y="1859"/>
                      <a:pt x="929" y="1785"/>
                      <a:pt x="797" y="1785"/>
                    </a:cubicBezTo>
                    <a:cubicBezTo>
                      <a:pt x="739" y="1785"/>
                      <a:pt x="681" y="1799"/>
                      <a:pt x="627" y="1830"/>
                    </a:cubicBezTo>
                    <a:cubicBezTo>
                      <a:pt x="577" y="1855"/>
                      <a:pt x="577" y="1905"/>
                      <a:pt x="602" y="1955"/>
                    </a:cubicBezTo>
                    <a:cubicBezTo>
                      <a:pt x="620" y="1992"/>
                      <a:pt x="652" y="2015"/>
                      <a:pt x="688" y="2015"/>
                    </a:cubicBezTo>
                    <a:cubicBezTo>
                      <a:pt x="701" y="2015"/>
                      <a:pt x="714" y="2012"/>
                      <a:pt x="727" y="2005"/>
                    </a:cubicBezTo>
                    <a:cubicBezTo>
                      <a:pt x="748" y="1999"/>
                      <a:pt x="770" y="1996"/>
                      <a:pt x="792" y="1996"/>
                    </a:cubicBezTo>
                    <a:cubicBezTo>
                      <a:pt x="853" y="1996"/>
                      <a:pt x="916" y="2019"/>
                      <a:pt x="953" y="2056"/>
                    </a:cubicBezTo>
                    <a:lnTo>
                      <a:pt x="903" y="2056"/>
                    </a:lnTo>
                    <a:cubicBezTo>
                      <a:pt x="887" y="2052"/>
                      <a:pt x="871" y="2051"/>
                      <a:pt x="854" y="2051"/>
                    </a:cubicBezTo>
                    <a:cubicBezTo>
                      <a:pt x="746" y="2051"/>
                      <a:pt x="646" y="2122"/>
                      <a:pt x="602" y="2231"/>
                    </a:cubicBezTo>
                    <a:cubicBezTo>
                      <a:pt x="602" y="2281"/>
                      <a:pt x="602" y="2356"/>
                      <a:pt x="627" y="2406"/>
                    </a:cubicBezTo>
                    <a:cubicBezTo>
                      <a:pt x="602" y="2406"/>
                      <a:pt x="602" y="2406"/>
                      <a:pt x="602" y="2381"/>
                    </a:cubicBezTo>
                    <a:cubicBezTo>
                      <a:pt x="552" y="2381"/>
                      <a:pt x="502" y="2331"/>
                      <a:pt x="477" y="2306"/>
                    </a:cubicBezTo>
                    <a:cubicBezTo>
                      <a:pt x="452" y="2281"/>
                      <a:pt x="427" y="2281"/>
                      <a:pt x="402" y="2256"/>
                    </a:cubicBezTo>
                    <a:cubicBezTo>
                      <a:pt x="348" y="2221"/>
                      <a:pt x="283" y="2185"/>
                      <a:pt x="213" y="2185"/>
                    </a:cubicBezTo>
                    <a:cubicBezTo>
                      <a:pt x="185" y="2185"/>
                      <a:pt x="155" y="2191"/>
                      <a:pt x="126" y="2206"/>
                    </a:cubicBezTo>
                    <a:cubicBezTo>
                      <a:pt x="76" y="2231"/>
                      <a:pt x="26" y="2281"/>
                      <a:pt x="1" y="2356"/>
                    </a:cubicBezTo>
                    <a:cubicBezTo>
                      <a:pt x="1" y="2432"/>
                      <a:pt x="26" y="2507"/>
                      <a:pt x="76" y="2532"/>
                    </a:cubicBezTo>
                    <a:cubicBezTo>
                      <a:pt x="88" y="2544"/>
                      <a:pt x="101" y="2551"/>
                      <a:pt x="110" y="2551"/>
                    </a:cubicBezTo>
                    <a:cubicBezTo>
                      <a:pt x="120" y="2551"/>
                      <a:pt x="126" y="2544"/>
                      <a:pt x="126" y="2532"/>
                    </a:cubicBezTo>
                    <a:cubicBezTo>
                      <a:pt x="151" y="2507"/>
                      <a:pt x="151" y="2507"/>
                      <a:pt x="126" y="2482"/>
                    </a:cubicBezTo>
                    <a:cubicBezTo>
                      <a:pt x="101" y="2457"/>
                      <a:pt x="76" y="2406"/>
                      <a:pt x="76" y="2356"/>
                    </a:cubicBezTo>
                    <a:cubicBezTo>
                      <a:pt x="76" y="2331"/>
                      <a:pt x="101" y="2281"/>
                      <a:pt x="151" y="2256"/>
                    </a:cubicBezTo>
                    <a:cubicBezTo>
                      <a:pt x="165" y="2251"/>
                      <a:pt x="181" y="2249"/>
                      <a:pt x="196" y="2249"/>
                    </a:cubicBezTo>
                    <a:cubicBezTo>
                      <a:pt x="262" y="2249"/>
                      <a:pt x="331" y="2286"/>
                      <a:pt x="351" y="2306"/>
                    </a:cubicBezTo>
                    <a:cubicBezTo>
                      <a:pt x="377" y="2331"/>
                      <a:pt x="402" y="2331"/>
                      <a:pt x="427" y="2356"/>
                    </a:cubicBezTo>
                    <a:cubicBezTo>
                      <a:pt x="477" y="2381"/>
                      <a:pt x="502" y="2432"/>
                      <a:pt x="552" y="2457"/>
                    </a:cubicBezTo>
                    <a:cubicBezTo>
                      <a:pt x="602" y="2457"/>
                      <a:pt x="627" y="2482"/>
                      <a:pt x="652" y="2482"/>
                    </a:cubicBezTo>
                    <a:cubicBezTo>
                      <a:pt x="677" y="2507"/>
                      <a:pt x="677" y="2532"/>
                      <a:pt x="702" y="2532"/>
                    </a:cubicBezTo>
                    <a:cubicBezTo>
                      <a:pt x="778" y="2607"/>
                      <a:pt x="853" y="2632"/>
                      <a:pt x="953" y="2657"/>
                    </a:cubicBezTo>
                    <a:cubicBezTo>
                      <a:pt x="978" y="2682"/>
                      <a:pt x="1028" y="2682"/>
                      <a:pt x="1053" y="2682"/>
                    </a:cubicBezTo>
                    <a:cubicBezTo>
                      <a:pt x="1003" y="2707"/>
                      <a:pt x="978" y="2757"/>
                      <a:pt x="953" y="2807"/>
                    </a:cubicBezTo>
                    <a:cubicBezTo>
                      <a:pt x="903" y="2958"/>
                      <a:pt x="928" y="3133"/>
                      <a:pt x="1078" y="3208"/>
                    </a:cubicBezTo>
                    <a:cubicBezTo>
                      <a:pt x="1109" y="3219"/>
                      <a:pt x="1141" y="3225"/>
                      <a:pt x="1168" y="3225"/>
                    </a:cubicBezTo>
                    <a:cubicBezTo>
                      <a:pt x="1207" y="3225"/>
                      <a:pt x="1239" y="3213"/>
                      <a:pt x="1254" y="3183"/>
                    </a:cubicBezTo>
                    <a:lnTo>
                      <a:pt x="1279" y="3183"/>
                    </a:lnTo>
                    <a:cubicBezTo>
                      <a:pt x="1304" y="3158"/>
                      <a:pt x="1304" y="3108"/>
                      <a:pt x="1304" y="3083"/>
                    </a:cubicBezTo>
                    <a:cubicBezTo>
                      <a:pt x="1304" y="3033"/>
                      <a:pt x="1279" y="3008"/>
                      <a:pt x="1254" y="2983"/>
                    </a:cubicBezTo>
                    <a:cubicBezTo>
                      <a:pt x="1246" y="2976"/>
                      <a:pt x="1237" y="2973"/>
                      <a:pt x="1227" y="2973"/>
                    </a:cubicBezTo>
                    <a:cubicBezTo>
                      <a:pt x="1201" y="2973"/>
                      <a:pt x="1171" y="2990"/>
                      <a:pt x="1154" y="3008"/>
                    </a:cubicBezTo>
                    <a:cubicBezTo>
                      <a:pt x="1154" y="3033"/>
                      <a:pt x="1154" y="3058"/>
                      <a:pt x="1179" y="3083"/>
                    </a:cubicBezTo>
                    <a:lnTo>
                      <a:pt x="1128" y="3083"/>
                    </a:lnTo>
                    <a:cubicBezTo>
                      <a:pt x="1053" y="3058"/>
                      <a:pt x="1053" y="2933"/>
                      <a:pt x="1078" y="2858"/>
                    </a:cubicBezTo>
                    <a:cubicBezTo>
                      <a:pt x="1103" y="2782"/>
                      <a:pt x="1179" y="2707"/>
                      <a:pt x="1304" y="2657"/>
                    </a:cubicBezTo>
                    <a:cubicBezTo>
                      <a:pt x="1354" y="2657"/>
                      <a:pt x="1379" y="2657"/>
                      <a:pt x="1429" y="2682"/>
                    </a:cubicBezTo>
                    <a:cubicBezTo>
                      <a:pt x="1454" y="2682"/>
                      <a:pt x="1454" y="2707"/>
                      <a:pt x="1479" y="2707"/>
                    </a:cubicBezTo>
                    <a:cubicBezTo>
                      <a:pt x="1537" y="2746"/>
                      <a:pt x="1595" y="2799"/>
                      <a:pt x="1675" y="2799"/>
                    </a:cubicBezTo>
                    <a:cubicBezTo>
                      <a:pt x="1699" y="2799"/>
                      <a:pt x="1726" y="2794"/>
                      <a:pt x="1755" y="2782"/>
                    </a:cubicBezTo>
                    <a:cubicBezTo>
                      <a:pt x="1805" y="2782"/>
                      <a:pt x="1855" y="2757"/>
                      <a:pt x="1905" y="2707"/>
                    </a:cubicBezTo>
                    <a:cubicBezTo>
                      <a:pt x="1956" y="2657"/>
                      <a:pt x="2031" y="2607"/>
                      <a:pt x="2106" y="2582"/>
                    </a:cubicBezTo>
                    <a:cubicBezTo>
                      <a:pt x="2206" y="2582"/>
                      <a:pt x="2281" y="2557"/>
                      <a:pt x="2357" y="2532"/>
                    </a:cubicBezTo>
                    <a:cubicBezTo>
                      <a:pt x="2432" y="2507"/>
                      <a:pt x="2507" y="2482"/>
                      <a:pt x="2582" y="2482"/>
                    </a:cubicBezTo>
                    <a:cubicBezTo>
                      <a:pt x="2622" y="2473"/>
                      <a:pt x="2661" y="2469"/>
                      <a:pt x="2701" y="2469"/>
                    </a:cubicBezTo>
                    <a:cubicBezTo>
                      <a:pt x="3014" y="2469"/>
                      <a:pt x="3320" y="2719"/>
                      <a:pt x="3409" y="3008"/>
                    </a:cubicBezTo>
                    <a:cubicBezTo>
                      <a:pt x="3409" y="3064"/>
                      <a:pt x="3437" y="3093"/>
                      <a:pt x="3483" y="3093"/>
                    </a:cubicBezTo>
                    <a:cubicBezTo>
                      <a:pt x="3498" y="3093"/>
                      <a:pt x="3516" y="3089"/>
                      <a:pt x="3534" y="3083"/>
                    </a:cubicBezTo>
                    <a:cubicBezTo>
                      <a:pt x="3534" y="3083"/>
                      <a:pt x="3560" y="3083"/>
                      <a:pt x="3560" y="3058"/>
                    </a:cubicBezTo>
                    <a:cubicBezTo>
                      <a:pt x="3585" y="3033"/>
                      <a:pt x="3610" y="3008"/>
                      <a:pt x="3585" y="2983"/>
                    </a:cubicBezTo>
                    <a:cubicBezTo>
                      <a:pt x="3509" y="2607"/>
                      <a:pt x="3159" y="2331"/>
                      <a:pt x="2808" y="2281"/>
                    </a:cubicBezTo>
                    <a:cubicBezTo>
                      <a:pt x="2833" y="2206"/>
                      <a:pt x="2833" y="2156"/>
                      <a:pt x="2808" y="2081"/>
                    </a:cubicBezTo>
                    <a:cubicBezTo>
                      <a:pt x="2783" y="2031"/>
                      <a:pt x="2732" y="2005"/>
                      <a:pt x="2707" y="1980"/>
                    </a:cubicBezTo>
                    <a:cubicBezTo>
                      <a:pt x="2682" y="1955"/>
                      <a:pt x="2657" y="1930"/>
                      <a:pt x="2632" y="1905"/>
                    </a:cubicBezTo>
                    <a:cubicBezTo>
                      <a:pt x="2582" y="1830"/>
                      <a:pt x="2582" y="1755"/>
                      <a:pt x="2607" y="1655"/>
                    </a:cubicBezTo>
                    <a:cubicBezTo>
                      <a:pt x="2607" y="1630"/>
                      <a:pt x="2607" y="1630"/>
                      <a:pt x="2582" y="1604"/>
                    </a:cubicBezTo>
                    <a:cubicBezTo>
                      <a:pt x="2557" y="1604"/>
                      <a:pt x="2557" y="1630"/>
                      <a:pt x="2532" y="1630"/>
                    </a:cubicBezTo>
                    <a:cubicBezTo>
                      <a:pt x="2507" y="1730"/>
                      <a:pt x="2532" y="1855"/>
                      <a:pt x="2582" y="1955"/>
                    </a:cubicBezTo>
                    <a:cubicBezTo>
                      <a:pt x="2607" y="1980"/>
                      <a:pt x="2632" y="2005"/>
                      <a:pt x="2657" y="2031"/>
                    </a:cubicBezTo>
                    <a:cubicBezTo>
                      <a:pt x="2682" y="2056"/>
                      <a:pt x="2732" y="2081"/>
                      <a:pt x="2732" y="2131"/>
                    </a:cubicBezTo>
                    <a:cubicBezTo>
                      <a:pt x="2758" y="2156"/>
                      <a:pt x="2758" y="2231"/>
                      <a:pt x="2732" y="2281"/>
                    </a:cubicBezTo>
                    <a:cubicBezTo>
                      <a:pt x="2695" y="2269"/>
                      <a:pt x="2664" y="2262"/>
                      <a:pt x="2632" y="2262"/>
                    </a:cubicBezTo>
                    <a:cubicBezTo>
                      <a:pt x="2601" y="2262"/>
                      <a:pt x="2570" y="2269"/>
                      <a:pt x="2532" y="2281"/>
                    </a:cubicBezTo>
                    <a:cubicBezTo>
                      <a:pt x="2457" y="2281"/>
                      <a:pt x="2382" y="2306"/>
                      <a:pt x="2306" y="2331"/>
                    </a:cubicBezTo>
                    <a:cubicBezTo>
                      <a:pt x="2281" y="2356"/>
                      <a:pt x="2256" y="2356"/>
                      <a:pt x="2231" y="2356"/>
                    </a:cubicBezTo>
                    <a:cubicBezTo>
                      <a:pt x="2156" y="2306"/>
                      <a:pt x="2081" y="2231"/>
                      <a:pt x="2056" y="2156"/>
                    </a:cubicBezTo>
                    <a:cubicBezTo>
                      <a:pt x="2031" y="2081"/>
                      <a:pt x="2031" y="2031"/>
                      <a:pt x="2056" y="1980"/>
                    </a:cubicBezTo>
                    <a:cubicBezTo>
                      <a:pt x="2081" y="1930"/>
                      <a:pt x="2131" y="1905"/>
                      <a:pt x="2181" y="1905"/>
                    </a:cubicBezTo>
                    <a:cubicBezTo>
                      <a:pt x="2181" y="1905"/>
                      <a:pt x="2206" y="1930"/>
                      <a:pt x="2231" y="1955"/>
                    </a:cubicBezTo>
                    <a:cubicBezTo>
                      <a:pt x="2231" y="1955"/>
                      <a:pt x="2231" y="1980"/>
                      <a:pt x="2231" y="1980"/>
                    </a:cubicBezTo>
                    <a:cubicBezTo>
                      <a:pt x="2206" y="2031"/>
                      <a:pt x="2231" y="2056"/>
                      <a:pt x="2256" y="2081"/>
                    </a:cubicBezTo>
                    <a:cubicBezTo>
                      <a:pt x="2281" y="2081"/>
                      <a:pt x="2331" y="2081"/>
                      <a:pt x="2357" y="2056"/>
                    </a:cubicBezTo>
                    <a:cubicBezTo>
                      <a:pt x="2357" y="2005"/>
                      <a:pt x="2357" y="1930"/>
                      <a:pt x="2331" y="1880"/>
                    </a:cubicBezTo>
                    <a:cubicBezTo>
                      <a:pt x="2306" y="1830"/>
                      <a:pt x="2256" y="1780"/>
                      <a:pt x="2206" y="1780"/>
                    </a:cubicBezTo>
                    <a:cubicBezTo>
                      <a:pt x="2189" y="1776"/>
                      <a:pt x="2171" y="1773"/>
                      <a:pt x="2153" y="1773"/>
                    </a:cubicBezTo>
                    <a:cubicBezTo>
                      <a:pt x="2065" y="1773"/>
                      <a:pt x="1972" y="1822"/>
                      <a:pt x="1930" y="1905"/>
                    </a:cubicBezTo>
                    <a:cubicBezTo>
                      <a:pt x="1880" y="2005"/>
                      <a:pt x="1880" y="2081"/>
                      <a:pt x="1930" y="2181"/>
                    </a:cubicBezTo>
                    <a:cubicBezTo>
                      <a:pt x="1956" y="2281"/>
                      <a:pt x="1981" y="2331"/>
                      <a:pt x="2056" y="2381"/>
                    </a:cubicBezTo>
                    <a:cubicBezTo>
                      <a:pt x="2043" y="2394"/>
                      <a:pt x="2031" y="2400"/>
                      <a:pt x="2018" y="2400"/>
                    </a:cubicBezTo>
                    <a:cubicBezTo>
                      <a:pt x="2006" y="2400"/>
                      <a:pt x="1993" y="2394"/>
                      <a:pt x="1981" y="2381"/>
                    </a:cubicBezTo>
                    <a:cubicBezTo>
                      <a:pt x="1755" y="2356"/>
                      <a:pt x="1580" y="2131"/>
                      <a:pt x="1504" y="1905"/>
                    </a:cubicBezTo>
                    <a:cubicBezTo>
                      <a:pt x="1479" y="1805"/>
                      <a:pt x="1479" y="1604"/>
                      <a:pt x="1529" y="1529"/>
                    </a:cubicBezTo>
                    <a:cubicBezTo>
                      <a:pt x="1555" y="1504"/>
                      <a:pt x="1580" y="1479"/>
                      <a:pt x="1630" y="1454"/>
                    </a:cubicBezTo>
                    <a:cubicBezTo>
                      <a:pt x="1705" y="1379"/>
                      <a:pt x="1780" y="1279"/>
                      <a:pt x="1805" y="1153"/>
                    </a:cubicBezTo>
                    <a:cubicBezTo>
                      <a:pt x="1805" y="1103"/>
                      <a:pt x="1780" y="1053"/>
                      <a:pt x="1780" y="1003"/>
                    </a:cubicBezTo>
                    <a:cubicBezTo>
                      <a:pt x="1780" y="978"/>
                      <a:pt x="1780" y="953"/>
                      <a:pt x="1780" y="928"/>
                    </a:cubicBezTo>
                    <a:cubicBezTo>
                      <a:pt x="1780" y="903"/>
                      <a:pt x="1780" y="903"/>
                      <a:pt x="1780" y="878"/>
                    </a:cubicBezTo>
                    <a:cubicBezTo>
                      <a:pt x="1805" y="802"/>
                      <a:pt x="1830" y="752"/>
                      <a:pt x="1830" y="677"/>
                    </a:cubicBezTo>
                    <a:cubicBezTo>
                      <a:pt x="1805" y="577"/>
                      <a:pt x="1755" y="477"/>
                      <a:pt x="1655" y="452"/>
                    </a:cubicBezTo>
                    <a:cubicBezTo>
                      <a:pt x="1647" y="444"/>
                      <a:pt x="1638" y="441"/>
                      <a:pt x="1628" y="441"/>
                    </a:cubicBezTo>
                    <a:cubicBezTo>
                      <a:pt x="1605" y="441"/>
                      <a:pt x="1580" y="459"/>
                      <a:pt x="1580" y="477"/>
                    </a:cubicBezTo>
                    <a:cubicBezTo>
                      <a:pt x="1555" y="527"/>
                      <a:pt x="1580" y="552"/>
                      <a:pt x="1605" y="577"/>
                    </a:cubicBezTo>
                    <a:cubicBezTo>
                      <a:pt x="1655" y="577"/>
                      <a:pt x="1680" y="627"/>
                      <a:pt x="1680" y="677"/>
                    </a:cubicBezTo>
                    <a:cubicBezTo>
                      <a:pt x="1680" y="727"/>
                      <a:pt x="1680" y="777"/>
                      <a:pt x="1655" y="853"/>
                    </a:cubicBezTo>
                    <a:cubicBezTo>
                      <a:pt x="1605" y="802"/>
                      <a:pt x="1555" y="777"/>
                      <a:pt x="1504" y="752"/>
                    </a:cubicBezTo>
                    <a:cubicBezTo>
                      <a:pt x="1479" y="727"/>
                      <a:pt x="1454" y="727"/>
                      <a:pt x="1429" y="702"/>
                    </a:cubicBezTo>
                    <a:cubicBezTo>
                      <a:pt x="1379" y="652"/>
                      <a:pt x="1329" y="627"/>
                      <a:pt x="1329" y="577"/>
                    </a:cubicBezTo>
                    <a:cubicBezTo>
                      <a:pt x="1329" y="527"/>
                      <a:pt x="1329" y="502"/>
                      <a:pt x="1354" y="502"/>
                    </a:cubicBezTo>
                    <a:cubicBezTo>
                      <a:pt x="1404" y="477"/>
                      <a:pt x="1454" y="426"/>
                      <a:pt x="1429" y="376"/>
                    </a:cubicBezTo>
                    <a:cubicBezTo>
                      <a:pt x="1429" y="335"/>
                      <a:pt x="1396" y="295"/>
                      <a:pt x="1343" y="295"/>
                    </a:cubicBezTo>
                    <a:cubicBezTo>
                      <a:pt x="1331" y="295"/>
                      <a:pt x="1318" y="297"/>
                      <a:pt x="1304" y="301"/>
                    </a:cubicBezTo>
                    <a:cubicBezTo>
                      <a:pt x="1229" y="301"/>
                      <a:pt x="1179" y="376"/>
                      <a:pt x="1154" y="426"/>
                    </a:cubicBezTo>
                    <a:cubicBezTo>
                      <a:pt x="1128" y="401"/>
                      <a:pt x="1128" y="351"/>
                      <a:pt x="1103" y="326"/>
                    </a:cubicBezTo>
                    <a:cubicBezTo>
                      <a:pt x="1103" y="326"/>
                      <a:pt x="1103" y="301"/>
                      <a:pt x="1103" y="301"/>
                    </a:cubicBezTo>
                    <a:cubicBezTo>
                      <a:pt x="1078" y="226"/>
                      <a:pt x="1053" y="176"/>
                      <a:pt x="1003" y="151"/>
                    </a:cubicBezTo>
                    <a:cubicBezTo>
                      <a:pt x="978" y="151"/>
                      <a:pt x="978" y="151"/>
                      <a:pt x="953" y="176"/>
                    </a:cubicBezTo>
                    <a:cubicBezTo>
                      <a:pt x="953" y="201"/>
                      <a:pt x="953" y="201"/>
                      <a:pt x="978" y="226"/>
                    </a:cubicBezTo>
                    <a:cubicBezTo>
                      <a:pt x="1003" y="226"/>
                      <a:pt x="1028" y="251"/>
                      <a:pt x="1028" y="301"/>
                    </a:cubicBezTo>
                    <a:cubicBezTo>
                      <a:pt x="1028" y="326"/>
                      <a:pt x="1053" y="326"/>
                      <a:pt x="1053" y="351"/>
                    </a:cubicBezTo>
                    <a:cubicBezTo>
                      <a:pt x="1053" y="376"/>
                      <a:pt x="1053" y="426"/>
                      <a:pt x="1078" y="452"/>
                    </a:cubicBezTo>
                    <a:cubicBezTo>
                      <a:pt x="1103" y="477"/>
                      <a:pt x="1103" y="502"/>
                      <a:pt x="1128" y="502"/>
                    </a:cubicBezTo>
                    <a:cubicBezTo>
                      <a:pt x="1128" y="552"/>
                      <a:pt x="1128" y="577"/>
                      <a:pt x="1128" y="627"/>
                    </a:cubicBezTo>
                    <a:cubicBezTo>
                      <a:pt x="1154" y="702"/>
                      <a:pt x="1229" y="802"/>
                      <a:pt x="1329" y="878"/>
                    </a:cubicBezTo>
                    <a:cubicBezTo>
                      <a:pt x="1354" y="878"/>
                      <a:pt x="1379" y="903"/>
                      <a:pt x="1404" y="928"/>
                    </a:cubicBezTo>
                    <a:cubicBezTo>
                      <a:pt x="1454" y="953"/>
                      <a:pt x="1479" y="978"/>
                      <a:pt x="1529" y="1003"/>
                    </a:cubicBezTo>
                    <a:cubicBezTo>
                      <a:pt x="1580" y="1053"/>
                      <a:pt x="1605" y="1103"/>
                      <a:pt x="1605" y="1128"/>
                    </a:cubicBezTo>
                    <a:cubicBezTo>
                      <a:pt x="1605" y="1203"/>
                      <a:pt x="1555" y="1254"/>
                      <a:pt x="1479" y="1304"/>
                    </a:cubicBezTo>
                    <a:cubicBezTo>
                      <a:pt x="1454" y="1329"/>
                      <a:pt x="1404" y="1379"/>
                      <a:pt x="1379" y="1404"/>
                    </a:cubicBezTo>
                    <a:cubicBezTo>
                      <a:pt x="1354" y="1279"/>
                      <a:pt x="1304" y="1128"/>
                      <a:pt x="1229" y="1003"/>
                    </a:cubicBezTo>
                    <a:cubicBezTo>
                      <a:pt x="1154" y="878"/>
                      <a:pt x="1028" y="752"/>
                      <a:pt x="903" y="677"/>
                    </a:cubicBezTo>
                    <a:cubicBezTo>
                      <a:pt x="928" y="627"/>
                      <a:pt x="928" y="577"/>
                      <a:pt x="928" y="502"/>
                    </a:cubicBezTo>
                    <a:cubicBezTo>
                      <a:pt x="928" y="401"/>
                      <a:pt x="878" y="326"/>
                      <a:pt x="803" y="276"/>
                    </a:cubicBezTo>
                    <a:lnTo>
                      <a:pt x="577" y="276"/>
                    </a:lnTo>
                    <a:cubicBezTo>
                      <a:pt x="552" y="276"/>
                      <a:pt x="502" y="251"/>
                      <a:pt x="477" y="226"/>
                    </a:cubicBezTo>
                    <a:cubicBezTo>
                      <a:pt x="452" y="201"/>
                      <a:pt x="452" y="176"/>
                      <a:pt x="452" y="151"/>
                    </a:cubicBezTo>
                    <a:cubicBezTo>
                      <a:pt x="477" y="151"/>
                      <a:pt x="477" y="126"/>
                      <a:pt x="502" y="126"/>
                    </a:cubicBezTo>
                    <a:cubicBezTo>
                      <a:pt x="527" y="138"/>
                      <a:pt x="546" y="145"/>
                      <a:pt x="561" y="145"/>
                    </a:cubicBezTo>
                    <a:cubicBezTo>
                      <a:pt x="577" y="145"/>
                      <a:pt x="590" y="138"/>
                      <a:pt x="602" y="126"/>
                    </a:cubicBezTo>
                    <a:cubicBezTo>
                      <a:pt x="627" y="76"/>
                      <a:pt x="627" y="51"/>
                      <a:pt x="577" y="25"/>
                    </a:cubicBezTo>
                    <a:cubicBezTo>
                      <a:pt x="552" y="0"/>
                      <a:pt x="502" y="0"/>
                      <a:pt x="452"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0" y="3389888"/>
              <a:ext cx="9143986" cy="340561"/>
              <a:chOff x="0" y="3389888"/>
              <a:chExt cx="9143986" cy="340561"/>
            </a:xfrm>
          </p:grpSpPr>
          <p:sp>
            <p:nvSpPr>
              <p:cNvPr id="41" name="Google Shape;41;p2"/>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 name="Google Shape;43;p2"/>
          <p:cNvSpPr/>
          <p:nvPr/>
        </p:nvSpPr>
        <p:spPr>
          <a:xfrm rot="6299913">
            <a:off x="8270017" y="378539"/>
            <a:ext cx="321782" cy="32171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549450" y="3022544"/>
            <a:ext cx="221480" cy="22144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730400" y="2193907"/>
            <a:ext cx="266077" cy="26603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0050" y="-87656"/>
            <a:ext cx="221480" cy="22144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txBox="1">
            <a:spLocks noGrp="1"/>
          </p:cNvSpPr>
          <p:nvPr>
            <p:ph type="ctrTitle"/>
          </p:nvPr>
        </p:nvSpPr>
        <p:spPr>
          <a:xfrm>
            <a:off x="710075" y="638550"/>
            <a:ext cx="4528800" cy="1865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lt2"/>
              </a:buClr>
              <a:buSzPts val="5200"/>
              <a:buNone/>
              <a:defRPr sz="52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8" name="Google Shape;48;p2"/>
          <p:cNvSpPr txBox="1">
            <a:spLocks noGrp="1"/>
          </p:cNvSpPr>
          <p:nvPr>
            <p:ph type="subTitle" idx="1"/>
          </p:nvPr>
        </p:nvSpPr>
        <p:spPr>
          <a:xfrm>
            <a:off x="710075" y="2517350"/>
            <a:ext cx="4528800" cy="50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solidFill>
                  <a:schemeClr val="lt2"/>
                </a:solidFill>
                <a:latin typeface="Istok Web"/>
                <a:ea typeface="Istok Web"/>
                <a:cs typeface="Istok Web"/>
                <a:sym typeface="Istok Web"/>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4"/>
        <p:cNvGrpSpPr/>
        <p:nvPr/>
      </p:nvGrpSpPr>
      <p:grpSpPr>
        <a:xfrm>
          <a:off x="0" y="0"/>
          <a:ext cx="0" cy="0"/>
          <a:chOff x="0" y="0"/>
          <a:chExt cx="0" cy="0"/>
        </a:xfrm>
      </p:grpSpPr>
      <p:sp>
        <p:nvSpPr>
          <p:cNvPr id="215" name="Google Shape;215;p11"/>
          <p:cNvSpPr txBox="1">
            <a:spLocks noGrp="1"/>
          </p:cNvSpPr>
          <p:nvPr>
            <p:ph type="title" hasCustomPrompt="1"/>
          </p:nvPr>
        </p:nvSpPr>
        <p:spPr>
          <a:xfrm>
            <a:off x="3058300" y="548600"/>
            <a:ext cx="5372700" cy="1526100"/>
          </a:xfrm>
          <a:prstGeom prst="rect">
            <a:avLst/>
          </a:prstGeom>
        </p:spPr>
        <p:txBody>
          <a:bodyPr spcFirstLastPara="1" wrap="square" lIns="91425" tIns="91425" rIns="91425" bIns="91425" anchor="ctr" anchorCtr="0">
            <a:noAutofit/>
          </a:bodyPr>
          <a:lstStyle>
            <a:lvl1pPr lvl="0" algn="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6" name="Google Shape;216;p11"/>
          <p:cNvSpPr txBox="1">
            <a:spLocks noGrp="1"/>
          </p:cNvSpPr>
          <p:nvPr>
            <p:ph type="subTitle" idx="1"/>
          </p:nvPr>
        </p:nvSpPr>
        <p:spPr>
          <a:xfrm>
            <a:off x="3058300" y="2074650"/>
            <a:ext cx="5372700" cy="497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17" name="Google Shape;217;p11"/>
          <p:cNvSpPr/>
          <p:nvPr/>
        </p:nvSpPr>
        <p:spPr>
          <a:xfrm rot="-9900049">
            <a:off x="670048" y="12703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11"/>
          <p:cNvGrpSpPr/>
          <p:nvPr/>
        </p:nvGrpSpPr>
        <p:grpSpPr>
          <a:xfrm>
            <a:off x="66475" y="94990"/>
            <a:ext cx="440634" cy="1017959"/>
            <a:chOff x="66475" y="94990"/>
            <a:chExt cx="440634" cy="1017959"/>
          </a:xfrm>
        </p:grpSpPr>
        <p:sp>
          <p:nvSpPr>
            <p:cNvPr id="219" name="Google Shape;219;p11"/>
            <p:cNvSpPr/>
            <p:nvPr/>
          </p:nvSpPr>
          <p:spPr>
            <a:xfrm rot="-9899965">
              <a:off x="106899" y="13542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rot="-9900049">
              <a:off x="171635" y="9307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11"/>
          <p:cNvSpPr/>
          <p:nvPr/>
        </p:nvSpPr>
        <p:spPr>
          <a:xfrm rot="-9900049">
            <a:off x="2503298" y="2190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1"/>
          <p:cNvGrpSpPr/>
          <p:nvPr/>
        </p:nvGrpSpPr>
        <p:grpSpPr>
          <a:xfrm>
            <a:off x="0" y="3189138"/>
            <a:ext cx="9143986" cy="2084682"/>
            <a:chOff x="0" y="3284688"/>
            <a:chExt cx="9143986" cy="2084682"/>
          </a:xfrm>
        </p:grpSpPr>
        <p:sp>
          <p:nvSpPr>
            <p:cNvPr id="223" name="Google Shape;223;p11"/>
            <p:cNvSpPr/>
            <p:nvPr/>
          </p:nvSpPr>
          <p:spPr>
            <a:xfrm>
              <a:off x="0" y="3618200"/>
              <a:ext cx="9143972" cy="1751169"/>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11"/>
            <p:cNvGrpSpPr/>
            <p:nvPr/>
          </p:nvGrpSpPr>
          <p:grpSpPr>
            <a:xfrm>
              <a:off x="0" y="3284688"/>
              <a:ext cx="9143986" cy="340561"/>
              <a:chOff x="0" y="3389888"/>
              <a:chExt cx="9143986" cy="340561"/>
            </a:xfrm>
          </p:grpSpPr>
          <p:sp>
            <p:nvSpPr>
              <p:cNvPr id="225" name="Google Shape;225;p11"/>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8"/>
        <p:cNvGrpSpPr/>
        <p:nvPr/>
      </p:nvGrpSpPr>
      <p:grpSpPr>
        <a:xfrm>
          <a:off x="0" y="0"/>
          <a:ext cx="0" cy="0"/>
          <a:chOff x="0" y="0"/>
          <a:chExt cx="0" cy="0"/>
        </a:xfrm>
      </p:grpSpPr>
      <p:sp>
        <p:nvSpPr>
          <p:cNvPr id="229" name="Google Shape;229;p13"/>
          <p:cNvSpPr/>
          <p:nvPr/>
        </p:nvSpPr>
        <p:spPr>
          <a:xfrm rot="900035">
            <a:off x="109917" y="757649"/>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rot="899951">
            <a:off x="394383" y="3233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rot="899990">
            <a:off x="8518001" y="213527"/>
            <a:ext cx="440524" cy="44045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rot="899951">
            <a:off x="8600208" y="35517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rot="899951">
            <a:off x="8712508" y="38645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95624" y="3192835"/>
            <a:ext cx="310852" cy="31078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txBox="1">
            <a:spLocks noGrp="1"/>
          </p:cNvSpPr>
          <p:nvPr>
            <p:ph type="title"/>
          </p:nvPr>
        </p:nvSpPr>
        <p:spPr>
          <a:xfrm>
            <a:off x="720000" y="174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36" name="Google Shape;236;p13"/>
          <p:cNvSpPr txBox="1">
            <a:spLocks noGrp="1"/>
          </p:cNvSpPr>
          <p:nvPr>
            <p:ph type="title" idx="2" hasCustomPrompt="1"/>
          </p:nvPr>
        </p:nvSpPr>
        <p:spPr>
          <a:xfrm>
            <a:off x="1533150" y="1261188"/>
            <a:ext cx="710100" cy="37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a:spLocks noGrp="1"/>
          </p:cNvSpPr>
          <p:nvPr>
            <p:ph type="subTitle" idx="1"/>
          </p:nvPr>
        </p:nvSpPr>
        <p:spPr>
          <a:xfrm>
            <a:off x="720000" y="2270475"/>
            <a:ext cx="23364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38" name="Google Shape;238;p13"/>
          <p:cNvSpPr txBox="1">
            <a:spLocks noGrp="1"/>
          </p:cNvSpPr>
          <p:nvPr>
            <p:ph type="title" idx="3"/>
          </p:nvPr>
        </p:nvSpPr>
        <p:spPr>
          <a:xfrm>
            <a:off x="3403800" y="174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39" name="Google Shape;239;p13"/>
          <p:cNvSpPr txBox="1">
            <a:spLocks noGrp="1"/>
          </p:cNvSpPr>
          <p:nvPr>
            <p:ph type="title" idx="4" hasCustomPrompt="1"/>
          </p:nvPr>
        </p:nvSpPr>
        <p:spPr>
          <a:xfrm>
            <a:off x="4216950" y="1261188"/>
            <a:ext cx="710100" cy="37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0" name="Google Shape;240;p13"/>
          <p:cNvSpPr txBox="1">
            <a:spLocks noGrp="1"/>
          </p:cNvSpPr>
          <p:nvPr>
            <p:ph type="subTitle" idx="5"/>
          </p:nvPr>
        </p:nvSpPr>
        <p:spPr>
          <a:xfrm>
            <a:off x="3403800" y="2270475"/>
            <a:ext cx="23364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41" name="Google Shape;241;p13"/>
          <p:cNvSpPr txBox="1">
            <a:spLocks noGrp="1"/>
          </p:cNvSpPr>
          <p:nvPr>
            <p:ph type="title" idx="6"/>
          </p:nvPr>
        </p:nvSpPr>
        <p:spPr>
          <a:xfrm>
            <a:off x="6087600" y="174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42" name="Google Shape;242;p13"/>
          <p:cNvSpPr txBox="1">
            <a:spLocks noGrp="1"/>
          </p:cNvSpPr>
          <p:nvPr>
            <p:ph type="title" idx="7" hasCustomPrompt="1"/>
          </p:nvPr>
        </p:nvSpPr>
        <p:spPr>
          <a:xfrm>
            <a:off x="6900750" y="1261188"/>
            <a:ext cx="710100" cy="37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2"/>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 name="Google Shape;243;p13"/>
          <p:cNvSpPr txBox="1">
            <a:spLocks noGrp="1"/>
          </p:cNvSpPr>
          <p:nvPr>
            <p:ph type="subTitle" idx="8"/>
          </p:nvPr>
        </p:nvSpPr>
        <p:spPr>
          <a:xfrm>
            <a:off x="6087600" y="2270475"/>
            <a:ext cx="23364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44" name="Google Shape;244;p13"/>
          <p:cNvSpPr txBox="1">
            <a:spLocks noGrp="1"/>
          </p:cNvSpPr>
          <p:nvPr>
            <p:ph type="title" idx="9"/>
          </p:nvPr>
        </p:nvSpPr>
        <p:spPr>
          <a:xfrm>
            <a:off x="720000" y="36446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45" name="Google Shape;245;p13"/>
          <p:cNvSpPr txBox="1">
            <a:spLocks noGrp="1"/>
          </p:cNvSpPr>
          <p:nvPr>
            <p:ph type="title" idx="13" hasCustomPrompt="1"/>
          </p:nvPr>
        </p:nvSpPr>
        <p:spPr>
          <a:xfrm>
            <a:off x="1533150" y="3163113"/>
            <a:ext cx="710100" cy="37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b="1">
                <a:solidFill>
                  <a:schemeClr val="lt2"/>
                </a:solidFill>
                <a:latin typeface="Poppins"/>
                <a:ea typeface="Poppins"/>
                <a:cs typeface="Poppins"/>
                <a:sym typeface="Poppins"/>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246" name="Google Shape;246;p13"/>
          <p:cNvSpPr txBox="1">
            <a:spLocks noGrp="1"/>
          </p:cNvSpPr>
          <p:nvPr>
            <p:ph type="subTitle" idx="14"/>
          </p:nvPr>
        </p:nvSpPr>
        <p:spPr>
          <a:xfrm>
            <a:off x="720000" y="4172400"/>
            <a:ext cx="23364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47" name="Google Shape;247;p13"/>
          <p:cNvSpPr txBox="1">
            <a:spLocks noGrp="1"/>
          </p:cNvSpPr>
          <p:nvPr>
            <p:ph type="title" idx="15"/>
          </p:nvPr>
        </p:nvSpPr>
        <p:spPr>
          <a:xfrm>
            <a:off x="3403800" y="36446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48" name="Google Shape;248;p13"/>
          <p:cNvSpPr txBox="1">
            <a:spLocks noGrp="1"/>
          </p:cNvSpPr>
          <p:nvPr>
            <p:ph type="title" idx="16" hasCustomPrompt="1"/>
          </p:nvPr>
        </p:nvSpPr>
        <p:spPr>
          <a:xfrm>
            <a:off x="4216950" y="3163113"/>
            <a:ext cx="710100" cy="37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b="1">
                <a:solidFill>
                  <a:schemeClr val="lt2"/>
                </a:solidFill>
                <a:latin typeface="Poppins"/>
                <a:ea typeface="Poppins"/>
                <a:cs typeface="Poppins"/>
                <a:sym typeface="Poppins"/>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249" name="Google Shape;249;p13"/>
          <p:cNvSpPr txBox="1">
            <a:spLocks noGrp="1"/>
          </p:cNvSpPr>
          <p:nvPr>
            <p:ph type="subTitle" idx="17"/>
          </p:nvPr>
        </p:nvSpPr>
        <p:spPr>
          <a:xfrm>
            <a:off x="3403800" y="4172400"/>
            <a:ext cx="23364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50" name="Google Shape;250;p13"/>
          <p:cNvSpPr txBox="1">
            <a:spLocks noGrp="1"/>
          </p:cNvSpPr>
          <p:nvPr>
            <p:ph type="title" idx="18"/>
          </p:nvPr>
        </p:nvSpPr>
        <p:spPr>
          <a:xfrm>
            <a:off x="6087600" y="36446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251" name="Google Shape;251;p13"/>
          <p:cNvSpPr txBox="1">
            <a:spLocks noGrp="1"/>
          </p:cNvSpPr>
          <p:nvPr>
            <p:ph type="title" idx="19" hasCustomPrompt="1"/>
          </p:nvPr>
        </p:nvSpPr>
        <p:spPr>
          <a:xfrm>
            <a:off x="6900750" y="3163113"/>
            <a:ext cx="710100" cy="37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b="1">
                <a:solidFill>
                  <a:schemeClr val="lt2"/>
                </a:solidFill>
                <a:latin typeface="Poppins"/>
                <a:ea typeface="Poppins"/>
                <a:cs typeface="Poppins"/>
                <a:sym typeface="Poppins"/>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252" name="Google Shape;252;p13"/>
          <p:cNvSpPr txBox="1">
            <a:spLocks noGrp="1"/>
          </p:cNvSpPr>
          <p:nvPr>
            <p:ph type="subTitle" idx="20"/>
          </p:nvPr>
        </p:nvSpPr>
        <p:spPr>
          <a:xfrm>
            <a:off x="6087600" y="4172400"/>
            <a:ext cx="2336400" cy="43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53" name="Google Shape;253;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54"/>
        <p:cNvGrpSpPr/>
        <p:nvPr/>
      </p:nvGrpSpPr>
      <p:grpSpPr>
        <a:xfrm>
          <a:off x="0" y="0"/>
          <a:ext cx="0" cy="0"/>
          <a:chOff x="0" y="0"/>
          <a:chExt cx="0" cy="0"/>
        </a:xfrm>
      </p:grpSpPr>
      <p:grpSp>
        <p:nvGrpSpPr>
          <p:cNvPr id="255" name="Google Shape;255;p14"/>
          <p:cNvGrpSpPr/>
          <p:nvPr/>
        </p:nvGrpSpPr>
        <p:grpSpPr>
          <a:xfrm>
            <a:off x="4782004" y="-139995"/>
            <a:ext cx="4089731" cy="4249745"/>
            <a:chOff x="4782004" y="-139995"/>
            <a:chExt cx="4089731" cy="4249745"/>
          </a:xfrm>
        </p:grpSpPr>
        <p:sp>
          <p:nvSpPr>
            <p:cNvPr id="256" name="Google Shape;256;p14"/>
            <p:cNvSpPr/>
            <p:nvPr/>
          </p:nvSpPr>
          <p:spPr>
            <a:xfrm rot="-900035" flipH="1">
              <a:off x="8471524" y="627686"/>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899951" flipH="1">
              <a:off x="8072723" y="2946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rot="-6670725" flipH="1">
              <a:off x="8463038" y="3780877"/>
              <a:ext cx="286807" cy="28672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rot="-899988" flipH="1">
              <a:off x="4810144" y="-111849"/>
              <a:ext cx="250470" cy="250384"/>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4"/>
          <p:cNvGrpSpPr/>
          <p:nvPr/>
        </p:nvGrpSpPr>
        <p:grpSpPr>
          <a:xfrm>
            <a:off x="-397025" y="4315863"/>
            <a:ext cx="9926929" cy="1617259"/>
            <a:chOff x="-397025" y="4315863"/>
            <a:chExt cx="9926929" cy="1617259"/>
          </a:xfrm>
        </p:grpSpPr>
        <p:grpSp>
          <p:nvGrpSpPr>
            <p:cNvPr id="261" name="Google Shape;261;p14"/>
            <p:cNvGrpSpPr/>
            <p:nvPr/>
          </p:nvGrpSpPr>
          <p:grpSpPr>
            <a:xfrm>
              <a:off x="0" y="4315863"/>
              <a:ext cx="9143986" cy="340561"/>
              <a:chOff x="0" y="3389888"/>
              <a:chExt cx="9143986" cy="340561"/>
            </a:xfrm>
          </p:grpSpPr>
          <p:sp>
            <p:nvSpPr>
              <p:cNvPr id="262" name="Google Shape;262;p14"/>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4"/>
            <p:cNvSpPr/>
            <p:nvPr/>
          </p:nvSpPr>
          <p:spPr>
            <a:xfrm>
              <a:off x="-57100" y="4604100"/>
              <a:ext cx="9258217" cy="1329022"/>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751530" y="4783563"/>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flipH="1">
              <a:off x="1488580" y="4653025"/>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7198493" y="4604091"/>
              <a:ext cx="2331380" cy="919787"/>
            </a:xfrm>
            <a:custGeom>
              <a:avLst/>
              <a:gdLst/>
              <a:ahLst/>
              <a:cxnLst/>
              <a:rect l="l" t="t" r="r" b="b"/>
              <a:pathLst>
                <a:path w="28272" h="11154" extrusionOk="0">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14"/>
            <p:cNvGrpSpPr/>
            <p:nvPr/>
          </p:nvGrpSpPr>
          <p:grpSpPr>
            <a:xfrm>
              <a:off x="-397025" y="4626145"/>
              <a:ext cx="9926929" cy="1136764"/>
              <a:chOff x="-397025" y="3577445"/>
              <a:chExt cx="9926929" cy="1136764"/>
            </a:xfrm>
          </p:grpSpPr>
          <p:grpSp>
            <p:nvGrpSpPr>
              <p:cNvPr id="269" name="Google Shape;269;p14"/>
              <p:cNvGrpSpPr/>
              <p:nvPr/>
            </p:nvGrpSpPr>
            <p:grpSpPr>
              <a:xfrm>
                <a:off x="-397025" y="3608775"/>
                <a:ext cx="9771995" cy="1105434"/>
                <a:chOff x="-397025" y="3608775"/>
                <a:chExt cx="9771995" cy="1105434"/>
              </a:xfrm>
            </p:grpSpPr>
            <p:sp>
              <p:nvSpPr>
                <p:cNvPr id="270" name="Google Shape;270;p14"/>
                <p:cNvSpPr/>
                <p:nvPr/>
              </p:nvSpPr>
              <p:spPr>
                <a:xfrm>
                  <a:off x="-397025" y="3608775"/>
                  <a:ext cx="9771995"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3698050" y="3784075"/>
                  <a:ext cx="954875" cy="545175"/>
                </a:xfrm>
                <a:custGeom>
                  <a:avLst/>
                  <a:gdLst/>
                  <a:ahLst/>
                  <a:cxnLst/>
                  <a:rect l="l" t="t" r="r" b="b"/>
                  <a:pathLst>
                    <a:path w="38195" h="21807" extrusionOk="0">
                      <a:moveTo>
                        <a:pt x="35139" y="0"/>
                      </a:moveTo>
                      <a:lnTo>
                        <a:pt x="0" y="4975"/>
                      </a:lnTo>
                      <a:lnTo>
                        <a:pt x="1619" y="21159"/>
                      </a:lnTo>
                      <a:lnTo>
                        <a:pt x="38195" y="21807"/>
                      </a:lnTo>
                      <a:close/>
                    </a:path>
                  </a:pathLst>
                </a:custGeom>
                <a:solidFill>
                  <a:schemeClr val="lt2"/>
                </a:solidFill>
                <a:ln>
                  <a:noFill/>
                </a:ln>
              </p:spPr>
            </p:sp>
          </p:grpSp>
          <p:sp>
            <p:nvSpPr>
              <p:cNvPr id="272" name="Google Shape;272;p14"/>
              <p:cNvSpPr/>
              <p:nvPr/>
            </p:nvSpPr>
            <p:spPr>
              <a:xfrm>
                <a:off x="457382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17537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4" name="Google Shape;274;p14"/>
          <p:cNvSpPr txBox="1">
            <a:spLocks noGrp="1"/>
          </p:cNvSpPr>
          <p:nvPr>
            <p:ph type="title"/>
          </p:nvPr>
        </p:nvSpPr>
        <p:spPr>
          <a:xfrm>
            <a:off x="4941500" y="1474838"/>
            <a:ext cx="3489600" cy="823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75" name="Google Shape;275;p14"/>
          <p:cNvSpPr txBox="1">
            <a:spLocks noGrp="1"/>
          </p:cNvSpPr>
          <p:nvPr>
            <p:ph type="subTitle" idx="1"/>
          </p:nvPr>
        </p:nvSpPr>
        <p:spPr>
          <a:xfrm>
            <a:off x="4941225" y="2298563"/>
            <a:ext cx="3489600" cy="137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276"/>
        <p:cNvGrpSpPr/>
        <p:nvPr/>
      </p:nvGrpSpPr>
      <p:grpSpPr>
        <a:xfrm>
          <a:off x="0" y="0"/>
          <a:ext cx="0" cy="0"/>
          <a:chOff x="0" y="0"/>
          <a:chExt cx="0" cy="0"/>
        </a:xfrm>
      </p:grpSpPr>
      <p:grpSp>
        <p:nvGrpSpPr>
          <p:cNvPr id="277" name="Google Shape;277;p15"/>
          <p:cNvGrpSpPr/>
          <p:nvPr/>
        </p:nvGrpSpPr>
        <p:grpSpPr>
          <a:xfrm>
            <a:off x="257511" y="-139995"/>
            <a:ext cx="4089731" cy="4249745"/>
            <a:chOff x="257511" y="-139995"/>
            <a:chExt cx="4089731" cy="4249745"/>
          </a:xfrm>
        </p:grpSpPr>
        <p:sp>
          <p:nvSpPr>
            <p:cNvPr id="278" name="Google Shape;278;p15"/>
            <p:cNvSpPr/>
            <p:nvPr/>
          </p:nvSpPr>
          <p:spPr>
            <a:xfrm rot="900035">
              <a:off x="297936" y="627686"/>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rot="899951">
              <a:off x="892702" y="2946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rot="6670725">
              <a:off x="379401" y="3780877"/>
              <a:ext cx="286807" cy="28672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899988">
              <a:off x="4068632" y="-111849"/>
              <a:ext cx="250470" cy="250384"/>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5"/>
          <p:cNvGrpSpPr/>
          <p:nvPr/>
        </p:nvGrpSpPr>
        <p:grpSpPr>
          <a:xfrm flipH="1">
            <a:off x="-397025" y="4315863"/>
            <a:ext cx="9926929" cy="1617259"/>
            <a:chOff x="-397025" y="4315863"/>
            <a:chExt cx="9926929" cy="1617259"/>
          </a:xfrm>
        </p:grpSpPr>
        <p:grpSp>
          <p:nvGrpSpPr>
            <p:cNvPr id="283" name="Google Shape;283;p15"/>
            <p:cNvGrpSpPr/>
            <p:nvPr/>
          </p:nvGrpSpPr>
          <p:grpSpPr>
            <a:xfrm>
              <a:off x="0" y="4315863"/>
              <a:ext cx="9143986" cy="340561"/>
              <a:chOff x="0" y="3389888"/>
              <a:chExt cx="9143986" cy="340561"/>
            </a:xfrm>
          </p:grpSpPr>
          <p:sp>
            <p:nvSpPr>
              <p:cNvPr id="284" name="Google Shape;284;p15"/>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15"/>
            <p:cNvSpPr/>
            <p:nvPr/>
          </p:nvSpPr>
          <p:spPr>
            <a:xfrm>
              <a:off x="-57100" y="4604100"/>
              <a:ext cx="9258217" cy="1329022"/>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4751530" y="4783563"/>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flipH="1">
              <a:off x="1488580" y="4653025"/>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7198493" y="4604091"/>
              <a:ext cx="2331380" cy="919787"/>
            </a:xfrm>
            <a:custGeom>
              <a:avLst/>
              <a:gdLst/>
              <a:ahLst/>
              <a:cxnLst/>
              <a:rect l="l" t="t" r="r" b="b"/>
              <a:pathLst>
                <a:path w="28272" h="11154" extrusionOk="0">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15"/>
            <p:cNvGrpSpPr/>
            <p:nvPr/>
          </p:nvGrpSpPr>
          <p:grpSpPr>
            <a:xfrm>
              <a:off x="-397025" y="4626145"/>
              <a:ext cx="9926929" cy="1136764"/>
              <a:chOff x="-397025" y="3577445"/>
              <a:chExt cx="9926929" cy="1136764"/>
            </a:xfrm>
          </p:grpSpPr>
          <p:grpSp>
            <p:nvGrpSpPr>
              <p:cNvPr id="291" name="Google Shape;291;p15"/>
              <p:cNvGrpSpPr/>
              <p:nvPr/>
            </p:nvGrpSpPr>
            <p:grpSpPr>
              <a:xfrm>
                <a:off x="-397025" y="3608775"/>
                <a:ext cx="9771995" cy="1105434"/>
                <a:chOff x="-397025" y="3608775"/>
                <a:chExt cx="9771995" cy="1105434"/>
              </a:xfrm>
            </p:grpSpPr>
            <p:sp>
              <p:nvSpPr>
                <p:cNvPr id="292" name="Google Shape;292;p15"/>
                <p:cNvSpPr/>
                <p:nvPr/>
              </p:nvSpPr>
              <p:spPr>
                <a:xfrm>
                  <a:off x="-397025" y="3608775"/>
                  <a:ext cx="9771995"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3698050" y="3784075"/>
                  <a:ext cx="954875" cy="545175"/>
                </a:xfrm>
                <a:custGeom>
                  <a:avLst/>
                  <a:gdLst/>
                  <a:ahLst/>
                  <a:cxnLst/>
                  <a:rect l="l" t="t" r="r" b="b"/>
                  <a:pathLst>
                    <a:path w="38195" h="21807" extrusionOk="0">
                      <a:moveTo>
                        <a:pt x="35139" y="0"/>
                      </a:moveTo>
                      <a:lnTo>
                        <a:pt x="0" y="4975"/>
                      </a:lnTo>
                      <a:lnTo>
                        <a:pt x="1619" y="21159"/>
                      </a:lnTo>
                      <a:lnTo>
                        <a:pt x="38195" y="21807"/>
                      </a:lnTo>
                      <a:close/>
                    </a:path>
                  </a:pathLst>
                </a:custGeom>
                <a:solidFill>
                  <a:schemeClr val="lt2"/>
                </a:solidFill>
                <a:ln>
                  <a:noFill/>
                </a:ln>
              </p:spPr>
            </p:sp>
          </p:grpSp>
          <p:sp>
            <p:nvSpPr>
              <p:cNvPr id="294" name="Google Shape;294;p15"/>
              <p:cNvSpPr/>
              <p:nvPr/>
            </p:nvSpPr>
            <p:spPr>
              <a:xfrm>
                <a:off x="457382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17537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6" name="Google Shape;296;p15"/>
          <p:cNvSpPr txBox="1">
            <a:spLocks noGrp="1"/>
          </p:cNvSpPr>
          <p:nvPr>
            <p:ph type="title"/>
          </p:nvPr>
        </p:nvSpPr>
        <p:spPr>
          <a:xfrm>
            <a:off x="713375" y="1474888"/>
            <a:ext cx="3489300" cy="823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97" name="Google Shape;297;p15"/>
          <p:cNvSpPr txBox="1">
            <a:spLocks noGrp="1"/>
          </p:cNvSpPr>
          <p:nvPr>
            <p:ph type="subTitle" idx="1"/>
          </p:nvPr>
        </p:nvSpPr>
        <p:spPr>
          <a:xfrm>
            <a:off x="713100" y="2298513"/>
            <a:ext cx="3489300" cy="137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98"/>
        <p:cNvGrpSpPr/>
        <p:nvPr/>
      </p:nvGrpSpPr>
      <p:grpSpPr>
        <a:xfrm>
          <a:off x="0" y="0"/>
          <a:ext cx="0" cy="0"/>
          <a:chOff x="0" y="0"/>
          <a:chExt cx="0" cy="0"/>
        </a:xfrm>
      </p:grpSpPr>
      <p:grpSp>
        <p:nvGrpSpPr>
          <p:cNvPr id="299" name="Google Shape;299;p16"/>
          <p:cNvGrpSpPr/>
          <p:nvPr/>
        </p:nvGrpSpPr>
        <p:grpSpPr>
          <a:xfrm>
            <a:off x="-53525" y="4574471"/>
            <a:ext cx="9197922" cy="1196717"/>
            <a:chOff x="0" y="4574500"/>
            <a:chExt cx="9143972" cy="1196717"/>
          </a:xfrm>
        </p:grpSpPr>
        <p:sp>
          <p:nvSpPr>
            <p:cNvPr id="300" name="Google Shape;300;p16"/>
            <p:cNvSpPr/>
            <p:nvPr/>
          </p:nvSpPr>
          <p:spPr>
            <a:xfrm>
              <a:off x="0" y="4574500"/>
              <a:ext cx="9143972" cy="1196717"/>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0" y="45745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flipH="1">
              <a:off x="141282" y="4574503"/>
              <a:ext cx="8672718" cy="1105416"/>
            </a:xfrm>
            <a:custGeom>
              <a:avLst/>
              <a:gdLst/>
              <a:ahLst/>
              <a:cxnLst/>
              <a:rect l="l" t="t" r="r" b="b"/>
              <a:pathLst>
                <a:path w="82558" h="20242" extrusionOk="0">
                  <a:moveTo>
                    <a:pt x="48172" y="0"/>
                  </a:moveTo>
                  <a:lnTo>
                    <a:pt x="45014" y="251"/>
                  </a:lnTo>
                  <a:lnTo>
                    <a:pt x="42282" y="4662"/>
                  </a:lnTo>
                  <a:lnTo>
                    <a:pt x="40477" y="5364"/>
                  </a:lnTo>
                  <a:lnTo>
                    <a:pt x="40051" y="6943"/>
                  </a:lnTo>
                  <a:lnTo>
                    <a:pt x="32633" y="4787"/>
                  </a:lnTo>
                  <a:lnTo>
                    <a:pt x="31881" y="4311"/>
                  </a:lnTo>
                  <a:lnTo>
                    <a:pt x="30076" y="4311"/>
                  </a:lnTo>
                  <a:lnTo>
                    <a:pt x="30076" y="5840"/>
                  </a:lnTo>
                  <a:lnTo>
                    <a:pt x="27570" y="8396"/>
                  </a:lnTo>
                  <a:cubicBezTo>
                    <a:pt x="27570" y="8396"/>
                    <a:pt x="24688" y="7244"/>
                    <a:pt x="23685" y="7168"/>
                  </a:cubicBezTo>
                  <a:cubicBezTo>
                    <a:pt x="22394" y="6460"/>
                    <a:pt x="21016" y="5804"/>
                    <a:pt x="19681" y="5804"/>
                  </a:cubicBezTo>
                  <a:cubicBezTo>
                    <a:pt x="19409" y="5804"/>
                    <a:pt x="19140" y="5831"/>
                    <a:pt x="18873" y="5890"/>
                  </a:cubicBezTo>
                  <a:cubicBezTo>
                    <a:pt x="18673" y="5915"/>
                    <a:pt x="17971" y="9123"/>
                    <a:pt x="17720" y="9299"/>
                  </a:cubicBezTo>
                  <a:cubicBezTo>
                    <a:pt x="17319" y="9549"/>
                    <a:pt x="16768" y="9850"/>
                    <a:pt x="16292" y="9875"/>
                  </a:cubicBezTo>
                  <a:cubicBezTo>
                    <a:pt x="16246" y="9879"/>
                    <a:pt x="16204" y="9882"/>
                    <a:pt x="16166" y="9882"/>
                  </a:cubicBezTo>
                  <a:cubicBezTo>
                    <a:pt x="15762" y="9882"/>
                    <a:pt x="15728" y="9651"/>
                    <a:pt x="15339" y="9399"/>
                  </a:cubicBezTo>
                  <a:cubicBezTo>
                    <a:pt x="14963" y="9173"/>
                    <a:pt x="14512" y="9073"/>
                    <a:pt x="14086" y="9073"/>
                  </a:cubicBezTo>
                  <a:cubicBezTo>
                    <a:pt x="13384" y="9098"/>
                    <a:pt x="12733" y="9324"/>
                    <a:pt x="12056" y="9449"/>
                  </a:cubicBezTo>
                  <a:cubicBezTo>
                    <a:pt x="11726" y="9517"/>
                    <a:pt x="11388" y="9547"/>
                    <a:pt x="11050" y="9547"/>
                  </a:cubicBezTo>
                  <a:cubicBezTo>
                    <a:pt x="10516" y="9547"/>
                    <a:pt x="9981" y="9472"/>
                    <a:pt x="9475" y="9349"/>
                  </a:cubicBezTo>
                  <a:cubicBezTo>
                    <a:pt x="8976" y="9219"/>
                    <a:pt x="8160" y="8733"/>
                    <a:pt x="7575" y="8733"/>
                  </a:cubicBezTo>
                  <a:cubicBezTo>
                    <a:pt x="7484" y="8733"/>
                    <a:pt x="7397" y="8745"/>
                    <a:pt x="7319" y="8772"/>
                  </a:cubicBezTo>
                  <a:cubicBezTo>
                    <a:pt x="6928" y="8895"/>
                    <a:pt x="6871" y="9375"/>
                    <a:pt x="6403" y="9375"/>
                  </a:cubicBezTo>
                  <a:cubicBezTo>
                    <a:pt x="6391" y="9375"/>
                    <a:pt x="6379" y="9374"/>
                    <a:pt x="6367" y="9374"/>
                  </a:cubicBezTo>
                  <a:cubicBezTo>
                    <a:pt x="5988" y="9352"/>
                    <a:pt x="5609" y="9190"/>
                    <a:pt x="5230" y="9190"/>
                  </a:cubicBezTo>
                  <a:cubicBezTo>
                    <a:pt x="5183" y="9190"/>
                    <a:pt x="5136" y="9193"/>
                    <a:pt x="5089" y="9198"/>
                  </a:cubicBezTo>
                  <a:cubicBezTo>
                    <a:pt x="4487" y="9274"/>
                    <a:pt x="4061" y="9800"/>
                    <a:pt x="3710" y="10276"/>
                  </a:cubicBezTo>
                  <a:cubicBezTo>
                    <a:pt x="2482" y="11930"/>
                    <a:pt x="1229" y="13584"/>
                    <a:pt x="1" y="15214"/>
                  </a:cubicBezTo>
                  <a:cubicBezTo>
                    <a:pt x="2507" y="17870"/>
                    <a:pt x="6091" y="19098"/>
                    <a:pt x="9700" y="19599"/>
                  </a:cubicBezTo>
                  <a:cubicBezTo>
                    <a:pt x="12781" y="20018"/>
                    <a:pt x="15884" y="20241"/>
                    <a:pt x="18979" y="20241"/>
                  </a:cubicBezTo>
                  <a:cubicBezTo>
                    <a:pt x="24043" y="20241"/>
                    <a:pt x="29087" y="19643"/>
                    <a:pt x="33986" y="18321"/>
                  </a:cubicBezTo>
                  <a:lnTo>
                    <a:pt x="32156" y="16016"/>
                  </a:lnTo>
                  <a:lnTo>
                    <a:pt x="51104" y="16116"/>
                  </a:lnTo>
                  <a:cubicBezTo>
                    <a:pt x="53234" y="17394"/>
                    <a:pt x="55741" y="18121"/>
                    <a:pt x="58272" y="18447"/>
                  </a:cubicBezTo>
                  <a:cubicBezTo>
                    <a:pt x="61374" y="18868"/>
                    <a:pt x="64495" y="19095"/>
                    <a:pt x="67609" y="19095"/>
                  </a:cubicBezTo>
                  <a:cubicBezTo>
                    <a:pt x="72645" y="19095"/>
                    <a:pt x="77664" y="18500"/>
                    <a:pt x="82558" y="17168"/>
                  </a:cubicBezTo>
                  <a:cubicBezTo>
                    <a:pt x="80478" y="14562"/>
                    <a:pt x="78422" y="11955"/>
                    <a:pt x="76342" y="9374"/>
                  </a:cubicBezTo>
                  <a:cubicBezTo>
                    <a:pt x="75640" y="8472"/>
                    <a:pt x="74889" y="7569"/>
                    <a:pt x="73911" y="6993"/>
                  </a:cubicBezTo>
                  <a:cubicBezTo>
                    <a:pt x="72218" y="6025"/>
                    <a:pt x="70177" y="4652"/>
                    <a:pt x="68246" y="4652"/>
                  </a:cubicBezTo>
                  <a:cubicBezTo>
                    <a:pt x="67976" y="4652"/>
                    <a:pt x="67709" y="4679"/>
                    <a:pt x="67445" y="4737"/>
                  </a:cubicBezTo>
                  <a:cubicBezTo>
                    <a:pt x="67219" y="4787"/>
                    <a:pt x="66518" y="7995"/>
                    <a:pt x="66267" y="8146"/>
                  </a:cubicBezTo>
                  <a:cubicBezTo>
                    <a:pt x="65891" y="8421"/>
                    <a:pt x="65340" y="8722"/>
                    <a:pt x="64863" y="8747"/>
                  </a:cubicBezTo>
                  <a:cubicBezTo>
                    <a:pt x="64838" y="8748"/>
                    <a:pt x="64813" y="8749"/>
                    <a:pt x="64790" y="8749"/>
                  </a:cubicBezTo>
                  <a:cubicBezTo>
                    <a:pt x="64311" y="8749"/>
                    <a:pt x="64292" y="8509"/>
                    <a:pt x="63886" y="8246"/>
                  </a:cubicBezTo>
                  <a:cubicBezTo>
                    <a:pt x="63570" y="8043"/>
                    <a:pt x="63153" y="7942"/>
                    <a:pt x="62762" y="7942"/>
                  </a:cubicBezTo>
                  <a:cubicBezTo>
                    <a:pt x="62719" y="7942"/>
                    <a:pt x="62675" y="7943"/>
                    <a:pt x="62633" y="7945"/>
                  </a:cubicBezTo>
                  <a:cubicBezTo>
                    <a:pt x="61956" y="7945"/>
                    <a:pt x="61279" y="8171"/>
                    <a:pt x="60603" y="8321"/>
                  </a:cubicBezTo>
                  <a:cubicBezTo>
                    <a:pt x="60294" y="8376"/>
                    <a:pt x="59982" y="8401"/>
                    <a:pt x="59668" y="8401"/>
                  </a:cubicBezTo>
                  <a:cubicBezTo>
                    <a:pt x="59118" y="8401"/>
                    <a:pt x="58564" y="8324"/>
                    <a:pt x="58021" y="8196"/>
                  </a:cubicBezTo>
                  <a:cubicBezTo>
                    <a:pt x="57521" y="8087"/>
                    <a:pt x="56718" y="7581"/>
                    <a:pt x="56138" y="7581"/>
                  </a:cubicBezTo>
                  <a:cubicBezTo>
                    <a:pt x="56050" y="7581"/>
                    <a:pt x="55967" y="7593"/>
                    <a:pt x="55891" y="7619"/>
                  </a:cubicBezTo>
                  <a:cubicBezTo>
                    <a:pt x="55791" y="7645"/>
                    <a:pt x="55715" y="7695"/>
                    <a:pt x="55665" y="7745"/>
                  </a:cubicBezTo>
                  <a:lnTo>
                    <a:pt x="50903" y="5138"/>
                  </a:lnTo>
                  <a:lnTo>
                    <a:pt x="51329" y="2933"/>
                  </a:lnTo>
                  <a:lnTo>
                    <a:pt x="48172" y="0"/>
                  </a:ln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0" y="4665750"/>
              <a:ext cx="9143972"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6"/>
          <p:cNvSpPr txBox="1">
            <a:spLocks noGrp="1"/>
          </p:cNvSpPr>
          <p:nvPr>
            <p:ph type="title"/>
          </p:nvPr>
        </p:nvSpPr>
        <p:spPr>
          <a:xfrm>
            <a:off x="1725900" y="2989729"/>
            <a:ext cx="5692200" cy="64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05" name="Google Shape;305;p16"/>
          <p:cNvSpPr txBox="1">
            <a:spLocks noGrp="1"/>
          </p:cNvSpPr>
          <p:nvPr>
            <p:ph type="subTitle" idx="1"/>
          </p:nvPr>
        </p:nvSpPr>
        <p:spPr>
          <a:xfrm>
            <a:off x="1725900" y="1511325"/>
            <a:ext cx="5692200" cy="147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306" name="Google Shape;306;p16"/>
          <p:cNvSpPr/>
          <p:nvPr/>
        </p:nvSpPr>
        <p:spPr>
          <a:xfrm flipH="1">
            <a:off x="2263100" y="-496829"/>
            <a:ext cx="1570635" cy="918330"/>
          </a:xfrm>
          <a:custGeom>
            <a:avLst/>
            <a:gdLst/>
            <a:ahLst/>
            <a:cxnLst/>
            <a:rect l="l" t="t" r="r" b="b"/>
            <a:pathLst>
              <a:path w="9174" h="5364" extrusionOk="0">
                <a:moveTo>
                  <a:pt x="6993" y="0"/>
                </a:moveTo>
                <a:cubicBezTo>
                  <a:pt x="6041" y="0"/>
                  <a:pt x="5239" y="577"/>
                  <a:pt x="4938" y="1404"/>
                </a:cubicBezTo>
                <a:cubicBezTo>
                  <a:pt x="4562" y="1153"/>
                  <a:pt x="4136" y="1003"/>
                  <a:pt x="3635" y="1003"/>
                </a:cubicBezTo>
                <a:cubicBezTo>
                  <a:pt x="2432" y="1003"/>
                  <a:pt x="1454" y="1980"/>
                  <a:pt x="1454" y="3183"/>
                </a:cubicBezTo>
                <a:cubicBezTo>
                  <a:pt x="1454" y="3208"/>
                  <a:pt x="1454" y="3208"/>
                  <a:pt x="1454" y="3233"/>
                </a:cubicBezTo>
                <a:lnTo>
                  <a:pt x="1078" y="3233"/>
                </a:lnTo>
                <a:cubicBezTo>
                  <a:pt x="477" y="3233"/>
                  <a:pt x="1" y="3710"/>
                  <a:pt x="1" y="4286"/>
                </a:cubicBezTo>
                <a:cubicBezTo>
                  <a:pt x="1" y="4887"/>
                  <a:pt x="477" y="5364"/>
                  <a:pt x="1078" y="5364"/>
                </a:cubicBezTo>
                <a:lnTo>
                  <a:pt x="7820" y="5364"/>
                </a:lnTo>
                <a:cubicBezTo>
                  <a:pt x="8422" y="5364"/>
                  <a:pt x="8898" y="4887"/>
                  <a:pt x="8898" y="4286"/>
                </a:cubicBezTo>
                <a:cubicBezTo>
                  <a:pt x="8898" y="4035"/>
                  <a:pt x="8798" y="3785"/>
                  <a:pt x="8647" y="3609"/>
                </a:cubicBezTo>
                <a:cubicBezTo>
                  <a:pt x="8973" y="3233"/>
                  <a:pt x="9174" y="2732"/>
                  <a:pt x="9174" y="2181"/>
                </a:cubicBezTo>
                <a:cubicBezTo>
                  <a:pt x="9174" y="978"/>
                  <a:pt x="8196" y="0"/>
                  <a:pt x="6993"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4428329" y="-384757"/>
            <a:ext cx="4715842" cy="1551951"/>
          </a:xfrm>
          <a:custGeom>
            <a:avLst/>
            <a:gdLst/>
            <a:ahLst/>
            <a:cxnLst/>
            <a:rect l="l" t="t" r="r" b="b"/>
            <a:pathLst>
              <a:path w="27545" h="9065" extrusionOk="0">
                <a:moveTo>
                  <a:pt x="1" y="0"/>
                </a:moveTo>
                <a:lnTo>
                  <a:pt x="1" y="351"/>
                </a:lnTo>
                <a:cubicBezTo>
                  <a:pt x="126" y="1203"/>
                  <a:pt x="677" y="1955"/>
                  <a:pt x="1655" y="2281"/>
                </a:cubicBezTo>
                <a:cubicBezTo>
                  <a:pt x="2008" y="2391"/>
                  <a:pt x="2343" y="2432"/>
                  <a:pt x="2666" y="2432"/>
                </a:cubicBezTo>
                <a:cubicBezTo>
                  <a:pt x="3673" y="2432"/>
                  <a:pt x="4578" y="2030"/>
                  <a:pt x="5640" y="2030"/>
                </a:cubicBezTo>
                <a:cubicBezTo>
                  <a:pt x="5892" y="4396"/>
                  <a:pt x="8289" y="4766"/>
                  <a:pt x="10430" y="4766"/>
                </a:cubicBezTo>
                <a:cubicBezTo>
                  <a:pt x="11056" y="4766"/>
                  <a:pt x="11659" y="4735"/>
                  <a:pt x="12181" y="4712"/>
                </a:cubicBezTo>
                <a:cubicBezTo>
                  <a:pt x="12311" y="4705"/>
                  <a:pt x="12438" y="4702"/>
                  <a:pt x="12561" y="4702"/>
                </a:cubicBezTo>
                <a:cubicBezTo>
                  <a:pt x="14769" y="4702"/>
                  <a:pt x="15953" y="5745"/>
                  <a:pt x="17519" y="7193"/>
                </a:cubicBezTo>
                <a:cubicBezTo>
                  <a:pt x="18887" y="8456"/>
                  <a:pt x="20713" y="9064"/>
                  <a:pt x="22554" y="9064"/>
                </a:cubicBezTo>
                <a:cubicBezTo>
                  <a:pt x="22907" y="9064"/>
                  <a:pt x="23259" y="9042"/>
                  <a:pt x="23610" y="8998"/>
                </a:cubicBezTo>
                <a:cubicBezTo>
                  <a:pt x="24642" y="8848"/>
                  <a:pt x="25562" y="8473"/>
                  <a:pt x="26537" y="8473"/>
                </a:cubicBezTo>
                <a:cubicBezTo>
                  <a:pt x="26865" y="8473"/>
                  <a:pt x="27198" y="8515"/>
                  <a:pt x="27545" y="8622"/>
                </a:cubicBezTo>
                <a:lnTo>
                  <a:pt x="27545" y="0"/>
                </a:ln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1402476" y="734891"/>
            <a:ext cx="2115580" cy="1557600"/>
          </a:xfrm>
          <a:custGeom>
            <a:avLst/>
            <a:gdLst/>
            <a:ahLst/>
            <a:cxnLst/>
            <a:rect l="l" t="t" r="r" b="b"/>
            <a:pathLst>
              <a:path w="12357" h="9098" extrusionOk="0">
                <a:moveTo>
                  <a:pt x="9349" y="0"/>
                </a:moveTo>
                <a:cubicBezTo>
                  <a:pt x="7870" y="0"/>
                  <a:pt x="6642" y="1053"/>
                  <a:pt x="6367" y="2456"/>
                </a:cubicBezTo>
                <a:cubicBezTo>
                  <a:pt x="6091" y="2281"/>
                  <a:pt x="5740" y="2156"/>
                  <a:pt x="5364" y="2156"/>
                </a:cubicBezTo>
                <a:cubicBezTo>
                  <a:pt x="4512" y="2156"/>
                  <a:pt x="3785" y="2757"/>
                  <a:pt x="3585" y="3534"/>
                </a:cubicBezTo>
                <a:lnTo>
                  <a:pt x="2031" y="3534"/>
                </a:lnTo>
                <a:cubicBezTo>
                  <a:pt x="928" y="3534"/>
                  <a:pt x="1" y="4461"/>
                  <a:pt x="1" y="5564"/>
                </a:cubicBezTo>
                <a:cubicBezTo>
                  <a:pt x="1" y="5765"/>
                  <a:pt x="51" y="5990"/>
                  <a:pt x="101" y="6191"/>
                </a:cubicBezTo>
                <a:cubicBezTo>
                  <a:pt x="51" y="6391"/>
                  <a:pt x="1" y="6617"/>
                  <a:pt x="1" y="6842"/>
                </a:cubicBezTo>
                <a:cubicBezTo>
                  <a:pt x="1" y="8095"/>
                  <a:pt x="1028" y="9098"/>
                  <a:pt x="2256" y="9098"/>
                </a:cubicBezTo>
                <a:cubicBezTo>
                  <a:pt x="3234" y="9098"/>
                  <a:pt x="4086" y="8446"/>
                  <a:pt x="4387" y="7569"/>
                </a:cubicBezTo>
                <a:lnTo>
                  <a:pt x="8021" y="7569"/>
                </a:lnTo>
                <a:cubicBezTo>
                  <a:pt x="8973" y="7569"/>
                  <a:pt x="9800" y="6892"/>
                  <a:pt x="9976" y="5965"/>
                </a:cubicBezTo>
                <a:cubicBezTo>
                  <a:pt x="11329" y="5689"/>
                  <a:pt x="12357" y="4461"/>
                  <a:pt x="12357" y="3033"/>
                </a:cubicBezTo>
                <a:cubicBezTo>
                  <a:pt x="12357" y="1354"/>
                  <a:pt x="11003" y="0"/>
                  <a:pt x="9349"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
    <p:spTree>
      <p:nvGrpSpPr>
        <p:cNvPr id="1" name="Shape 309"/>
        <p:cNvGrpSpPr/>
        <p:nvPr/>
      </p:nvGrpSpPr>
      <p:grpSpPr>
        <a:xfrm>
          <a:off x="0" y="0"/>
          <a:ext cx="0" cy="0"/>
          <a:chOff x="0" y="0"/>
          <a:chExt cx="0" cy="0"/>
        </a:xfrm>
      </p:grpSpPr>
      <p:grpSp>
        <p:nvGrpSpPr>
          <p:cNvPr id="310" name="Google Shape;310;p17"/>
          <p:cNvGrpSpPr/>
          <p:nvPr/>
        </p:nvGrpSpPr>
        <p:grpSpPr>
          <a:xfrm>
            <a:off x="104495" y="82890"/>
            <a:ext cx="9232630" cy="4892345"/>
            <a:chOff x="104495" y="82890"/>
            <a:chExt cx="9232630" cy="4892345"/>
          </a:xfrm>
        </p:grpSpPr>
        <p:grpSp>
          <p:nvGrpSpPr>
            <p:cNvPr id="311" name="Google Shape;311;p17"/>
            <p:cNvGrpSpPr/>
            <p:nvPr/>
          </p:nvGrpSpPr>
          <p:grpSpPr>
            <a:xfrm>
              <a:off x="104495" y="82890"/>
              <a:ext cx="9232630" cy="1576247"/>
              <a:chOff x="104495" y="82890"/>
              <a:chExt cx="9232630" cy="1576247"/>
            </a:xfrm>
          </p:grpSpPr>
          <p:sp>
            <p:nvSpPr>
              <p:cNvPr id="312" name="Google Shape;312;p17"/>
              <p:cNvSpPr/>
              <p:nvPr/>
            </p:nvSpPr>
            <p:spPr>
              <a:xfrm rot="900079">
                <a:off x="157160" y="592075"/>
                <a:ext cx="468718" cy="468645"/>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rot="899951">
                <a:off x="342808" y="14769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rot="900006">
                <a:off x="8507771" y="166675"/>
                <a:ext cx="745585" cy="745454"/>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17"/>
            <p:cNvSpPr/>
            <p:nvPr/>
          </p:nvSpPr>
          <p:spPr>
            <a:xfrm rot="9899965" flipH="1">
              <a:off x="319792" y="393389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rot="9900049" flipH="1">
              <a:off x="1216333" y="43524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rot="9900049" flipH="1">
              <a:off x="3254683" y="3572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rot="9899965" flipH="1">
              <a:off x="6072892" y="48584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rot="9899965" flipH="1">
              <a:off x="4967992" y="457507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rot="9900049" flipH="1">
              <a:off x="6491508" y="45222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rot="9900049" flipH="1">
              <a:off x="2645083" y="41518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17"/>
          <p:cNvSpPr txBox="1">
            <a:spLocks noGrp="1"/>
          </p:cNvSpPr>
          <p:nvPr>
            <p:ph type="title"/>
          </p:nvPr>
        </p:nvSpPr>
        <p:spPr>
          <a:xfrm>
            <a:off x="720000" y="1642350"/>
            <a:ext cx="32451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3" name="Google Shape;323;p17"/>
          <p:cNvSpPr txBox="1">
            <a:spLocks noGrp="1"/>
          </p:cNvSpPr>
          <p:nvPr>
            <p:ph type="subTitle" idx="1"/>
          </p:nvPr>
        </p:nvSpPr>
        <p:spPr>
          <a:xfrm>
            <a:off x="720000" y="2215050"/>
            <a:ext cx="3245100" cy="1304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12">
    <p:spTree>
      <p:nvGrpSpPr>
        <p:cNvPr id="1" name="Shape 324"/>
        <p:cNvGrpSpPr/>
        <p:nvPr/>
      </p:nvGrpSpPr>
      <p:grpSpPr>
        <a:xfrm>
          <a:off x="0" y="0"/>
          <a:ext cx="0" cy="0"/>
          <a:chOff x="0" y="0"/>
          <a:chExt cx="0" cy="0"/>
        </a:xfrm>
      </p:grpSpPr>
      <p:grpSp>
        <p:nvGrpSpPr>
          <p:cNvPr id="325" name="Google Shape;325;p18"/>
          <p:cNvGrpSpPr/>
          <p:nvPr/>
        </p:nvGrpSpPr>
        <p:grpSpPr>
          <a:xfrm flipH="1">
            <a:off x="120046" y="61149"/>
            <a:ext cx="8825204" cy="4181950"/>
            <a:chOff x="198722" y="61149"/>
            <a:chExt cx="8825204" cy="4181950"/>
          </a:xfrm>
        </p:grpSpPr>
        <p:sp>
          <p:nvSpPr>
            <p:cNvPr id="326" name="Google Shape;326;p18"/>
            <p:cNvSpPr/>
            <p:nvPr/>
          </p:nvSpPr>
          <p:spPr>
            <a:xfrm rot="900035">
              <a:off x="8442691" y="757649"/>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8"/>
            <p:cNvSpPr/>
            <p:nvPr/>
          </p:nvSpPr>
          <p:spPr>
            <a:xfrm rot="-899951" flipH="1">
              <a:off x="8354190" y="3233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8"/>
            <p:cNvSpPr/>
            <p:nvPr/>
          </p:nvSpPr>
          <p:spPr>
            <a:xfrm rot="-899990" flipH="1">
              <a:off x="379470" y="110652"/>
              <a:ext cx="440524" cy="44045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rot="-899899" flipH="1">
              <a:off x="228688" y="2495464"/>
              <a:ext cx="266740" cy="266652"/>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8"/>
            <p:cNvSpPr/>
            <p:nvPr/>
          </p:nvSpPr>
          <p:spPr>
            <a:xfrm rot="-899951" flipH="1">
              <a:off x="444415" y="40609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flipH="1">
              <a:off x="8582566" y="3625410"/>
              <a:ext cx="310852" cy="31078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rot="-899951" flipH="1">
              <a:off x="243765" y="6886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rot="-900052" flipH="1">
              <a:off x="8864304" y="2827501"/>
              <a:ext cx="143499" cy="14347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18"/>
          <p:cNvGrpSpPr/>
          <p:nvPr/>
        </p:nvGrpSpPr>
        <p:grpSpPr>
          <a:xfrm flipH="1">
            <a:off x="0" y="4574500"/>
            <a:ext cx="9143972" cy="1196717"/>
            <a:chOff x="0" y="4574500"/>
            <a:chExt cx="9143972" cy="1196717"/>
          </a:xfrm>
        </p:grpSpPr>
        <p:sp>
          <p:nvSpPr>
            <p:cNvPr id="335" name="Google Shape;335;p18"/>
            <p:cNvSpPr/>
            <p:nvPr/>
          </p:nvSpPr>
          <p:spPr>
            <a:xfrm flipH="1">
              <a:off x="0" y="4574500"/>
              <a:ext cx="9143972" cy="1196717"/>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flipH="1">
              <a:off x="0" y="45745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329972" y="4574503"/>
              <a:ext cx="8672718" cy="1105416"/>
            </a:xfrm>
            <a:custGeom>
              <a:avLst/>
              <a:gdLst/>
              <a:ahLst/>
              <a:cxnLst/>
              <a:rect l="l" t="t" r="r" b="b"/>
              <a:pathLst>
                <a:path w="82558" h="20242" extrusionOk="0">
                  <a:moveTo>
                    <a:pt x="48172" y="0"/>
                  </a:moveTo>
                  <a:lnTo>
                    <a:pt x="45014" y="251"/>
                  </a:lnTo>
                  <a:lnTo>
                    <a:pt x="42282" y="4662"/>
                  </a:lnTo>
                  <a:lnTo>
                    <a:pt x="40477" y="5364"/>
                  </a:lnTo>
                  <a:lnTo>
                    <a:pt x="40051" y="6943"/>
                  </a:lnTo>
                  <a:lnTo>
                    <a:pt x="32633" y="4787"/>
                  </a:lnTo>
                  <a:lnTo>
                    <a:pt x="31881" y="4311"/>
                  </a:lnTo>
                  <a:lnTo>
                    <a:pt x="30076" y="4311"/>
                  </a:lnTo>
                  <a:lnTo>
                    <a:pt x="30076" y="5840"/>
                  </a:lnTo>
                  <a:lnTo>
                    <a:pt x="27570" y="8396"/>
                  </a:lnTo>
                  <a:cubicBezTo>
                    <a:pt x="27570" y="8396"/>
                    <a:pt x="24688" y="7244"/>
                    <a:pt x="23685" y="7168"/>
                  </a:cubicBezTo>
                  <a:cubicBezTo>
                    <a:pt x="22394" y="6460"/>
                    <a:pt x="21016" y="5804"/>
                    <a:pt x="19681" y="5804"/>
                  </a:cubicBezTo>
                  <a:cubicBezTo>
                    <a:pt x="19409" y="5804"/>
                    <a:pt x="19140" y="5831"/>
                    <a:pt x="18873" y="5890"/>
                  </a:cubicBezTo>
                  <a:cubicBezTo>
                    <a:pt x="18673" y="5915"/>
                    <a:pt x="17971" y="9123"/>
                    <a:pt x="17720" y="9299"/>
                  </a:cubicBezTo>
                  <a:cubicBezTo>
                    <a:pt x="17319" y="9549"/>
                    <a:pt x="16768" y="9850"/>
                    <a:pt x="16292" y="9875"/>
                  </a:cubicBezTo>
                  <a:cubicBezTo>
                    <a:pt x="16246" y="9879"/>
                    <a:pt x="16204" y="9882"/>
                    <a:pt x="16166" y="9882"/>
                  </a:cubicBezTo>
                  <a:cubicBezTo>
                    <a:pt x="15762" y="9882"/>
                    <a:pt x="15728" y="9651"/>
                    <a:pt x="15339" y="9399"/>
                  </a:cubicBezTo>
                  <a:cubicBezTo>
                    <a:pt x="14963" y="9173"/>
                    <a:pt x="14512" y="9073"/>
                    <a:pt x="14086" y="9073"/>
                  </a:cubicBezTo>
                  <a:cubicBezTo>
                    <a:pt x="13384" y="9098"/>
                    <a:pt x="12733" y="9324"/>
                    <a:pt x="12056" y="9449"/>
                  </a:cubicBezTo>
                  <a:cubicBezTo>
                    <a:pt x="11726" y="9517"/>
                    <a:pt x="11388" y="9547"/>
                    <a:pt x="11050" y="9547"/>
                  </a:cubicBezTo>
                  <a:cubicBezTo>
                    <a:pt x="10516" y="9547"/>
                    <a:pt x="9981" y="9472"/>
                    <a:pt x="9475" y="9349"/>
                  </a:cubicBezTo>
                  <a:cubicBezTo>
                    <a:pt x="8976" y="9219"/>
                    <a:pt x="8160" y="8733"/>
                    <a:pt x="7575" y="8733"/>
                  </a:cubicBezTo>
                  <a:cubicBezTo>
                    <a:pt x="7484" y="8733"/>
                    <a:pt x="7397" y="8745"/>
                    <a:pt x="7319" y="8772"/>
                  </a:cubicBezTo>
                  <a:cubicBezTo>
                    <a:pt x="6928" y="8895"/>
                    <a:pt x="6871" y="9375"/>
                    <a:pt x="6403" y="9375"/>
                  </a:cubicBezTo>
                  <a:cubicBezTo>
                    <a:pt x="6391" y="9375"/>
                    <a:pt x="6379" y="9374"/>
                    <a:pt x="6367" y="9374"/>
                  </a:cubicBezTo>
                  <a:cubicBezTo>
                    <a:pt x="5988" y="9352"/>
                    <a:pt x="5609" y="9190"/>
                    <a:pt x="5230" y="9190"/>
                  </a:cubicBezTo>
                  <a:cubicBezTo>
                    <a:pt x="5183" y="9190"/>
                    <a:pt x="5136" y="9193"/>
                    <a:pt x="5089" y="9198"/>
                  </a:cubicBezTo>
                  <a:cubicBezTo>
                    <a:pt x="4487" y="9274"/>
                    <a:pt x="4061" y="9800"/>
                    <a:pt x="3710" y="10276"/>
                  </a:cubicBezTo>
                  <a:cubicBezTo>
                    <a:pt x="2482" y="11930"/>
                    <a:pt x="1229" y="13584"/>
                    <a:pt x="1" y="15214"/>
                  </a:cubicBezTo>
                  <a:cubicBezTo>
                    <a:pt x="2507" y="17870"/>
                    <a:pt x="6091" y="19098"/>
                    <a:pt x="9700" y="19599"/>
                  </a:cubicBezTo>
                  <a:cubicBezTo>
                    <a:pt x="12781" y="20018"/>
                    <a:pt x="15884" y="20241"/>
                    <a:pt x="18979" y="20241"/>
                  </a:cubicBezTo>
                  <a:cubicBezTo>
                    <a:pt x="24043" y="20241"/>
                    <a:pt x="29087" y="19643"/>
                    <a:pt x="33986" y="18321"/>
                  </a:cubicBezTo>
                  <a:lnTo>
                    <a:pt x="32156" y="16016"/>
                  </a:lnTo>
                  <a:lnTo>
                    <a:pt x="51104" y="16116"/>
                  </a:lnTo>
                  <a:cubicBezTo>
                    <a:pt x="53234" y="17394"/>
                    <a:pt x="55741" y="18121"/>
                    <a:pt x="58272" y="18447"/>
                  </a:cubicBezTo>
                  <a:cubicBezTo>
                    <a:pt x="61374" y="18868"/>
                    <a:pt x="64495" y="19095"/>
                    <a:pt x="67609" y="19095"/>
                  </a:cubicBezTo>
                  <a:cubicBezTo>
                    <a:pt x="72645" y="19095"/>
                    <a:pt x="77664" y="18500"/>
                    <a:pt x="82558" y="17168"/>
                  </a:cubicBezTo>
                  <a:cubicBezTo>
                    <a:pt x="80478" y="14562"/>
                    <a:pt x="78422" y="11955"/>
                    <a:pt x="76342" y="9374"/>
                  </a:cubicBezTo>
                  <a:cubicBezTo>
                    <a:pt x="75640" y="8472"/>
                    <a:pt x="74889" y="7569"/>
                    <a:pt x="73911" y="6993"/>
                  </a:cubicBezTo>
                  <a:cubicBezTo>
                    <a:pt x="72218" y="6025"/>
                    <a:pt x="70177" y="4652"/>
                    <a:pt x="68246" y="4652"/>
                  </a:cubicBezTo>
                  <a:cubicBezTo>
                    <a:pt x="67976" y="4652"/>
                    <a:pt x="67709" y="4679"/>
                    <a:pt x="67445" y="4737"/>
                  </a:cubicBezTo>
                  <a:cubicBezTo>
                    <a:pt x="67219" y="4787"/>
                    <a:pt x="66518" y="7995"/>
                    <a:pt x="66267" y="8146"/>
                  </a:cubicBezTo>
                  <a:cubicBezTo>
                    <a:pt x="65891" y="8421"/>
                    <a:pt x="65340" y="8722"/>
                    <a:pt x="64863" y="8747"/>
                  </a:cubicBezTo>
                  <a:cubicBezTo>
                    <a:pt x="64838" y="8748"/>
                    <a:pt x="64813" y="8749"/>
                    <a:pt x="64790" y="8749"/>
                  </a:cubicBezTo>
                  <a:cubicBezTo>
                    <a:pt x="64311" y="8749"/>
                    <a:pt x="64292" y="8509"/>
                    <a:pt x="63886" y="8246"/>
                  </a:cubicBezTo>
                  <a:cubicBezTo>
                    <a:pt x="63570" y="8043"/>
                    <a:pt x="63153" y="7942"/>
                    <a:pt x="62762" y="7942"/>
                  </a:cubicBezTo>
                  <a:cubicBezTo>
                    <a:pt x="62719" y="7942"/>
                    <a:pt x="62675" y="7943"/>
                    <a:pt x="62633" y="7945"/>
                  </a:cubicBezTo>
                  <a:cubicBezTo>
                    <a:pt x="61956" y="7945"/>
                    <a:pt x="61279" y="8171"/>
                    <a:pt x="60603" y="8321"/>
                  </a:cubicBezTo>
                  <a:cubicBezTo>
                    <a:pt x="60294" y="8376"/>
                    <a:pt x="59982" y="8401"/>
                    <a:pt x="59668" y="8401"/>
                  </a:cubicBezTo>
                  <a:cubicBezTo>
                    <a:pt x="59118" y="8401"/>
                    <a:pt x="58564" y="8324"/>
                    <a:pt x="58021" y="8196"/>
                  </a:cubicBezTo>
                  <a:cubicBezTo>
                    <a:pt x="57521" y="8087"/>
                    <a:pt x="56718" y="7581"/>
                    <a:pt x="56138" y="7581"/>
                  </a:cubicBezTo>
                  <a:cubicBezTo>
                    <a:pt x="56050" y="7581"/>
                    <a:pt x="55967" y="7593"/>
                    <a:pt x="55891" y="7619"/>
                  </a:cubicBezTo>
                  <a:cubicBezTo>
                    <a:pt x="55791" y="7645"/>
                    <a:pt x="55715" y="7695"/>
                    <a:pt x="55665" y="7745"/>
                  </a:cubicBezTo>
                  <a:lnTo>
                    <a:pt x="50903" y="5138"/>
                  </a:lnTo>
                  <a:lnTo>
                    <a:pt x="51329" y="2933"/>
                  </a:lnTo>
                  <a:lnTo>
                    <a:pt x="48172" y="0"/>
                  </a:ln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flipH="1">
              <a:off x="0" y="4665750"/>
              <a:ext cx="9143972"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0" name="Google Shape;340;p18"/>
          <p:cNvSpPr txBox="1">
            <a:spLocks noGrp="1"/>
          </p:cNvSpPr>
          <p:nvPr>
            <p:ph type="title" idx="2"/>
          </p:nvPr>
        </p:nvSpPr>
        <p:spPr>
          <a:xfrm>
            <a:off x="713100" y="2147450"/>
            <a:ext cx="1969500" cy="382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2000" b="1">
                <a:solidFill>
                  <a:schemeClr val="dk2"/>
                </a:solidFill>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18"/>
          <p:cNvSpPr txBox="1">
            <a:spLocks noGrp="1"/>
          </p:cNvSpPr>
          <p:nvPr>
            <p:ph type="title" idx="3"/>
          </p:nvPr>
        </p:nvSpPr>
        <p:spPr>
          <a:xfrm>
            <a:off x="6461401" y="2147450"/>
            <a:ext cx="1969500" cy="382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000" b="1">
                <a:solidFill>
                  <a:schemeClr val="dk2"/>
                </a:solidFill>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2" name="Google Shape;342;p18"/>
          <p:cNvSpPr txBox="1">
            <a:spLocks noGrp="1"/>
          </p:cNvSpPr>
          <p:nvPr>
            <p:ph type="subTitle" idx="1"/>
          </p:nvPr>
        </p:nvSpPr>
        <p:spPr>
          <a:xfrm>
            <a:off x="6461399" y="2529601"/>
            <a:ext cx="1969500" cy="66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3" name="Google Shape;343;p18"/>
          <p:cNvSpPr txBox="1">
            <a:spLocks noGrp="1"/>
          </p:cNvSpPr>
          <p:nvPr>
            <p:ph type="subTitle" idx="4"/>
          </p:nvPr>
        </p:nvSpPr>
        <p:spPr>
          <a:xfrm>
            <a:off x="713100" y="2529601"/>
            <a:ext cx="1969500" cy="669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344"/>
        <p:cNvGrpSpPr/>
        <p:nvPr/>
      </p:nvGrpSpPr>
      <p:grpSpPr>
        <a:xfrm>
          <a:off x="0" y="0"/>
          <a:ext cx="0" cy="0"/>
          <a:chOff x="0" y="0"/>
          <a:chExt cx="0" cy="0"/>
        </a:xfrm>
      </p:grpSpPr>
      <p:grpSp>
        <p:nvGrpSpPr>
          <p:cNvPr id="345" name="Google Shape;345;p19"/>
          <p:cNvGrpSpPr/>
          <p:nvPr/>
        </p:nvGrpSpPr>
        <p:grpSpPr>
          <a:xfrm flipH="1">
            <a:off x="-69089" y="54540"/>
            <a:ext cx="9213087" cy="5088971"/>
            <a:chOff x="-104965" y="54540"/>
            <a:chExt cx="9213087" cy="5088971"/>
          </a:xfrm>
        </p:grpSpPr>
        <p:sp>
          <p:nvSpPr>
            <p:cNvPr id="346" name="Google Shape;346;p19"/>
            <p:cNvSpPr/>
            <p:nvPr/>
          </p:nvSpPr>
          <p:spPr>
            <a:xfrm rot="-9899965">
              <a:off x="533212" y="9497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9900049">
              <a:off x="261148" y="6494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1187288">
              <a:off x="8339522" y="309510"/>
              <a:ext cx="454279" cy="4542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9900049">
              <a:off x="7738873" y="8500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1364608">
              <a:off x="-49416" y="3903473"/>
              <a:ext cx="359783" cy="35972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9899965">
              <a:off x="8707912" y="3289685"/>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rot="-9900049">
              <a:off x="48560" y="22620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rot="-9900049">
              <a:off x="2049473" y="2628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9900049">
              <a:off x="4952098" y="4961323"/>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rot="-9900049">
              <a:off x="7210148" y="1929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9"/>
          <p:cNvSpPr txBox="1">
            <a:spLocks noGrp="1"/>
          </p:cNvSpPr>
          <p:nvPr>
            <p:ph type="body" idx="1"/>
          </p:nvPr>
        </p:nvSpPr>
        <p:spPr>
          <a:xfrm>
            <a:off x="720000" y="2371125"/>
            <a:ext cx="3810300" cy="2260800"/>
          </a:xfrm>
          <a:prstGeom prst="rect">
            <a:avLst/>
          </a:prstGeom>
        </p:spPr>
        <p:txBody>
          <a:bodyPr spcFirstLastPara="1" wrap="square" lIns="91425" tIns="91425" rIns="91425" bIns="91425" anchor="b" anchorCtr="0">
            <a:noAutofit/>
          </a:bodyPr>
          <a:lstStyle>
            <a:lvl1pPr marL="457200" lvl="0" indent="-304800" rtl="0">
              <a:lnSpc>
                <a:spcPct val="100000"/>
              </a:lnSpc>
              <a:spcBef>
                <a:spcPts val="0"/>
              </a:spcBef>
              <a:spcAft>
                <a:spcPts val="0"/>
              </a:spcAft>
              <a:buClr>
                <a:schemeClr val="dk2"/>
              </a:buClr>
              <a:buSzPts val="12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357" name="Google Shape;357;p19"/>
          <p:cNvSpPr txBox="1">
            <a:spLocks noGrp="1"/>
          </p:cNvSpPr>
          <p:nvPr>
            <p:ph type="body" idx="2"/>
          </p:nvPr>
        </p:nvSpPr>
        <p:spPr>
          <a:xfrm>
            <a:off x="4613500" y="1225050"/>
            <a:ext cx="3810300" cy="3407100"/>
          </a:xfrm>
          <a:prstGeom prst="rect">
            <a:avLst/>
          </a:prstGeom>
        </p:spPr>
        <p:txBody>
          <a:bodyPr spcFirstLastPara="1" wrap="square" lIns="91425" tIns="91425" rIns="91425" bIns="91425" anchor="b" anchorCtr="0">
            <a:noAutofit/>
          </a:bodyPr>
          <a:lstStyle>
            <a:lvl1pPr marL="457200" lvl="0" indent="-304800" rtl="0">
              <a:lnSpc>
                <a:spcPct val="100000"/>
              </a:lnSpc>
              <a:spcBef>
                <a:spcPts val="0"/>
              </a:spcBef>
              <a:spcAft>
                <a:spcPts val="0"/>
              </a:spcAft>
              <a:buClr>
                <a:schemeClr val="dk2"/>
              </a:buClr>
              <a:buSzPts val="1200"/>
              <a:buFont typeface="Poppins"/>
              <a:buChar char="●"/>
              <a:defRPr sz="2500" b="1">
                <a:solidFill>
                  <a:schemeClr val="dk2"/>
                </a:solidFill>
                <a:latin typeface="Poppins"/>
                <a:ea typeface="Poppins"/>
                <a:cs typeface="Poppins"/>
                <a:sym typeface="Poppins"/>
              </a:defRPr>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358" name="Google Shape;358;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59"/>
        <p:cNvGrpSpPr/>
        <p:nvPr/>
      </p:nvGrpSpPr>
      <p:grpSpPr>
        <a:xfrm>
          <a:off x="0" y="0"/>
          <a:ext cx="0" cy="0"/>
          <a:chOff x="0" y="0"/>
          <a:chExt cx="0" cy="0"/>
        </a:xfrm>
      </p:grpSpPr>
      <p:grpSp>
        <p:nvGrpSpPr>
          <p:cNvPr id="360" name="Google Shape;360;p20"/>
          <p:cNvGrpSpPr/>
          <p:nvPr/>
        </p:nvGrpSpPr>
        <p:grpSpPr>
          <a:xfrm>
            <a:off x="0" y="4423788"/>
            <a:ext cx="9143986" cy="719744"/>
            <a:chOff x="0" y="4423788"/>
            <a:chExt cx="9143986" cy="719744"/>
          </a:xfrm>
        </p:grpSpPr>
        <p:sp>
          <p:nvSpPr>
            <p:cNvPr id="361" name="Google Shape;361;p20"/>
            <p:cNvSpPr/>
            <p:nvPr/>
          </p:nvSpPr>
          <p:spPr>
            <a:xfrm>
              <a:off x="0" y="4673100"/>
              <a:ext cx="9143972" cy="470431"/>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0"/>
            <p:cNvGrpSpPr/>
            <p:nvPr/>
          </p:nvGrpSpPr>
          <p:grpSpPr>
            <a:xfrm flipH="1">
              <a:off x="0" y="4423788"/>
              <a:ext cx="9143986" cy="340561"/>
              <a:chOff x="0" y="3389888"/>
              <a:chExt cx="9143986" cy="340561"/>
            </a:xfrm>
          </p:grpSpPr>
          <p:sp>
            <p:nvSpPr>
              <p:cNvPr id="363" name="Google Shape;363;p20"/>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 name="Google Shape;365;p20"/>
          <p:cNvGrpSpPr/>
          <p:nvPr/>
        </p:nvGrpSpPr>
        <p:grpSpPr>
          <a:xfrm>
            <a:off x="-95624" y="269674"/>
            <a:ext cx="9239623" cy="3904413"/>
            <a:chOff x="-95624" y="269674"/>
            <a:chExt cx="9239623" cy="3904413"/>
          </a:xfrm>
        </p:grpSpPr>
        <p:sp>
          <p:nvSpPr>
            <p:cNvPr id="366" name="Google Shape;366;p20"/>
            <p:cNvSpPr/>
            <p:nvPr/>
          </p:nvSpPr>
          <p:spPr>
            <a:xfrm rot="-9899965">
              <a:off x="312899" y="105814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rot="-9900049">
              <a:off x="224398" y="16884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rot="899990">
              <a:off x="8518001" y="319177"/>
              <a:ext cx="440524" cy="44045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rot="9900049" flipH="1">
              <a:off x="8637206" y="1819823"/>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flipH="1">
              <a:off x="8833147" y="2175197"/>
              <a:ext cx="310852" cy="31078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rot="9900049" flipH="1">
              <a:off x="8637206" y="39918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flipH="1">
              <a:off x="-95624" y="3531685"/>
              <a:ext cx="310852" cy="31078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4" name="Google Shape;374;p20"/>
          <p:cNvSpPr txBox="1">
            <a:spLocks noGrp="1"/>
          </p:cNvSpPr>
          <p:nvPr>
            <p:ph type="title" idx="2"/>
          </p:nvPr>
        </p:nvSpPr>
        <p:spPr>
          <a:xfrm>
            <a:off x="720000" y="2755813"/>
            <a:ext cx="23055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5" name="Google Shape;375;p20"/>
          <p:cNvSpPr txBox="1">
            <a:spLocks noGrp="1"/>
          </p:cNvSpPr>
          <p:nvPr>
            <p:ph type="subTitle" idx="1"/>
          </p:nvPr>
        </p:nvSpPr>
        <p:spPr>
          <a:xfrm>
            <a:off x="720000" y="3147163"/>
            <a:ext cx="2305500" cy="92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6" name="Google Shape;376;p20"/>
          <p:cNvSpPr txBox="1">
            <a:spLocks noGrp="1"/>
          </p:cNvSpPr>
          <p:nvPr>
            <p:ph type="title" idx="3"/>
          </p:nvPr>
        </p:nvSpPr>
        <p:spPr>
          <a:xfrm>
            <a:off x="3419221" y="2755813"/>
            <a:ext cx="23055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7" name="Google Shape;377;p20"/>
          <p:cNvSpPr txBox="1">
            <a:spLocks noGrp="1"/>
          </p:cNvSpPr>
          <p:nvPr>
            <p:ph type="subTitle" idx="4"/>
          </p:nvPr>
        </p:nvSpPr>
        <p:spPr>
          <a:xfrm>
            <a:off x="3419221" y="3147163"/>
            <a:ext cx="2305500" cy="92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8" name="Google Shape;378;p20"/>
          <p:cNvSpPr txBox="1">
            <a:spLocks noGrp="1"/>
          </p:cNvSpPr>
          <p:nvPr>
            <p:ph type="title" idx="5"/>
          </p:nvPr>
        </p:nvSpPr>
        <p:spPr>
          <a:xfrm>
            <a:off x="6118448" y="2755813"/>
            <a:ext cx="23055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9" name="Google Shape;379;p20"/>
          <p:cNvSpPr txBox="1">
            <a:spLocks noGrp="1"/>
          </p:cNvSpPr>
          <p:nvPr>
            <p:ph type="subTitle" idx="6"/>
          </p:nvPr>
        </p:nvSpPr>
        <p:spPr>
          <a:xfrm>
            <a:off x="6118449" y="3147163"/>
            <a:ext cx="2305500" cy="92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grpSp>
        <p:nvGrpSpPr>
          <p:cNvPr id="50" name="Google Shape;50;p3"/>
          <p:cNvGrpSpPr/>
          <p:nvPr/>
        </p:nvGrpSpPr>
        <p:grpSpPr>
          <a:xfrm>
            <a:off x="28343" y="2"/>
            <a:ext cx="8966116" cy="2398347"/>
            <a:chOff x="28343" y="2"/>
            <a:chExt cx="8966116" cy="2398347"/>
          </a:xfrm>
        </p:grpSpPr>
        <p:sp>
          <p:nvSpPr>
            <p:cNvPr id="51" name="Google Shape;51;p3"/>
            <p:cNvSpPr/>
            <p:nvPr/>
          </p:nvSpPr>
          <p:spPr>
            <a:xfrm rot="-9899965">
              <a:off x="269399" y="579835"/>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9900049">
              <a:off x="1014998" y="2265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9899965">
              <a:off x="8594249" y="579835"/>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9900049">
              <a:off x="8572223" y="1387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9900049">
              <a:off x="4152623" y="2265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9900049">
              <a:off x="5625098" y="184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9900049">
              <a:off x="46748" y="22161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397025" y="3385225"/>
            <a:ext cx="10168915" cy="1796097"/>
            <a:chOff x="-397025" y="3385225"/>
            <a:chExt cx="10168915" cy="1796097"/>
          </a:xfrm>
        </p:grpSpPr>
        <p:sp>
          <p:nvSpPr>
            <p:cNvPr id="59" name="Google Shape;59;p3"/>
            <p:cNvSpPr/>
            <p:nvPr/>
          </p:nvSpPr>
          <p:spPr>
            <a:xfrm>
              <a:off x="-57100" y="3385225"/>
              <a:ext cx="9258217" cy="1796097"/>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4751530" y="3657713"/>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1488580" y="3527175"/>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198493" y="3478241"/>
              <a:ext cx="2331380" cy="919787"/>
            </a:xfrm>
            <a:custGeom>
              <a:avLst/>
              <a:gdLst/>
              <a:ahLst/>
              <a:cxnLst/>
              <a:rect l="l" t="t" r="r" b="b"/>
              <a:pathLst>
                <a:path w="28272" h="11154" extrusionOk="0">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3"/>
            <p:cNvGrpSpPr/>
            <p:nvPr/>
          </p:nvGrpSpPr>
          <p:grpSpPr>
            <a:xfrm>
              <a:off x="-397025" y="3577445"/>
              <a:ext cx="9926929" cy="1136764"/>
              <a:chOff x="-397025" y="3577445"/>
              <a:chExt cx="9926929" cy="1136764"/>
            </a:xfrm>
          </p:grpSpPr>
          <p:grpSp>
            <p:nvGrpSpPr>
              <p:cNvPr id="64" name="Google Shape;64;p3"/>
              <p:cNvGrpSpPr/>
              <p:nvPr/>
            </p:nvGrpSpPr>
            <p:grpSpPr>
              <a:xfrm>
                <a:off x="-397025" y="3608775"/>
                <a:ext cx="9771995" cy="1105434"/>
                <a:chOff x="-397025" y="3608775"/>
                <a:chExt cx="9771995" cy="1105434"/>
              </a:xfrm>
            </p:grpSpPr>
            <p:sp>
              <p:nvSpPr>
                <p:cNvPr id="65" name="Google Shape;65;p3"/>
                <p:cNvSpPr/>
                <p:nvPr/>
              </p:nvSpPr>
              <p:spPr>
                <a:xfrm>
                  <a:off x="-397025" y="3608775"/>
                  <a:ext cx="9771995"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698050" y="3784075"/>
                  <a:ext cx="954875" cy="545175"/>
                </a:xfrm>
                <a:custGeom>
                  <a:avLst/>
                  <a:gdLst/>
                  <a:ahLst/>
                  <a:cxnLst/>
                  <a:rect l="l" t="t" r="r" b="b"/>
                  <a:pathLst>
                    <a:path w="38195" h="21807" extrusionOk="0">
                      <a:moveTo>
                        <a:pt x="35139" y="0"/>
                      </a:moveTo>
                      <a:lnTo>
                        <a:pt x="0" y="4975"/>
                      </a:lnTo>
                      <a:lnTo>
                        <a:pt x="1619" y="21159"/>
                      </a:lnTo>
                      <a:lnTo>
                        <a:pt x="38195" y="21807"/>
                      </a:lnTo>
                      <a:close/>
                    </a:path>
                  </a:pathLst>
                </a:custGeom>
                <a:solidFill>
                  <a:schemeClr val="lt2"/>
                </a:solidFill>
                <a:ln>
                  <a:noFill/>
                </a:ln>
              </p:spPr>
            </p:sp>
          </p:grpSp>
          <p:sp>
            <p:nvSpPr>
              <p:cNvPr id="67" name="Google Shape;67;p3"/>
              <p:cNvSpPr/>
              <p:nvPr/>
            </p:nvSpPr>
            <p:spPr>
              <a:xfrm>
                <a:off x="457382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7537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a:off x="0" y="4453775"/>
              <a:ext cx="9771890" cy="727545"/>
              <a:chOff x="0" y="4453775"/>
              <a:chExt cx="9771890" cy="727545"/>
            </a:xfrm>
          </p:grpSpPr>
          <p:sp>
            <p:nvSpPr>
              <p:cNvPr id="70" name="Google Shape;70;p3"/>
              <p:cNvSpPr/>
              <p:nvPr/>
            </p:nvSpPr>
            <p:spPr>
              <a:xfrm>
                <a:off x="0" y="4453775"/>
                <a:ext cx="9317158" cy="727545"/>
              </a:xfrm>
              <a:custGeom>
                <a:avLst/>
                <a:gdLst/>
                <a:ahLst/>
                <a:cxnLst/>
                <a:rect l="l" t="t" r="r" b="b"/>
                <a:pathLst>
                  <a:path w="60101" h="8823" extrusionOk="0">
                    <a:moveTo>
                      <a:pt x="0" y="0"/>
                    </a:moveTo>
                    <a:lnTo>
                      <a:pt x="0" y="8822"/>
                    </a:lnTo>
                    <a:lnTo>
                      <a:pt x="60101" y="8822"/>
                    </a:lnTo>
                    <a:lnTo>
                      <a:pt x="60101" y="0"/>
                    </a:lnTo>
                    <a:close/>
                  </a:path>
                </a:pathLst>
              </a:custGeom>
              <a:solidFill>
                <a:srgbClr val="9B1E2A">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161809" y="4569460"/>
                <a:ext cx="1610080" cy="496094"/>
              </a:xfrm>
              <a:custGeom>
                <a:avLst/>
                <a:gdLst/>
                <a:ahLst/>
                <a:cxnLst/>
                <a:rect l="l" t="t" r="r" b="b"/>
                <a:pathLst>
                  <a:path w="19525" h="6016" extrusionOk="0">
                    <a:moveTo>
                      <a:pt x="19525" y="1"/>
                    </a:moveTo>
                    <a:cubicBezTo>
                      <a:pt x="19023" y="51"/>
                      <a:pt x="18547" y="76"/>
                      <a:pt x="18121" y="76"/>
                    </a:cubicBezTo>
                    <a:cubicBezTo>
                      <a:pt x="14738" y="101"/>
                      <a:pt x="11379" y="126"/>
                      <a:pt x="7996" y="151"/>
                    </a:cubicBezTo>
                    <a:lnTo>
                      <a:pt x="2131" y="176"/>
                    </a:lnTo>
                    <a:cubicBezTo>
                      <a:pt x="1354" y="176"/>
                      <a:pt x="352" y="326"/>
                      <a:pt x="151" y="1078"/>
                    </a:cubicBezTo>
                    <a:cubicBezTo>
                      <a:pt x="1" y="1605"/>
                      <a:pt x="377" y="2181"/>
                      <a:pt x="878" y="2432"/>
                    </a:cubicBezTo>
                    <a:cubicBezTo>
                      <a:pt x="1354" y="2682"/>
                      <a:pt x="1930" y="2682"/>
                      <a:pt x="2482" y="2707"/>
                    </a:cubicBezTo>
                    <a:cubicBezTo>
                      <a:pt x="3416" y="2718"/>
                      <a:pt x="4355" y="2724"/>
                      <a:pt x="5296" y="2724"/>
                    </a:cubicBezTo>
                    <a:cubicBezTo>
                      <a:pt x="6627" y="2724"/>
                      <a:pt x="7963" y="2712"/>
                      <a:pt x="9299" y="2682"/>
                    </a:cubicBezTo>
                    <a:cubicBezTo>
                      <a:pt x="9353" y="2681"/>
                      <a:pt x="9409" y="2679"/>
                      <a:pt x="9466" y="2679"/>
                    </a:cubicBezTo>
                    <a:cubicBezTo>
                      <a:pt x="10164" y="2679"/>
                      <a:pt x="10991" y="2837"/>
                      <a:pt x="11154" y="3509"/>
                    </a:cubicBezTo>
                    <a:cubicBezTo>
                      <a:pt x="11304" y="4036"/>
                      <a:pt x="10878" y="4587"/>
                      <a:pt x="10352" y="4763"/>
                    </a:cubicBezTo>
                    <a:cubicBezTo>
                      <a:pt x="10169" y="4823"/>
                      <a:pt x="9984" y="4848"/>
                      <a:pt x="9797" y="4848"/>
                    </a:cubicBezTo>
                    <a:cubicBezTo>
                      <a:pt x="9446" y="4848"/>
                      <a:pt x="9091" y="4761"/>
                      <a:pt x="8748" y="4662"/>
                    </a:cubicBezTo>
                    <a:cubicBezTo>
                      <a:pt x="8255" y="4522"/>
                      <a:pt x="7741" y="4359"/>
                      <a:pt x="7246" y="4359"/>
                    </a:cubicBezTo>
                    <a:cubicBezTo>
                      <a:pt x="7212" y="4359"/>
                      <a:pt x="7178" y="4360"/>
                      <a:pt x="7144" y="4362"/>
                    </a:cubicBezTo>
                    <a:cubicBezTo>
                      <a:pt x="6793" y="4387"/>
                      <a:pt x="6417" y="4537"/>
                      <a:pt x="6342" y="4863"/>
                    </a:cubicBezTo>
                    <a:cubicBezTo>
                      <a:pt x="6266" y="5139"/>
                      <a:pt x="6467" y="5464"/>
                      <a:pt x="6743" y="5590"/>
                    </a:cubicBezTo>
                    <a:cubicBezTo>
                      <a:pt x="6993" y="5715"/>
                      <a:pt x="7294" y="5740"/>
                      <a:pt x="7595" y="5740"/>
                    </a:cubicBezTo>
                    <a:lnTo>
                      <a:pt x="19525" y="6016"/>
                    </a:lnTo>
                    <a:lnTo>
                      <a:pt x="19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795411" y="4538207"/>
                <a:ext cx="1091309" cy="296123"/>
              </a:xfrm>
              <a:custGeom>
                <a:avLst/>
                <a:gdLst/>
                <a:ahLst/>
                <a:cxnLst/>
                <a:rect l="l" t="t" r="r" b="b"/>
                <a:pathLst>
                  <a:path w="13234" h="3591" extrusionOk="0">
                    <a:moveTo>
                      <a:pt x="4626" y="0"/>
                    </a:moveTo>
                    <a:cubicBezTo>
                      <a:pt x="3508" y="0"/>
                      <a:pt x="2392" y="48"/>
                      <a:pt x="1329" y="229"/>
                    </a:cubicBezTo>
                    <a:cubicBezTo>
                      <a:pt x="753" y="304"/>
                      <a:pt x="151" y="530"/>
                      <a:pt x="76" y="1182"/>
                    </a:cubicBezTo>
                    <a:cubicBezTo>
                      <a:pt x="1" y="2084"/>
                      <a:pt x="828" y="2560"/>
                      <a:pt x="1605" y="2560"/>
                    </a:cubicBezTo>
                    <a:cubicBezTo>
                      <a:pt x="2156" y="2560"/>
                      <a:pt x="2657" y="2410"/>
                      <a:pt x="3184" y="2335"/>
                    </a:cubicBezTo>
                    <a:cubicBezTo>
                      <a:pt x="3344" y="2312"/>
                      <a:pt x="3510" y="2298"/>
                      <a:pt x="3675" y="2298"/>
                    </a:cubicBezTo>
                    <a:cubicBezTo>
                      <a:pt x="4050" y="2298"/>
                      <a:pt x="4424" y="2369"/>
                      <a:pt x="4738" y="2560"/>
                    </a:cubicBezTo>
                    <a:cubicBezTo>
                      <a:pt x="5247" y="2899"/>
                      <a:pt x="5591" y="3590"/>
                      <a:pt x="6203" y="3590"/>
                    </a:cubicBezTo>
                    <a:cubicBezTo>
                      <a:pt x="6224" y="3590"/>
                      <a:pt x="6245" y="3589"/>
                      <a:pt x="6266" y="3588"/>
                    </a:cubicBezTo>
                    <a:cubicBezTo>
                      <a:pt x="6718" y="3563"/>
                      <a:pt x="7043" y="3137"/>
                      <a:pt x="7419" y="2836"/>
                    </a:cubicBezTo>
                    <a:cubicBezTo>
                      <a:pt x="7921" y="2460"/>
                      <a:pt x="8572" y="2335"/>
                      <a:pt x="9224" y="2335"/>
                    </a:cubicBezTo>
                    <a:cubicBezTo>
                      <a:pt x="9876" y="2335"/>
                      <a:pt x="10502" y="2435"/>
                      <a:pt x="11154" y="2435"/>
                    </a:cubicBezTo>
                    <a:cubicBezTo>
                      <a:pt x="11655" y="2435"/>
                      <a:pt x="12181" y="2385"/>
                      <a:pt x="12582" y="2084"/>
                    </a:cubicBezTo>
                    <a:cubicBezTo>
                      <a:pt x="13008" y="1783"/>
                      <a:pt x="13234" y="1207"/>
                      <a:pt x="12983" y="756"/>
                    </a:cubicBezTo>
                    <a:cubicBezTo>
                      <a:pt x="12733" y="254"/>
                      <a:pt x="12081" y="179"/>
                      <a:pt x="11505" y="154"/>
                    </a:cubicBezTo>
                    <a:cubicBezTo>
                      <a:pt x="10251" y="79"/>
                      <a:pt x="8973" y="54"/>
                      <a:pt x="7720" y="54"/>
                    </a:cubicBezTo>
                    <a:cubicBezTo>
                      <a:pt x="6716" y="42"/>
                      <a:pt x="5670" y="0"/>
                      <a:pt x="4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026636" y="4691632"/>
                <a:ext cx="1091309" cy="296123"/>
              </a:xfrm>
              <a:custGeom>
                <a:avLst/>
                <a:gdLst/>
                <a:ahLst/>
                <a:cxnLst/>
                <a:rect l="l" t="t" r="r" b="b"/>
                <a:pathLst>
                  <a:path w="13234" h="3591" extrusionOk="0">
                    <a:moveTo>
                      <a:pt x="4626" y="0"/>
                    </a:moveTo>
                    <a:cubicBezTo>
                      <a:pt x="3508" y="0"/>
                      <a:pt x="2392" y="48"/>
                      <a:pt x="1329" y="229"/>
                    </a:cubicBezTo>
                    <a:cubicBezTo>
                      <a:pt x="753" y="304"/>
                      <a:pt x="151" y="530"/>
                      <a:pt x="76" y="1182"/>
                    </a:cubicBezTo>
                    <a:cubicBezTo>
                      <a:pt x="1" y="2084"/>
                      <a:pt x="828" y="2560"/>
                      <a:pt x="1605" y="2560"/>
                    </a:cubicBezTo>
                    <a:cubicBezTo>
                      <a:pt x="2156" y="2560"/>
                      <a:pt x="2657" y="2410"/>
                      <a:pt x="3184" y="2335"/>
                    </a:cubicBezTo>
                    <a:cubicBezTo>
                      <a:pt x="3344" y="2312"/>
                      <a:pt x="3510" y="2298"/>
                      <a:pt x="3675" y="2298"/>
                    </a:cubicBezTo>
                    <a:cubicBezTo>
                      <a:pt x="4050" y="2298"/>
                      <a:pt x="4424" y="2369"/>
                      <a:pt x="4738" y="2560"/>
                    </a:cubicBezTo>
                    <a:cubicBezTo>
                      <a:pt x="5247" y="2899"/>
                      <a:pt x="5591" y="3590"/>
                      <a:pt x="6203" y="3590"/>
                    </a:cubicBezTo>
                    <a:cubicBezTo>
                      <a:pt x="6224" y="3590"/>
                      <a:pt x="6245" y="3589"/>
                      <a:pt x="6266" y="3588"/>
                    </a:cubicBezTo>
                    <a:cubicBezTo>
                      <a:pt x="6718" y="3563"/>
                      <a:pt x="7043" y="3137"/>
                      <a:pt x="7419" y="2836"/>
                    </a:cubicBezTo>
                    <a:cubicBezTo>
                      <a:pt x="7921" y="2460"/>
                      <a:pt x="8572" y="2335"/>
                      <a:pt x="9224" y="2335"/>
                    </a:cubicBezTo>
                    <a:cubicBezTo>
                      <a:pt x="9876" y="2335"/>
                      <a:pt x="10502" y="2435"/>
                      <a:pt x="11154" y="2435"/>
                    </a:cubicBezTo>
                    <a:cubicBezTo>
                      <a:pt x="11655" y="2435"/>
                      <a:pt x="12181" y="2385"/>
                      <a:pt x="12582" y="2084"/>
                    </a:cubicBezTo>
                    <a:cubicBezTo>
                      <a:pt x="13008" y="1783"/>
                      <a:pt x="13234" y="1207"/>
                      <a:pt x="12983" y="756"/>
                    </a:cubicBezTo>
                    <a:cubicBezTo>
                      <a:pt x="12733" y="254"/>
                      <a:pt x="12081" y="179"/>
                      <a:pt x="11505" y="154"/>
                    </a:cubicBezTo>
                    <a:cubicBezTo>
                      <a:pt x="10251" y="79"/>
                      <a:pt x="8973" y="54"/>
                      <a:pt x="7720" y="54"/>
                    </a:cubicBezTo>
                    <a:cubicBezTo>
                      <a:pt x="6716" y="42"/>
                      <a:pt x="5670" y="0"/>
                      <a:pt x="4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9" y="4569460"/>
                <a:ext cx="1610080" cy="496094"/>
              </a:xfrm>
              <a:custGeom>
                <a:avLst/>
                <a:gdLst/>
                <a:ahLst/>
                <a:cxnLst/>
                <a:rect l="l" t="t" r="r" b="b"/>
                <a:pathLst>
                  <a:path w="19525" h="6016" extrusionOk="0">
                    <a:moveTo>
                      <a:pt x="19525" y="1"/>
                    </a:moveTo>
                    <a:cubicBezTo>
                      <a:pt x="19023" y="51"/>
                      <a:pt x="18547" y="76"/>
                      <a:pt x="18121" y="76"/>
                    </a:cubicBezTo>
                    <a:cubicBezTo>
                      <a:pt x="14738" y="101"/>
                      <a:pt x="11379" y="126"/>
                      <a:pt x="7996" y="151"/>
                    </a:cubicBezTo>
                    <a:lnTo>
                      <a:pt x="2131" y="176"/>
                    </a:lnTo>
                    <a:cubicBezTo>
                      <a:pt x="1354" y="176"/>
                      <a:pt x="352" y="326"/>
                      <a:pt x="151" y="1078"/>
                    </a:cubicBezTo>
                    <a:cubicBezTo>
                      <a:pt x="1" y="1605"/>
                      <a:pt x="377" y="2181"/>
                      <a:pt x="878" y="2432"/>
                    </a:cubicBezTo>
                    <a:cubicBezTo>
                      <a:pt x="1354" y="2682"/>
                      <a:pt x="1930" y="2682"/>
                      <a:pt x="2482" y="2707"/>
                    </a:cubicBezTo>
                    <a:cubicBezTo>
                      <a:pt x="3416" y="2718"/>
                      <a:pt x="4355" y="2724"/>
                      <a:pt x="5296" y="2724"/>
                    </a:cubicBezTo>
                    <a:cubicBezTo>
                      <a:pt x="6627" y="2724"/>
                      <a:pt x="7963" y="2712"/>
                      <a:pt x="9299" y="2682"/>
                    </a:cubicBezTo>
                    <a:cubicBezTo>
                      <a:pt x="9353" y="2681"/>
                      <a:pt x="9409" y="2679"/>
                      <a:pt x="9466" y="2679"/>
                    </a:cubicBezTo>
                    <a:cubicBezTo>
                      <a:pt x="10164" y="2679"/>
                      <a:pt x="10991" y="2837"/>
                      <a:pt x="11154" y="3509"/>
                    </a:cubicBezTo>
                    <a:cubicBezTo>
                      <a:pt x="11304" y="4036"/>
                      <a:pt x="10878" y="4587"/>
                      <a:pt x="10352" y="4763"/>
                    </a:cubicBezTo>
                    <a:cubicBezTo>
                      <a:pt x="10169" y="4823"/>
                      <a:pt x="9984" y="4848"/>
                      <a:pt x="9797" y="4848"/>
                    </a:cubicBezTo>
                    <a:cubicBezTo>
                      <a:pt x="9446" y="4848"/>
                      <a:pt x="9091" y="4761"/>
                      <a:pt x="8748" y="4662"/>
                    </a:cubicBezTo>
                    <a:cubicBezTo>
                      <a:pt x="8255" y="4522"/>
                      <a:pt x="7741" y="4359"/>
                      <a:pt x="7246" y="4359"/>
                    </a:cubicBezTo>
                    <a:cubicBezTo>
                      <a:pt x="7212" y="4359"/>
                      <a:pt x="7178" y="4360"/>
                      <a:pt x="7144" y="4362"/>
                    </a:cubicBezTo>
                    <a:cubicBezTo>
                      <a:pt x="6793" y="4387"/>
                      <a:pt x="6417" y="4537"/>
                      <a:pt x="6342" y="4863"/>
                    </a:cubicBezTo>
                    <a:cubicBezTo>
                      <a:pt x="6266" y="5139"/>
                      <a:pt x="6467" y="5464"/>
                      <a:pt x="6743" y="5590"/>
                    </a:cubicBezTo>
                    <a:cubicBezTo>
                      <a:pt x="6993" y="5715"/>
                      <a:pt x="7294" y="5740"/>
                      <a:pt x="7595" y="5740"/>
                    </a:cubicBezTo>
                    <a:lnTo>
                      <a:pt x="19525" y="6016"/>
                    </a:lnTo>
                    <a:lnTo>
                      <a:pt x="19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3534475" y="4629410"/>
                <a:ext cx="2573150" cy="420559"/>
                <a:chOff x="3534475" y="4629410"/>
                <a:chExt cx="2573150" cy="420559"/>
              </a:xfrm>
            </p:grpSpPr>
            <p:sp>
              <p:nvSpPr>
                <p:cNvPr id="76" name="Google Shape;76;p3"/>
                <p:cNvSpPr/>
                <p:nvPr/>
              </p:nvSpPr>
              <p:spPr>
                <a:xfrm>
                  <a:off x="4815850" y="4629410"/>
                  <a:ext cx="1291775" cy="420559"/>
                </a:xfrm>
                <a:custGeom>
                  <a:avLst/>
                  <a:gdLst/>
                  <a:ahLst/>
                  <a:cxnLst/>
                  <a:rect l="l" t="t" r="r" b="b"/>
                  <a:pathLst>
                    <a:path w="15665" h="5100" extrusionOk="0">
                      <a:moveTo>
                        <a:pt x="0" y="0"/>
                      </a:moveTo>
                      <a:lnTo>
                        <a:pt x="0" y="4888"/>
                      </a:lnTo>
                      <a:cubicBezTo>
                        <a:pt x="1170" y="4714"/>
                        <a:pt x="2350" y="4651"/>
                        <a:pt x="3535" y="4651"/>
                      </a:cubicBezTo>
                      <a:cubicBezTo>
                        <a:pt x="6696" y="4651"/>
                        <a:pt x="9899" y="5099"/>
                        <a:pt x="13074" y="5099"/>
                      </a:cubicBezTo>
                      <a:cubicBezTo>
                        <a:pt x="13353" y="5099"/>
                        <a:pt x="13631" y="5096"/>
                        <a:pt x="13910" y="5088"/>
                      </a:cubicBezTo>
                      <a:cubicBezTo>
                        <a:pt x="14286" y="5088"/>
                        <a:pt x="14662" y="5063"/>
                        <a:pt x="15013" y="4913"/>
                      </a:cubicBezTo>
                      <a:cubicBezTo>
                        <a:pt x="15363" y="4737"/>
                        <a:pt x="15639" y="4437"/>
                        <a:pt x="15639" y="4061"/>
                      </a:cubicBezTo>
                      <a:cubicBezTo>
                        <a:pt x="15664" y="3685"/>
                        <a:pt x="15389" y="3359"/>
                        <a:pt x="15088" y="3209"/>
                      </a:cubicBezTo>
                      <a:cubicBezTo>
                        <a:pt x="14762" y="3033"/>
                        <a:pt x="14411" y="2983"/>
                        <a:pt x="14035" y="2983"/>
                      </a:cubicBezTo>
                      <a:cubicBezTo>
                        <a:pt x="13822" y="2970"/>
                        <a:pt x="13608" y="2964"/>
                        <a:pt x="13393" y="2964"/>
                      </a:cubicBezTo>
                      <a:cubicBezTo>
                        <a:pt x="12174" y="2964"/>
                        <a:pt x="10941" y="3147"/>
                        <a:pt x="9723" y="3147"/>
                      </a:cubicBezTo>
                      <a:cubicBezTo>
                        <a:pt x="9143" y="3147"/>
                        <a:pt x="8566" y="3106"/>
                        <a:pt x="7995" y="2983"/>
                      </a:cubicBezTo>
                      <a:cubicBezTo>
                        <a:pt x="7820" y="2933"/>
                        <a:pt x="7644" y="2883"/>
                        <a:pt x="7544" y="2757"/>
                      </a:cubicBezTo>
                      <a:cubicBezTo>
                        <a:pt x="7368" y="2507"/>
                        <a:pt x="7544" y="2156"/>
                        <a:pt x="7795" y="2031"/>
                      </a:cubicBezTo>
                      <a:cubicBezTo>
                        <a:pt x="7983" y="1918"/>
                        <a:pt x="8199" y="1904"/>
                        <a:pt x="8422" y="1904"/>
                      </a:cubicBezTo>
                      <a:cubicBezTo>
                        <a:pt x="8496" y="1904"/>
                        <a:pt x="8571" y="1905"/>
                        <a:pt x="8647" y="1905"/>
                      </a:cubicBezTo>
                      <a:cubicBezTo>
                        <a:pt x="8709" y="1910"/>
                        <a:pt x="8771" y="1913"/>
                        <a:pt x="8833" y="1913"/>
                      </a:cubicBezTo>
                      <a:cubicBezTo>
                        <a:pt x="9069" y="1913"/>
                        <a:pt x="9295" y="1869"/>
                        <a:pt x="9474" y="1730"/>
                      </a:cubicBezTo>
                      <a:cubicBezTo>
                        <a:pt x="9900" y="1379"/>
                        <a:pt x="9699" y="602"/>
                        <a:pt x="9248" y="301"/>
                      </a:cubicBezTo>
                      <a:cubicBezTo>
                        <a:pt x="8904" y="84"/>
                        <a:pt x="8494" y="37"/>
                        <a:pt x="8086" y="37"/>
                      </a:cubicBezTo>
                      <a:cubicBezTo>
                        <a:pt x="7929" y="37"/>
                        <a:pt x="7772" y="44"/>
                        <a:pt x="7619" y="51"/>
                      </a:cubicBezTo>
                      <a:cubicBezTo>
                        <a:pt x="5739" y="176"/>
                        <a:pt x="3860" y="276"/>
                        <a:pt x="1980" y="376"/>
                      </a:cubicBezTo>
                      <a:cubicBezTo>
                        <a:pt x="1798" y="384"/>
                        <a:pt x="1613" y="392"/>
                        <a:pt x="1429" y="392"/>
                      </a:cubicBezTo>
                      <a:cubicBezTo>
                        <a:pt x="1031" y="392"/>
                        <a:pt x="636" y="355"/>
                        <a:pt x="276" y="201"/>
                      </a:cubicBezTo>
                      <a:cubicBezTo>
                        <a:pt x="175" y="151"/>
                        <a:pt x="75" y="7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flipH="1">
                  <a:off x="3534475" y="4629410"/>
                  <a:ext cx="1291775" cy="420559"/>
                </a:xfrm>
                <a:custGeom>
                  <a:avLst/>
                  <a:gdLst/>
                  <a:ahLst/>
                  <a:cxnLst/>
                  <a:rect l="l" t="t" r="r" b="b"/>
                  <a:pathLst>
                    <a:path w="15665" h="5100" extrusionOk="0">
                      <a:moveTo>
                        <a:pt x="0" y="0"/>
                      </a:moveTo>
                      <a:lnTo>
                        <a:pt x="0" y="4888"/>
                      </a:lnTo>
                      <a:cubicBezTo>
                        <a:pt x="1170" y="4714"/>
                        <a:pt x="2350" y="4651"/>
                        <a:pt x="3535" y="4651"/>
                      </a:cubicBezTo>
                      <a:cubicBezTo>
                        <a:pt x="6696" y="4651"/>
                        <a:pt x="9899" y="5099"/>
                        <a:pt x="13074" y="5099"/>
                      </a:cubicBezTo>
                      <a:cubicBezTo>
                        <a:pt x="13353" y="5099"/>
                        <a:pt x="13631" y="5096"/>
                        <a:pt x="13910" y="5088"/>
                      </a:cubicBezTo>
                      <a:cubicBezTo>
                        <a:pt x="14286" y="5088"/>
                        <a:pt x="14662" y="5063"/>
                        <a:pt x="15013" y="4913"/>
                      </a:cubicBezTo>
                      <a:cubicBezTo>
                        <a:pt x="15363" y="4737"/>
                        <a:pt x="15639" y="4437"/>
                        <a:pt x="15639" y="4061"/>
                      </a:cubicBezTo>
                      <a:cubicBezTo>
                        <a:pt x="15664" y="3685"/>
                        <a:pt x="15389" y="3359"/>
                        <a:pt x="15088" y="3209"/>
                      </a:cubicBezTo>
                      <a:cubicBezTo>
                        <a:pt x="14762" y="3033"/>
                        <a:pt x="14411" y="2983"/>
                        <a:pt x="14035" y="2983"/>
                      </a:cubicBezTo>
                      <a:cubicBezTo>
                        <a:pt x="13822" y="2970"/>
                        <a:pt x="13608" y="2964"/>
                        <a:pt x="13393" y="2964"/>
                      </a:cubicBezTo>
                      <a:cubicBezTo>
                        <a:pt x="12174" y="2964"/>
                        <a:pt x="10941" y="3147"/>
                        <a:pt x="9723" y="3147"/>
                      </a:cubicBezTo>
                      <a:cubicBezTo>
                        <a:pt x="9143" y="3147"/>
                        <a:pt x="8566" y="3106"/>
                        <a:pt x="7995" y="2983"/>
                      </a:cubicBezTo>
                      <a:cubicBezTo>
                        <a:pt x="7820" y="2933"/>
                        <a:pt x="7644" y="2883"/>
                        <a:pt x="7544" y="2757"/>
                      </a:cubicBezTo>
                      <a:cubicBezTo>
                        <a:pt x="7368" y="2507"/>
                        <a:pt x="7544" y="2156"/>
                        <a:pt x="7795" y="2031"/>
                      </a:cubicBezTo>
                      <a:cubicBezTo>
                        <a:pt x="7983" y="1918"/>
                        <a:pt x="8199" y="1904"/>
                        <a:pt x="8422" y="1904"/>
                      </a:cubicBezTo>
                      <a:cubicBezTo>
                        <a:pt x="8496" y="1904"/>
                        <a:pt x="8571" y="1905"/>
                        <a:pt x="8647" y="1905"/>
                      </a:cubicBezTo>
                      <a:cubicBezTo>
                        <a:pt x="8709" y="1910"/>
                        <a:pt x="8771" y="1913"/>
                        <a:pt x="8833" y="1913"/>
                      </a:cubicBezTo>
                      <a:cubicBezTo>
                        <a:pt x="9069" y="1913"/>
                        <a:pt x="9295" y="1869"/>
                        <a:pt x="9474" y="1730"/>
                      </a:cubicBezTo>
                      <a:cubicBezTo>
                        <a:pt x="9900" y="1379"/>
                        <a:pt x="9699" y="602"/>
                        <a:pt x="9248" y="301"/>
                      </a:cubicBezTo>
                      <a:cubicBezTo>
                        <a:pt x="8904" y="84"/>
                        <a:pt x="8494" y="37"/>
                        <a:pt x="8086" y="37"/>
                      </a:cubicBezTo>
                      <a:cubicBezTo>
                        <a:pt x="7929" y="37"/>
                        <a:pt x="7772" y="44"/>
                        <a:pt x="7619" y="51"/>
                      </a:cubicBezTo>
                      <a:cubicBezTo>
                        <a:pt x="5739" y="176"/>
                        <a:pt x="3860" y="276"/>
                        <a:pt x="1980" y="376"/>
                      </a:cubicBezTo>
                      <a:cubicBezTo>
                        <a:pt x="1798" y="384"/>
                        <a:pt x="1613" y="392"/>
                        <a:pt x="1429" y="392"/>
                      </a:cubicBezTo>
                      <a:cubicBezTo>
                        <a:pt x="1031" y="392"/>
                        <a:pt x="636" y="355"/>
                        <a:pt x="276" y="201"/>
                      </a:cubicBezTo>
                      <a:cubicBezTo>
                        <a:pt x="175" y="151"/>
                        <a:pt x="75" y="7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8" name="Google Shape;78;p3"/>
          <p:cNvSpPr txBox="1">
            <a:spLocks noGrp="1"/>
          </p:cNvSpPr>
          <p:nvPr>
            <p:ph type="title"/>
          </p:nvPr>
        </p:nvSpPr>
        <p:spPr>
          <a:xfrm>
            <a:off x="2033700" y="893498"/>
            <a:ext cx="3852000" cy="1575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9" name="Google Shape;79;p3"/>
          <p:cNvSpPr txBox="1">
            <a:spLocks noGrp="1"/>
          </p:cNvSpPr>
          <p:nvPr>
            <p:ph type="title" idx="2" hasCustomPrompt="1"/>
          </p:nvPr>
        </p:nvSpPr>
        <p:spPr>
          <a:xfrm>
            <a:off x="713100" y="1555446"/>
            <a:ext cx="1092600" cy="642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 name="Google Shape;80;p3"/>
          <p:cNvSpPr txBox="1">
            <a:spLocks noGrp="1"/>
          </p:cNvSpPr>
          <p:nvPr>
            <p:ph type="subTitle" idx="1"/>
          </p:nvPr>
        </p:nvSpPr>
        <p:spPr>
          <a:xfrm>
            <a:off x="2033700" y="2468788"/>
            <a:ext cx="3852000" cy="390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80"/>
        <p:cNvGrpSpPr/>
        <p:nvPr/>
      </p:nvGrpSpPr>
      <p:grpSpPr>
        <a:xfrm>
          <a:off x="0" y="0"/>
          <a:ext cx="0" cy="0"/>
          <a:chOff x="0" y="0"/>
          <a:chExt cx="0" cy="0"/>
        </a:xfrm>
      </p:grpSpPr>
      <p:grpSp>
        <p:nvGrpSpPr>
          <p:cNvPr id="381" name="Google Shape;381;p21"/>
          <p:cNvGrpSpPr/>
          <p:nvPr/>
        </p:nvGrpSpPr>
        <p:grpSpPr>
          <a:xfrm>
            <a:off x="198722" y="61149"/>
            <a:ext cx="8825204" cy="4181950"/>
            <a:chOff x="198722" y="61149"/>
            <a:chExt cx="8825204" cy="4181950"/>
          </a:xfrm>
        </p:grpSpPr>
        <p:sp>
          <p:nvSpPr>
            <p:cNvPr id="382" name="Google Shape;382;p21"/>
            <p:cNvSpPr/>
            <p:nvPr/>
          </p:nvSpPr>
          <p:spPr>
            <a:xfrm rot="900035">
              <a:off x="8442691" y="757649"/>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rot="-899951" flipH="1">
              <a:off x="8354190" y="3233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rot="-899990" flipH="1">
              <a:off x="379470" y="110652"/>
              <a:ext cx="440524" cy="44045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rot="-899899" flipH="1">
              <a:off x="228688" y="2495464"/>
              <a:ext cx="266740" cy="266652"/>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rot="-899951" flipH="1">
              <a:off x="444415" y="40609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flipH="1">
              <a:off x="8582566" y="3625410"/>
              <a:ext cx="310852" cy="31078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rot="-899951" flipH="1">
              <a:off x="243765" y="6886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rot="-900052" flipH="1">
              <a:off x="8864304" y="2827501"/>
              <a:ext cx="143499" cy="14347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21"/>
          <p:cNvGrpSpPr/>
          <p:nvPr/>
        </p:nvGrpSpPr>
        <p:grpSpPr>
          <a:xfrm>
            <a:off x="0" y="4574500"/>
            <a:ext cx="9143972" cy="1196717"/>
            <a:chOff x="0" y="4574500"/>
            <a:chExt cx="9143972" cy="1196717"/>
          </a:xfrm>
        </p:grpSpPr>
        <p:sp>
          <p:nvSpPr>
            <p:cNvPr id="391" name="Google Shape;391;p21"/>
            <p:cNvSpPr/>
            <p:nvPr/>
          </p:nvSpPr>
          <p:spPr>
            <a:xfrm flipH="1">
              <a:off x="0" y="4574500"/>
              <a:ext cx="9143972" cy="1196717"/>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flipH="1">
              <a:off x="0" y="45745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329972" y="4574503"/>
              <a:ext cx="8672718" cy="1105416"/>
            </a:xfrm>
            <a:custGeom>
              <a:avLst/>
              <a:gdLst/>
              <a:ahLst/>
              <a:cxnLst/>
              <a:rect l="l" t="t" r="r" b="b"/>
              <a:pathLst>
                <a:path w="82558" h="20242" extrusionOk="0">
                  <a:moveTo>
                    <a:pt x="48172" y="0"/>
                  </a:moveTo>
                  <a:lnTo>
                    <a:pt x="45014" y="251"/>
                  </a:lnTo>
                  <a:lnTo>
                    <a:pt x="42282" y="4662"/>
                  </a:lnTo>
                  <a:lnTo>
                    <a:pt x="40477" y="5364"/>
                  </a:lnTo>
                  <a:lnTo>
                    <a:pt x="40051" y="6943"/>
                  </a:lnTo>
                  <a:lnTo>
                    <a:pt x="32633" y="4787"/>
                  </a:lnTo>
                  <a:lnTo>
                    <a:pt x="31881" y="4311"/>
                  </a:lnTo>
                  <a:lnTo>
                    <a:pt x="30076" y="4311"/>
                  </a:lnTo>
                  <a:lnTo>
                    <a:pt x="30076" y="5840"/>
                  </a:lnTo>
                  <a:lnTo>
                    <a:pt x="27570" y="8396"/>
                  </a:lnTo>
                  <a:cubicBezTo>
                    <a:pt x="27570" y="8396"/>
                    <a:pt x="24688" y="7244"/>
                    <a:pt x="23685" y="7168"/>
                  </a:cubicBezTo>
                  <a:cubicBezTo>
                    <a:pt x="22394" y="6460"/>
                    <a:pt x="21016" y="5804"/>
                    <a:pt x="19681" y="5804"/>
                  </a:cubicBezTo>
                  <a:cubicBezTo>
                    <a:pt x="19409" y="5804"/>
                    <a:pt x="19140" y="5831"/>
                    <a:pt x="18873" y="5890"/>
                  </a:cubicBezTo>
                  <a:cubicBezTo>
                    <a:pt x="18673" y="5915"/>
                    <a:pt x="17971" y="9123"/>
                    <a:pt x="17720" y="9299"/>
                  </a:cubicBezTo>
                  <a:cubicBezTo>
                    <a:pt x="17319" y="9549"/>
                    <a:pt x="16768" y="9850"/>
                    <a:pt x="16292" y="9875"/>
                  </a:cubicBezTo>
                  <a:cubicBezTo>
                    <a:pt x="16246" y="9879"/>
                    <a:pt x="16204" y="9882"/>
                    <a:pt x="16166" y="9882"/>
                  </a:cubicBezTo>
                  <a:cubicBezTo>
                    <a:pt x="15762" y="9882"/>
                    <a:pt x="15728" y="9651"/>
                    <a:pt x="15339" y="9399"/>
                  </a:cubicBezTo>
                  <a:cubicBezTo>
                    <a:pt x="14963" y="9173"/>
                    <a:pt x="14512" y="9073"/>
                    <a:pt x="14086" y="9073"/>
                  </a:cubicBezTo>
                  <a:cubicBezTo>
                    <a:pt x="13384" y="9098"/>
                    <a:pt x="12733" y="9324"/>
                    <a:pt x="12056" y="9449"/>
                  </a:cubicBezTo>
                  <a:cubicBezTo>
                    <a:pt x="11726" y="9517"/>
                    <a:pt x="11388" y="9547"/>
                    <a:pt x="11050" y="9547"/>
                  </a:cubicBezTo>
                  <a:cubicBezTo>
                    <a:pt x="10516" y="9547"/>
                    <a:pt x="9981" y="9472"/>
                    <a:pt x="9475" y="9349"/>
                  </a:cubicBezTo>
                  <a:cubicBezTo>
                    <a:pt x="8976" y="9219"/>
                    <a:pt x="8160" y="8733"/>
                    <a:pt x="7575" y="8733"/>
                  </a:cubicBezTo>
                  <a:cubicBezTo>
                    <a:pt x="7484" y="8733"/>
                    <a:pt x="7397" y="8745"/>
                    <a:pt x="7319" y="8772"/>
                  </a:cubicBezTo>
                  <a:cubicBezTo>
                    <a:pt x="6928" y="8895"/>
                    <a:pt x="6871" y="9375"/>
                    <a:pt x="6403" y="9375"/>
                  </a:cubicBezTo>
                  <a:cubicBezTo>
                    <a:pt x="6391" y="9375"/>
                    <a:pt x="6379" y="9374"/>
                    <a:pt x="6367" y="9374"/>
                  </a:cubicBezTo>
                  <a:cubicBezTo>
                    <a:pt x="5988" y="9352"/>
                    <a:pt x="5609" y="9190"/>
                    <a:pt x="5230" y="9190"/>
                  </a:cubicBezTo>
                  <a:cubicBezTo>
                    <a:pt x="5183" y="9190"/>
                    <a:pt x="5136" y="9193"/>
                    <a:pt x="5089" y="9198"/>
                  </a:cubicBezTo>
                  <a:cubicBezTo>
                    <a:pt x="4487" y="9274"/>
                    <a:pt x="4061" y="9800"/>
                    <a:pt x="3710" y="10276"/>
                  </a:cubicBezTo>
                  <a:cubicBezTo>
                    <a:pt x="2482" y="11930"/>
                    <a:pt x="1229" y="13584"/>
                    <a:pt x="1" y="15214"/>
                  </a:cubicBezTo>
                  <a:cubicBezTo>
                    <a:pt x="2507" y="17870"/>
                    <a:pt x="6091" y="19098"/>
                    <a:pt x="9700" y="19599"/>
                  </a:cubicBezTo>
                  <a:cubicBezTo>
                    <a:pt x="12781" y="20018"/>
                    <a:pt x="15884" y="20241"/>
                    <a:pt x="18979" y="20241"/>
                  </a:cubicBezTo>
                  <a:cubicBezTo>
                    <a:pt x="24043" y="20241"/>
                    <a:pt x="29087" y="19643"/>
                    <a:pt x="33986" y="18321"/>
                  </a:cubicBezTo>
                  <a:lnTo>
                    <a:pt x="32156" y="16016"/>
                  </a:lnTo>
                  <a:lnTo>
                    <a:pt x="51104" y="16116"/>
                  </a:lnTo>
                  <a:cubicBezTo>
                    <a:pt x="53234" y="17394"/>
                    <a:pt x="55741" y="18121"/>
                    <a:pt x="58272" y="18447"/>
                  </a:cubicBezTo>
                  <a:cubicBezTo>
                    <a:pt x="61374" y="18868"/>
                    <a:pt x="64495" y="19095"/>
                    <a:pt x="67609" y="19095"/>
                  </a:cubicBezTo>
                  <a:cubicBezTo>
                    <a:pt x="72645" y="19095"/>
                    <a:pt x="77664" y="18500"/>
                    <a:pt x="82558" y="17168"/>
                  </a:cubicBezTo>
                  <a:cubicBezTo>
                    <a:pt x="80478" y="14562"/>
                    <a:pt x="78422" y="11955"/>
                    <a:pt x="76342" y="9374"/>
                  </a:cubicBezTo>
                  <a:cubicBezTo>
                    <a:pt x="75640" y="8472"/>
                    <a:pt x="74889" y="7569"/>
                    <a:pt x="73911" y="6993"/>
                  </a:cubicBezTo>
                  <a:cubicBezTo>
                    <a:pt x="72218" y="6025"/>
                    <a:pt x="70177" y="4652"/>
                    <a:pt x="68246" y="4652"/>
                  </a:cubicBezTo>
                  <a:cubicBezTo>
                    <a:pt x="67976" y="4652"/>
                    <a:pt x="67709" y="4679"/>
                    <a:pt x="67445" y="4737"/>
                  </a:cubicBezTo>
                  <a:cubicBezTo>
                    <a:pt x="67219" y="4787"/>
                    <a:pt x="66518" y="7995"/>
                    <a:pt x="66267" y="8146"/>
                  </a:cubicBezTo>
                  <a:cubicBezTo>
                    <a:pt x="65891" y="8421"/>
                    <a:pt x="65340" y="8722"/>
                    <a:pt x="64863" y="8747"/>
                  </a:cubicBezTo>
                  <a:cubicBezTo>
                    <a:pt x="64838" y="8748"/>
                    <a:pt x="64813" y="8749"/>
                    <a:pt x="64790" y="8749"/>
                  </a:cubicBezTo>
                  <a:cubicBezTo>
                    <a:pt x="64311" y="8749"/>
                    <a:pt x="64292" y="8509"/>
                    <a:pt x="63886" y="8246"/>
                  </a:cubicBezTo>
                  <a:cubicBezTo>
                    <a:pt x="63570" y="8043"/>
                    <a:pt x="63153" y="7942"/>
                    <a:pt x="62762" y="7942"/>
                  </a:cubicBezTo>
                  <a:cubicBezTo>
                    <a:pt x="62719" y="7942"/>
                    <a:pt x="62675" y="7943"/>
                    <a:pt x="62633" y="7945"/>
                  </a:cubicBezTo>
                  <a:cubicBezTo>
                    <a:pt x="61956" y="7945"/>
                    <a:pt x="61279" y="8171"/>
                    <a:pt x="60603" y="8321"/>
                  </a:cubicBezTo>
                  <a:cubicBezTo>
                    <a:pt x="60294" y="8376"/>
                    <a:pt x="59982" y="8401"/>
                    <a:pt x="59668" y="8401"/>
                  </a:cubicBezTo>
                  <a:cubicBezTo>
                    <a:pt x="59118" y="8401"/>
                    <a:pt x="58564" y="8324"/>
                    <a:pt x="58021" y="8196"/>
                  </a:cubicBezTo>
                  <a:cubicBezTo>
                    <a:pt x="57521" y="8087"/>
                    <a:pt x="56718" y="7581"/>
                    <a:pt x="56138" y="7581"/>
                  </a:cubicBezTo>
                  <a:cubicBezTo>
                    <a:pt x="56050" y="7581"/>
                    <a:pt x="55967" y="7593"/>
                    <a:pt x="55891" y="7619"/>
                  </a:cubicBezTo>
                  <a:cubicBezTo>
                    <a:pt x="55791" y="7645"/>
                    <a:pt x="55715" y="7695"/>
                    <a:pt x="55665" y="7745"/>
                  </a:cubicBezTo>
                  <a:lnTo>
                    <a:pt x="50903" y="5138"/>
                  </a:lnTo>
                  <a:lnTo>
                    <a:pt x="51329" y="2933"/>
                  </a:lnTo>
                  <a:lnTo>
                    <a:pt x="48172" y="0"/>
                  </a:ln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flipH="1">
              <a:off x="0" y="4665750"/>
              <a:ext cx="9143972"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6" name="Google Shape;396;p21"/>
          <p:cNvSpPr txBox="1">
            <a:spLocks noGrp="1"/>
          </p:cNvSpPr>
          <p:nvPr>
            <p:ph type="title" idx="2"/>
          </p:nvPr>
        </p:nvSpPr>
        <p:spPr>
          <a:xfrm>
            <a:off x="2402725" y="1487725"/>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7" name="Google Shape;397;p21"/>
          <p:cNvSpPr txBox="1">
            <a:spLocks noGrp="1"/>
          </p:cNvSpPr>
          <p:nvPr>
            <p:ph type="subTitle" idx="1"/>
          </p:nvPr>
        </p:nvSpPr>
        <p:spPr>
          <a:xfrm>
            <a:off x="2402725" y="2015425"/>
            <a:ext cx="19782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8" name="Google Shape;398;p21"/>
          <p:cNvSpPr txBox="1">
            <a:spLocks noGrp="1"/>
          </p:cNvSpPr>
          <p:nvPr>
            <p:ph type="title" idx="3"/>
          </p:nvPr>
        </p:nvSpPr>
        <p:spPr>
          <a:xfrm>
            <a:off x="5965008" y="1487725"/>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9" name="Google Shape;399;p21"/>
          <p:cNvSpPr txBox="1">
            <a:spLocks noGrp="1"/>
          </p:cNvSpPr>
          <p:nvPr>
            <p:ph type="subTitle" idx="4"/>
          </p:nvPr>
        </p:nvSpPr>
        <p:spPr>
          <a:xfrm>
            <a:off x="5965002" y="2015425"/>
            <a:ext cx="19782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0" name="Google Shape;400;p21"/>
          <p:cNvSpPr txBox="1">
            <a:spLocks noGrp="1"/>
          </p:cNvSpPr>
          <p:nvPr>
            <p:ph type="title" idx="5"/>
          </p:nvPr>
        </p:nvSpPr>
        <p:spPr>
          <a:xfrm>
            <a:off x="2402725" y="298710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1" name="Google Shape;401;p21"/>
          <p:cNvSpPr txBox="1">
            <a:spLocks noGrp="1"/>
          </p:cNvSpPr>
          <p:nvPr>
            <p:ph type="subTitle" idx="6"/>
          </p:nvPr>
        </p:nvSpPr>
        <p:spPr>
          <a:xfrm>
            <a:off x="2402725" y="3514800"/>
            <a:ext cx="19782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2" name="Google Shape;402;p21"/>
          <p:cNvSpPr txBox="1">
            <a:spLocks noGrp="1"/>
          </p:cNvSpPr>
          <p:nvPr>
            <p:ph type="title" idx="7"/>
          </p:nvPr>
        </p:nvSpPr>
        <p:spPr>
          <a:xfrm>
            <a:off x="5965008" y="298710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3" name="Google Shape;403;p21"/>
          <p:cNvSpPr txBox="1">
            <a:spLocks noGrp="1"/>
          </p:cNvSpPr>
          <p:nvPr>
            <p:ph type="subTitle" idx="8"/>
          </p:nvPr>
        </p:nvSpPr>
        <p:spPr>
          <a:xfrm>
            <a:off x="5965002" y="3514800"/>
            <a:ext cx="19782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04"/>
        <p:cNvGrpSpPr/>
        <p:nvPr/>
      </p:nvGrpSpPr>
      <p:grpSpPr>
        <a:xfrm>
          <a:off x="0" y="0"/>
          <a:ext cx="0" cy="0"/>
          <a:chOff x="0" y="0"/>
          <a:chExt cx="0" cy="0"/>
        </a:xfrm>
      </p:grpSpPr>
      <p:grpSp>
        <p:nvGrpSpPr>
          <p:cNvPr id="405" name="Google Shape;405;p22"/>
          <p:cNvGrpSpPr/>
          <p:nvPr/>
        </p:nvGrpSpPr>
        <p:grpSpPr>
          <a:xfrm>
            <a:off x="109893" y="-244824"/>
            <a:ext cx="9189746" cy="4561852"/>
            <a:chOff x="109893" y="-244824"/>
            <a:chExt cx="9189746" cy="4561852"/>
          </a:xfrm>
        </p:grpSpPr>
        <p:sp>
          <p:nvSpPr>
            <p:cNvPr id="406" name="Google Shape;406;p22"/>
            <p:cNvSpPr/>
            <p:nvPr/>
          </p:nvSpPr>
          <p:spPr>
            <a:xfrm rot="-9899965">
              <a:off x="271949" y="359535"/>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rot="-9900049">
              <a:off x="128298" y="10784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rot="9899939" flipH="1">
              <a:off x="6380745" y="-193074"/>
              <a:ext cx="460481" cy="460425"/>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rot="-9900026">
              <a:off x="8621767" y="4035544"/>
              <a:ext cx="253098" cy="253043"/>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rot="-9900049">
              <a:off x="8553448" y="4575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rot="-9900049">
              <a:off x="369923" y="31765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rot="-9900049">
              <a:off x="128298" y="38249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rot="9899939" flipH="1">
              <a:off x="8787420" y="1993801"/>
              <a:ext cx="460481" cy="460425"/>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rot="-9900049">
              <a:off x="2515048" y="578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22"/>
          <p:cNvGrpSpPr/>
          <p:nvPr/>
        </p:nvGrpSpPr>
        <p:grpSpPr>
          <a:xfrm flipH="1">
            <a:off x="-397025" y="4315863"/>
            <a:ext cx="9926929" cy="1617259"/>
            <a:chOff x="-397025" y="4315863"/>
            <a:chExt cx="9926929" cy="1617259"/>
          </a:xfrm>
        </p:grpSpPr>
        <p:grpSp>
          <p:nvGrpSpPr>
            <p:cNvPr id="416" name="Google Shape;416;p22"/>
            <p:cNvGrpSpPr/>
            <p:nvPr/>
          </p:nvGrpSpPr>
          <p:grpSpPr>
            <a:xfrm>
              <a:off x="0" y="4315863"/>
              <a:ext cx="9143986" cy="340561"/>
              <a:chOff x="0" y="3389888"/>
              <a:chExt cx="9143986" cy="340561"/>
            </a:xfrm>
          </p:grpSpPr>
          <p:sp>
            <p:nvSpPr>
              <p:cNvPr id="417" name="Google Shape;417;p22"/>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22"/>
            <p:cNvSpPr/>
            <p:nvPr/>
          </p:nvSpPr>
          <p:spPr>
            <a:xfrm>
              <a:off x="-57100" y="4604100"/>
              <a:ext cx="9258217" cy="1329022"/>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4751530" y="4783563"/>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flipH="1">
              <a:off x="1488580" y="4653025"/>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7198493" y="4604091"/>
              <a:ext cx="2331380" cy="919787"/>
            </a:xfrm>
            <a:custGeom>
              <a:avLst/>
              <a:gdLst/>
              <a:ahLst/>
              <a:cxnLst/>
              <a:rect l="l" t="t" r="r" b="b"/>
              <a:pathLst>
                <a:path w="28272" h="11154" extrusionOk="0">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2"/>
            <p:cNvGrpSpPr/>
            <p:nvPr/>
          </p:nvGrpSpPr>
          <p:grpSpPr>
            <a:xfrm>
              <a:off x="-397025" y="4626145"/>
              <a:ext cx="9926929" cy="1136764"/>
              <a:chOff x="-397025" y="3577445"/>
              <a:chExt cx="9926929" cy="1136764"/>
            </a:xfrm>
          </p:grpSpPr>
          <p:grpSp>
            <p:nvGrpSpPr>
              <p:cNvPr id="424" name="Google Shape;424;p22"/>
              <p:cNvGrpSpPr/>
              <p:nvPr/>
            </p:nvGrpSpPr>
            <p:grpSpPr>
              <a:xfrm>
                <a:off x="-397025" y="3608775"/>
                <a:ext cx="9771995" cy="1105434"/>
                <a:chOff x="-397025" y="3608775"/>
                <a:chExt cx="9771995" cy="1105434"/>
              </a:xfrm>
            </p:grpSpPr>
            <p:sp>
              <p:nvSpPr>
                <p:cNvPr id="425" name="Google Shape;425;p22"/>
                <p:cNvSpPr/>
                <p:nvPr/>
              </p:nvSpPr>
              <p:spPr>
                <a:xfrm>
                  <a:off x="-397025" y="3608775"/>
                  <a:ext cx="9771995"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3698050" y="3784075"/>
                  <a:ext cx="954875" cy="545175"/>
                </a:xfrm>
                <a:custGeom>
                  <a:avLst/>
                  <a:gdLst/>
                  <a:ahLst/>
                  <a:cxnLst/>
                  <a:rect l="l" t="t" r="r" b="b"/>
                  <a:pathLst>
                    <a:path w="38195" h="21807" extrusionOk="0">
                      <a:moveTo>
                        <a:pt x="35139" y="0"/>
                      </a:moveTo>
                      <a:lnTo>
                        <a:pt x="0" y="4975"/>
                      </a:lnTo>
                      <a:lnTo>
                        <a:pt x="1619" y="21159"/>
                      </a:lnTo>
                      <a:lnTo>
                        <a:pt x="38195" y="21807"/>
                      </a:lnTo>
                      <a:close/>
                    </a:path>
                  </a:pathLst>
                </a:custGeom>
                <a:solidFill>
                  <a:schemeClr val="lt2"/>
                </a:solidFill>
                <a:ln>
                  <a:noFill/>
                </a:ln>
              </p:spPr>
            </p:sp>
          </p:grpSp>
          <p:sp>
            <p:nvSpPr>
              <p:cNvPr id="427" name="Google Shape;427;p22"/>
              <p:cNvSpPr/>
              <p:nvPr/>
            </p:nvSpPr>
            <p:spPr>
              <a:xfrm>
                <a:off x="457382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17537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9" name="Google Shape;429;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22"/>
          <p:cNvSpPr txBox="1">
            <a:spLocks noGrp="1"/>
          </p:cNvSpPr>
          <p:nvPr>
            <p:ph type="title" idx="2"/>
          </p:nvPr>
        </p:nvSpPr>
        <p:spPr>
          <a:xfrm>
            <a:off x="1101175" y="149170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22"/>
          <p:cNvSpPr txBox="1">
            <a:spLocks noGrp="1"/>
          </p:cNvSpPr>
          <p:nvPr>
            <p:ph type="subTitle" idx="1"/>
          </p:nvPr>
        </p:nvSpPr>
        <p:spPr>
          <a:xfrm>
            <a:off x="1101175" y="2019400"/>
            <a:ext cx="19860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2" name="Google Shape;432;p22"/>
          <p:cNvSpPr txBox="1">
            <a:spLocks noGrp="1"/>
          </p:cNvSpPr>
          <p:nvPr>
            <p:ph type="title" idx="3"/>
          </p:nvPr>
        </p:nvSpPr>
        <p:spPr>
          <a:xfrm>
            <a:off x="3578948" y="149170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3" name="Google Shape;433;p22"/>
          <p:cNvSpPr txBox="1">
            <a:spLocks noGrp="1"/>
          </p:cNvSpPr>
          <p:nvPr>
            <p:ph type="subTitle" idx="4"/>
          </p:nvPr>
        </p:nvSpPr>
        <p:spPr>
          <a:xfrm>
            <a:off x="3579000" y="2019400"/>
            <a:ext cx="19860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4" name="Google Shape;434;p22"/>
          <p:cNvSpPr txBox="1">
            <a:spLocks noGrp="1"/>
          </p:cNvSpPr>
          <p:nvPr>
            <p:ph type="title" idx="5"/>
          </p:nvPr>
        </p:nvSpPr>
        <p:spPr>
          <a:xfrm>
            <a:off x="1101175" y="292510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5" name="Google Shape;435;p22"/>
          <p:cNvSpPr txBox="1">
            <a:spLocks noGrp="1"/>
          </p:cNvSpPr>
          <p:nvPr>
            <p:ph type="subTitle" idx="6"/>
          </p:nvPr>
        </p:nvSpPr>
        <p:spPr>
          <a:xfrm>
            <a:off x="1101175" y="345280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6" name="Google Shape;436;p22"/>
          <p:cNvSpPr txBox="1">
            <a:spLocks noGrp="1"/>
          </p:cNvSpPr>
          <p:nvPr>
            <p:ph type="title" idx="7"/>
          </p:nvPr>
        </p:nvSpPr>
        <p:spPr>
          <a:xfrm>
            <a:off x="3578948" y="292510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7" name="Google Shape;437;p22"/>
          <p:cNvSpPr txBox="1">
            <a:spLocks noGrp="1"/>
          </p:cNvSpPr>
          <p:nvPr>
            <p:ph type="subTitle" idx="8"/>
          </p:nvPr>
        </p:nvSpPr>
        <p:spPr>
          <a:xfrm>
            <a:off x="3578948" y="345280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8" name="Google Shape;438;p22"/>
          <p:cNvSpPr txBox="1">
            <a:spLocks noGrp="1"/>
          </p:cNvSpPr>
          <p:nvPr>
            <p:ph type="title" idx="9"/>
          </p:nvPr>
        </p:nvSpPr>
        <p:spPr>
          <a:xfrm>
            <a:off x="6056727" y="149170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9" name="Google Shape;439;p22"/>
          <p:cNvSpPr txBox="1">
            <a:spLocks noGrp="1"/>
          </p:cNvSpPr>
          <p:nvPr>
            <p:ph type="subTitle" idx="13"/>
          </p:nvPr>
        </p:nvSpPr>
        <p:spPr>
          <a:xfrm>
            <a:off x="6056725" y="2019400"/>
            <a:ext cx="19860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0" name="Google Shape;440;p22"/>
          <p:cNvSpPr txBox="1">
            <a:spLocks noGrp="1"/>
          </p:cNvSpPr>
          <p:nvPr>
            <p:ph type="title" idx="14"/>
          </p:nvPr>
        </p:nvSpPr>
        <p:spPr>
          <a:xfrm>
            <a:off x="6056727" y="292510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1" name="Google Shape;441;p22"/>
          <p:cNvSpPr txBox="1">
            <a:spLocks noGrp="1"/>
          </p:cNvSpPr>
          <p:nvPr>
            <p:ph type="subTitle" idx="15"/>
          </p:nvPr>
        </p:nvSpPr>
        <p:spPr>
          <a:xfrm>
            <a:off x="6056727" y="345280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42"/>
        <p:cNvGrpSpPr/>
        <p:nvPr/>
      </p:nvGrpSpPr>
      <p:grpSpPr>
        <a:xfrm>
          <a:off x="0" y="0"/>
          <a:ext cx="0" cy="0"/>
          <a:chOff x="0" y="0"/>
          <a:chExt cx="0" cy="0"/>
        </a:xfrm>
      </p:grpSpPr>
      <p:grpSp>
        <p:nvGrpSpPr>
          <p:cNvPr id="443" name="Google Shape;443;p23"/>
          <p:cNvGrpSpPr/>
          <p:nvPr/>
        </p:nvGrpSpPr>
        <p:grpSpPr>
          <a:xfrm flipH="1">
            <a:off x="-397025" y="4315863"/>
            <a:ext cx="9926929" cy="1617259"/>
            <a:chOff x="-397025" y="4315863"/>
            <a:chExt cx="9926929" cy="1617259"/>
          </a:xfrm>
        </p:grpSpPr>
        <p:grpSp>
          <p:nvGrpSpPr>
            <p:cNvPr id="444" name="Google Shape;444;p23"/>
            <p:cNvGrpSpPr/>
            <p:nvPr/>
          </p:nvGrpSpPr>
          <p:grpSpPr>
            <a:xfrm>
              <a:off x="0" y="4315863"/>
              <a:ext cx="9143986" cy="340561"/>
              <a:chOff x="0" y="3389888"/>
              <a:chExt cx="9143986" cy="340561"/>
            </a:xfrm>
          </p:grpSpPr>
          <p:sp>
            <p:nvSpPr>
              <p:cNvPr id="445" name="Google Shape;445;p23"/>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23"/>
            <p:cNvSpPr/>
            <p:nvPr/>
          </p:nvSpPr>
          <p:spPr>
            <a:xfrm>
              <a:off x="-57100" y="4604100"/>
              <a:ext cx="9258217" cy="1329022"/>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751530" y="4783563"/>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flipH="1">
              <a:off x="1488580" y="4653025"/>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7198493" y="4604091"/>
              <a:ext cx="2331380" cy="919787"/>
            </a:xfrm>
            <a:custGeom>
              <a:avLst/>
              <a:gdLst/>
              <a:ahLst/>
              <a:cxnLst/>
              <a:rect l="l" t="t" r="r" b="b"/>
              <a:pathLst>
                <a:path w="28272" h="11154" extrusionOk="0">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3"/>
            <p:cNvGrpSpPr/>
            <p:nvPr/>
          </p:nvGrpSpPr>
          <p:grpSpPr>
            <a:xfrm>
              <a:off x="-397025" y="4626145"/>
              <a:ext cx="9926929" cy="1136764"/>
              <a:chOff x="-397025" y="3577445"/>
              <a:chExt cx="9926929" cy="1136764"/>
            </a:xfrm>
          </p:grpSpPr>
          <p:grpSp>
            <p:nvGrpSpPr>
              <p:cNvPr id="452" name="Google Shape;452;p23"/>
              <p:cNvGrpSpPr/>
              <p:nvPr/>
            </p:nvGrpSpPr>
            <p:grpSpPr>
              <a:xfrm>
                <a:off x="-397025" y="3608775"/>
                <a:ext cx="9771995" cy="1105434"/>
                <a:chOff x="-397025" y="3608775"/>
                <a:chExt cx="9771995" cy="1105434"/>
              </a:xfrm>
            </p:grpSpPr>
            <p:sp>
              <p:nvSpPr>
                <p:cNvPr id="453" name="Google Shape;453;p23"/>
                <p:cNvSpPr/>
                <p:nvPr/>
              </p:nvSpPr>
              <p:spPr>
                <a:xfrm>
                  <a:off x="-397025" y="3608775"/>
                  <a:ext cx="9771995"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3698050" y="3784075"/>
                  <a:ext cx="954875" cy="545175"/>
                </a:xfrm>
                <a:custGeom>
                  <a:avLst/>
                  <a:gdLst/>
                  <a:ahLst/>
                  <a:cxnLst/>
                  <a:rect l="l" t="t" r="r" b="b"/>
                  <a:pathLst>
                    <a:path w="38195" h="21807" extrusionOk="0">
                      <a:moveTo>
                        <a:pt x="35139" y="0"/>
                      </a:moveTo>
                      <a:lnTo>
                        <a:pt x="0" y="4975"/>
                      </a:lnTo>
                      <a:lnTo>
                        <a:pt x="1619" y="21159"/>
                      </a:lnTo>
                      <a:lnTo>
                        <a:pt x="38195" y="21807"/>
                      </a:lnTo>
                      <a:close/>
                    </a:path>
                  </a:pathLst>
                </a:custGeom>
                <a:solidFill>
                  <a:schemeClr val="lt2"/>
                </a:solidFill>
                <a:ln>
                  <a:noFill/>
                </a:ln>
              </p:spPr>
            </p:sp>
          </p:grpSp>
          <p:sp>
            <p:nvSpPr>
              <p:cNvPr id="455" name="Google Shape;455;p23"/>
              <p:cNvSpPr/>
              <p:nvPr/>
            </p:nvSpPr>
            <p:spPr>
              <a:xfrm>
                <a:off x="457382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17537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 name="Google Shape;457;p23"/>
          <p:cNvGrpSpPr/>
          <p:nvPr/>
        </p:nvGrpSpPr>
        <p:grpSpPr>
          <a:xfrm>
            <a:off x="205993" y="42102"/>
            <a:ext cx="9091216" cy="3373022"/>
            <a:chOff x="205993" y="42102"/>
            <a:chExt cx="9091216" cy="3373022"/>
          </a:xfrm>
        </p:grpSpPr>
        <p:sp>
          <p:nvSpPr>
            <p:cNvPr id="458" name="Google Shape;458;p23"/>
            <p:cNvSpPr/>
            <p:nvPr/>
          </p:nvSpPr>
          <p:spPr>
            <a:xfrm rot="-9899965">
              <a:off x="312899" y="28312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rot="-9900049">
              <a:off x="224398" y="9133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rot="-9899965">
              <a:off x="8896999" y="272454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rot="-9900049">
              <a:off x="290873" y="32329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rot="-9900049">
              <a:off x="3312848" y="605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rot="-1559009">
              <a:off x="6551124" y="187548"/>
              <a:ext cx="359783" cy="35972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rot="-9900049">
              <a:off x="8747648" y="11827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23"/>
          <p:cNvSpPr txBox="1">
            <a:spLocks noGrp="1"/>
          </p:cNvSpPr>
          <p:nvPr>
            <p:ph type="title" hasCustomPrompt="1"/>
          </p:nvPr>
        </p:nvSpPr>
        <p:spPr>
          <a:xfrm>
            <a:off x="713100" y="2445625"/>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6" name="Google Shape;466;p23"/>
          <p:cNvSpPr txBox="1">
            <a:spLocks noGrp="1"/>
          </p:cNvSpPr>
          <p:nvPr>
            <p:ph type="subTitle" idx="1"/>
          </p:nvPr>
        </p:nvSpPr>
        <p:spPr>
          <a:xfrm>
            <a:off x="713100" y="3214527"/>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67" name="Google Shape;467;p23"/>
          <p:cNvSpPr txBox="1">
            <a:spLocks noGrp="1"/>
          </p:cNvSpPr>
          <p:nvPr>
            <p:ph type="title" idx="2" hasCustomPrompt="1"/>
          </p:nvPr>
        </p:nvSpPr>
        <p:spPr>
          <a:xfrm>
            <a:off x="3442950" y="2445615"/>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8" name="Google Shape;468;p23"/>
          <p:cNvSpPr txBox="1">
            <a:spLocks noGrp="1"/>
          </p:cNvSpPr>
          <p:nvPr>
            <p:ph type="subTitle" idx="3"/>
          </p:nvPr>
        </p:nvSpPr>
        <p:spPr>
          <a:xfrm>
            <a:off x="3442950" y="3214501"/>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69" name="Google Shape;469;p23"/>
          <p:cNvSpPr txBox="1">
            <a:spLocks noGrp="1"/>
          </p:cNvSpPr>
          <p:nvPr>
            <p:ph type="title" idx="4" hasCustomPrompt="1"/>
          </p:nvPr>
        </p:nvSpPr>
        <p:spPr>
          <a:xfrm>
            <a:off x="6172800" y="2445621"/>
            <a:ext cx="2258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0" name="Google Shape;470;p23"/>
          <p:cNvSpPr txBox="1">
            <a:spLocks noGrp="1"/>
          </p:cNvSpPr>
          <p:nvPr>
            <p:ph type="subTitle" idx="5"/>
          </p:nvPr>
        </p:nvSpPr>
        <p:spPr>
          <a:xfrm>
            <a:off x="6172800" y="3214498"/>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471"/>
        <p:cNvGrpSpPr/>
        <p:nvPr/>
      </p:nvGrpSpPr>
      <p:grpSpPr>
        <a:xfrm>
          <a:off x="0" y="0"/>
          <a:ext cx="0" cy="0"/>
          <a:chOff x="0" y="0"/>
          <a:chExt cx="0" cy="0"/>
        </a:xfrm>
      </p:grpSpPr>
      <p:grpSp>
        <p:nvGrpSpPr>
          <p:cNvPr id="472" name="Google Shape;472;p24"/>
          <p:cNvGrpSpPr/>
          <p:nvPr/>
        </p:nvGrpSpPr>
        <p:grpSpPr>
          <a:xfrm>
            <a:off x="103398" y="97990"/>
            <a:ext cx="8892462" cy="5045522"/>
            <a:chOff x="103398" y="97990"/>
            <a:chExt cx="8892462" cy="5045522"/>
          </a:xfrm>
        </p:grpSpPr>
        <p:sp>
          <p:nvSpPr>
            <p:cNvPr id="473" name="Google Shape;473;p24"/>
            <p:cNvSpPr/>
            <p:nvPr/>
          </p:nvSpPr>
          <p:spPr>
            <a:xfrm rot="900035">
              <a:off x="8328848" y="4592511"/>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p:nvPr/>
          </p:nvSpPr>
          <p:spPr>
            <a:xfrm rot="899951">
              <a:off x="8796876" y="42339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4"/>
            <p:cNvSpPr/>
            <p:nvPr/>
          </p:nvSpPr>
          <p:spPr>
            <a:xfrm rot="9612712">
              <a:off x="166870" y="3841933"/>
              <a:ext cx="454279" cy="4542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4"/>
            <p:cNvSpPr/>
            <p:nvPr/>
          </p:nvSpPr>
          <p:spPr>
            <a:xfrm rot="899951">
              <a:off x="397676" y="34073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p:nvPr/>
          </p:nvSpPr>
          <p:spPr>
            <a:xfrm rot="-9435392">
              <a:off x="8580528" y="952226"/>
              <a:ext cx="359783" cy="35972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4"/>
            <p:cNvSpPr/>
            <p:nvPr/>
          </p:nvSpPr>
          <p:spPr>
            <a:xfrm rot="900035">
              <a:off x="143823" y="801436"/>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rot="899951">
              <a:off x="8543376" y="22667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rot="899951">
              <a:off x="241801" y="17622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rot="899951">
              <a:off x="4149976" y="1163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rot="899951">
              <a:off x="1648026" y="47607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rot="899951">
              <a:off x="5357976" y="4961323"/>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485"/>
        <p:cNvGrpSpPr/>
        <p:nvPr/>
      </p:nvGrpSpPr>
      <p:grpSpPr>
        <a:xfrm>
          <a:off x="0" y="0"/>
          <a:ext cx="0" cy="0"/>
          <a:chOff x="0" y="0"/>
          <a:chExt cx="0" cy="0"/>
        </a:xfrm>
      </p:grpSpPr>
      <p:sp>
        <p:nvSpPr>
          <p:cNvPr id="486" name="Google Shape;486;p25"/>
          <p:cNvSpPr txBox="1">
            <a:spLocks noGrp="1"/>
          </p:cNvSpPr>
          <p:nvPr>
            <p:ph type="title"/>
          </p:nvPr>
        </p:nvSpPr>
        <p:spPr>
          <a:xfrm>
            <a:off x="720000" y="539400"/>
            <a:ext cx="3434700" cy="720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7" name="Google Shape;487;p25"/>
          <p:cNvSpPr txBox="1">
            <a:spLocks noGrp="1"/>
          </p:cNvSpPr>
          <p:nvPr>
            <p:ph type="subTitle" idx="1"/>
          </p:nvPr>
        </p:nvSpPr>
        <p:spPr>
          <a:xfrm>
            <a:off x="720000" y="2482500"/>
            <a:ext cx="3434700" cy="87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8" name="Google Shape;488;p25"/>
          <p:cNvSpPr txBox="1">
            <a:spLocks noGrp="1"/>
          </p:cNvSpPr>
          <p:nvPr>
            <p:ph type="subTitle" idx="2"/>
          </p:nvPr>
        </p:nvSpPr>
        <p:spPr>
          <a:xfrm>
            <a:off x="720000" y="2073575"/>
            <a:ext cx="3434700" cy="40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9" name="Google Shape;489;p25"/>
          <p:cNvSpPr txBox="1"/>
          <p:nvPr/>
        </p:nvSpPr>
        <p:spPr>
          <a:xfrm>
            <a:off x="720000" y="3480300"/>
            <a:ext cx="34347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lt2"/>
                </a:solidFill>
                <a:latin typeface="Istok Web"/>
                <a:ea typeface="Istok Web"/>
                <a:cs typeface="Istok Web"/>
                <a:sym typeface="Istok Web"/>
              </a:rPr>
              <a:t>CREDITS: This presentation template was created by </a:t>
            </a:r>
            <a:r>
              <a:rPr lang="en" sz="1200" b="1">
                <a:solidFill>
                  <a:schemeClr val="lt2"/>
                </a:solidFill>
                <a:uFill>
                  <a:noFill/>
                </a:uFill>
                <a:latin typeface="Istok Web"/>
                <a:ea typeface="Istok Web"/>
                <a:cs typeface="Istok Web"/>
                <a:sym typeface="Istok Web"/>
                <a:hlinkClick r:id="rId2">
                  <a:extLst>
                    <a:ext uri="{A12FA001-AC4F-418D-AE19-62706E023703}">
                      <ahyp:hlinkClr xmlns:ahyp="http://schemas.microsoft.com/office/drawing/2018/hyperlinkcolor" val="tx"/>
                    </a:ext>
                  </a:extLst>
                </a:hlinkClick>
              </a:rPr>
              <a:t>Slidesgo</a:t>
            </a:r>
            <a:r>
              <a:rPr lang="en" sz="1200">
                <a:solidFill>
                  <a:schemeClr val="lt2"/>
                </a:solidFill>
                <a:latin typeface="Istok Web"/>
                <a:ea typeface="Istok Web"/>
                <a:cs typeface="Istok Web"/>
                <a:sym typeface="Istok Web"/>
              </a:rPr>
              <a:t>, including icons by </a:t>
            </a:r>
            <a:r>
              <a:rPr lang="en" sz="1200" b="1">
                <a:solidFill>
                  <a:schemeClr val="lt2"/>
                </a:solidFill>
                <a:uFill>
                  <a:noFill/>
                </a:uFill>
                <a:latin typeface="Istok Web"/>
                <a:ea typeface="Istok Web"/>
                <a:cs typeface="Istok Web"/>
                <a:sym typeface="Istok Web"/>
                <a:hlinkClick r:id="rId3">
                  <a:extLst>
                    <a:ext uri="{A12FA001-AC4F-418D-AE19-62706E023703}">
                      <ahyp:hlinkClr xmlns:ahyp="http://schemas.microsoft.com/office/drawing/2018/hyperlinkcolor" val="tx"/>
                    </a:ext>
                  </a:extLst>
                </a:hlinkClick>
              </a:rPr>
              <a:t>Flaticon</a:t>
            </a:r>
            <a:r>
              <a:rPr lang="en" sz="1200" b="1">
                <a:solidFill>
                  <a:schemeClr val="lt2"/>
                </a:solidFill>
                <a:latin typeface="Istok Web"/>
                <a:ea typeface="Istok Web"/>
                <a:cs typeface="Istok Web"/>
                <a:sym typeface="Istok Web"/>
              </a:rPr>
              <a:t> </a:t>
            </a:r>
            <a:r>
              <a:rPr lang="en" sz="1200">
                <a:solidFill>
                  <a:schemeClr val="lt2"/>
                </a:solidFill>
                <a:latin typeface="Istok Web"/>
                <a:ea typeface="Istok Web"/>
                <a:cs typeface="Istok Web"/>
                <a:sym typeface="Istok Web"/>
              </a:rPr>
              <a:t>and infographics &amp; images by </a:t>
            </a:r>
            <a:r>
              <a:rPr lang="en" sz="1200" b="1">
                <a:solidFill>
                  <a:schemeClr val="lt2"/>
                </a:solidFill>
                <a:uFill>
                  <a:noFill/>
                </a:uFill>
                <a:latin typeface="Istok Web"/>
                <a:ea typeface="Istok Web"/>
                <a:cs typeface="Istok Web"/>
                <a:sym typeface="Istok Web"/>
                <a:hlinkClick r:id="rId4">
                  <a:extLst>
                    <a:ext uri="{A12FA001-AC4F-418D-AE19-62706E023703}">
                      <ahyp:hlinkClr xmlns:ahyp="http://schemas.microsoft.com/office/drawing/2018/hyperlinkcolor" val="tx"/>
                    </a:ext>
                  </a:extLst>
                </a:hlinkClick>
              </a:rPr>
              <a:t>Freepik</a:t>
            </a:r>
            <a:endParaRPr sz="1200" b="1">
              <a:solidFill>
                <a:schemeClr val="lt2"/>
              </a:solidFill>
              <a:latin typeface="Istok Web"/>
              <a:ea typeface="Istok Web"/>
              <a:cs typeface="Istok Web"/>
              <a:sym typeface="Istok Web"/>
            </a:endParaRPr>
          </a:p>
        </p:txBody>
      </p:sp>
      <p:grpSp>
        <p:nvGrpSpPr>
          <p:cNvPr id="490" name="Google Shape;490;p25"/>
          <p:cNvGrpSpPr/>
          <p:nvPr/>
        </p:nvGrpSpPr>
        <p:grpSpPr>
          <a:xfrm>
            <a:off x="4459625" y="155815"/>
            <a:ext cx="4542234" cy="4762659"/>
            <a:chOff x="4459625" y="155815"/>
            <a:chExt cx="4542234" cy="4762659"/>
          </a:xfrm>
        </p:grpSpPr>
        <p:sp>
          <p:nvSpPr>
            <p:cNvPr id="491" name="Google Shape;491;p25"/>
            <p:cNvSpPr/>
            <p:nvPr/>
          </p:nvSpPr>
          <p:spPr>
            <a:xfrm rot="-9899965">
              <a:off x="8395599" y="19624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rot="-9900049">
              <a:off x="8307098" y="8265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rot="-9899965">
              <a:off x="8601649" y="4163585"/>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rot="-9900049">
              <a:off x="7811873" y="47362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5"/>
            <p:cNvSpPr/>
            <p:nvPr/>
          </p:nvSpPr>
          <p:spPr>
            <a:xfrm rot="-9899965">
              <a:off x="4500049" y="270335"/>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6"/>
        <p:cNvGrpSpPr/>
        <p:nvPr/>
      </p:nvGrpSpPr>
      <p:grpSpPr>
        <a:xfrm>
          <a:off x="0" y="0"/>
          <a:ext cx="0" cy="0"/>
          <a:chOff x="0" y="0"/>
          <a:chExt cx="0" cy="0"/>
        </a:xfrm>
      </p:grpSpPr>
      <p:grpSp>
        <p:nvGrpSpPr>
          <p:cNvPr id="497" name="Google Shape;497;p26"/>
          <p:cNvGrpSpPr/>
          <p:nvPr/>
        </p:nvGrpSpPr>
        <p:grpSpPr>
          <a:xfrm>
            <a:off x="-397025" y="3599157"/>
            <a:ext cx="9926929" cy="1669452"/>
            <a:chOff x="-397025" y="3599157"/>
            <a:chExt cx="9926929" cy="1669452"/>
          </a:xfrm>
        </p:grpSpPr>
        <p:grpSp>
          <p:nvGrpSpPr>
            <p:cNvPr id="498" name="Google Shape;498;p26"/>
            <p:cNvGrpSpPr/>
            <p:nvPr/>
          </p:nvGrpSpPr>
          <p:grpSpPr>
            <a:xfrm>
              <a:off x="-397025" y="3939588"/>
              <a:ext cx="9926929" cy="1329022"/>
              <a:chOff x="-397025" y="3385225"/>
              <a:chExt cx="9926929" cy="1329022"/>
            </a:xfrm>
          </p:grpSpPr>
          <p:sp>
            <p:nvSpPr>
              <p:cNvPr id="499" name="Google Shape;499;p26"/>
              <p:cNvSpPr/>
              <p:nvPr/>
            </p:nvSpPr>
            <p:spPr>
              <a:xfrm>
                <a:off x="-57100" y="3385225"/>
                <a:ext cx="9258217" cy="1329022"/>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4751530" y="3657713"/>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flipH="1">
                <a:off x="1488580" y="3527175"/>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7198493" y="3478241"/>
                <a:ext cx="2331380" cy="919787"/>
              </a:xfrm>
              <a:custGeom>
                <a:avLst/>
                <a:gdLst/>
                <a:ahLst/>
                <a:cxnLst/>
                <a:rect l="l" t="t" r="r" b="b"/>
                <a:pathLst>
                  <a:path w="28272" h="11154" extrusionOk="0">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26"/>
              <p:cNvGrpSpPr/>
              <p:nvPr/>
            </p:nvGrpSpPr>
            <p:grpSpPr>
              <a:xfrm>
                <a:off x="-397025" y="3577445"/>
                <a:ext cx="9926929" cy="1136764"/>
                <a:chOff x="-397025" y="3577445"/>
                <a:chExt cx="9926929" cy="1136764"/>
              </a:xfrm>
            </p:grpSpPr>
            <p:grpSp>
              <p:nvGrpSpPr>
                <p:cNvPr id="504" name="Google Shape;504;p26"/>
                <p:cNvGrpSpPr/>
                <p:nvPr/>
              </p:nvGrpSpPr>
              <p:grpSpPr>
                <a:xfrm>
                  <a:off x="-397025" y="3608775"/>
                  <a:ext cx="9771995" cy="1105434"/>
                  <a:chOff x="-397025" y="3608775"/>
                  <a:chExt cx="9771995" cy="1105434"/>
                </a:xfrm>
              </p:grpSpPr>
              <p:sp>
                <p:nvSpPr>
                  <p:cNvPr id="505" name="Google Shape;505;p26"/>
                  <p:cNvSpPr/>
                  <p:nvPr/>
                </p:nvSpPr>
                <p:spPr>
                  <a:xfrm>
                    <a:off x="-397025" y="3608775"/>
                    <a:ext cx="9771995"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3698050" y="3784075"/>
                    <a:ext cx="954875" cy="545175"/>
                  </a:xfrm>
                  <a:custGeom>
                    <a:avLst/>
                    <a:gdLst/>
                    <a:ahLst/>
                    <a:cxnLst/>
                    <a:rect l="l" t="t" r="r" b="b"/>
                    <a:pathLst>
                      <a:path w="38195" h="21807" extrusionOk="0">
                        <a:moveTo>
                          <a:pt x="35139" y="0"/>
                        </a:moveTo>
                        <a:lnTo>
                          <a:pt x="0" y="4975"/>
                        </a:lnTo>
                        <a:lnTo>
                          <a:pt x="1619" y="21159"/>
                        </a:lnTo>
                        <a:lnTo>
                          <a:pt x="38195" y="21807"/>
                        </a:lnTo>
                        <a:close/>
                      </a:path>
                    </a:pathLst>
                  </a:custGeom>
                  <a:solidFill>
                    <a:schemeClr val="lt2"/>
                  </a:solidFill>
                  <a:ln>
                    <a:noFill/>
                  </a:ln>
                </p:spPr>
              </p:sp>
            </p:grpSp>
            <p:sp>
              <p:nvSpPr>
                <p:cNvPr id="507" name="Google Shape;507;p26"/>
                <p:cNvSpPr/>
                <p:nvPr/>
              </p:nvSpPr>
              <p:spPr>
                <a:xfrm>
                  <a:off x="457382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17537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 name="Google Shape;509;p26"/>
            <p:cNvGrpSpPr/>
            <p:nvPr/>
          </p:nvGrpSpPr>
          <p:grpSpPr>
            <a:xfrm flipH="1">
              <a:off x="-44798" y="3599157"/>
              <a:ext cx="9233597" cy="340561"/>
              <a:chOff x="0" y="3389888"/>
              <a:chExt cx="9143986" cy="340561"/>
            </a:xfrm>
          </p:grpSpPr>
          <p:sp>
            <p:nvSpPr>
              <p:cNvPr id="510" name="Google Shape;510;p26"/>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 name="Google Shape;512;p26"/>
          <p:cNvGrpSpPr/>
          <p:nvPr/>
        </p:nvGrpSpPr>
        <p:grpSpPr>
          <a:xfrm>
            <a:off x="292225" y="254290"/>
            <a:ext cx="8562534" cy="3082595"/>
            <a:chOff x="292225" y="254290"/>
            <a:chExt cx="8562534" cy="3082595"/>
          </a:xfrm>
        </p:grpSpPr>
        <p:sp>
          <p:nvSpPr>
            <p:cNvPr id="513" name="Google Shape;513;p26"/>
            <p:cNvSpPr/>
            <p:nvPr/>
          </p:nvSpPr>
          <p:spPr>
            <a:xfrm rot="-9900049">
              <a:off x="430623" y="10186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26"/>
            <p:cNvGrpSpPr/>
            <p:nvPr/>
          </p:nvGrpSpPr>
          <p:grpSpPr>
            <a:xfrm>
              <a:off x="292225" y="254290"/>
              <a:ext cx="8562534" cy="3082595"/>
              <a:chOff x="292225" y="254290"/>
              <a:chExt cx="8562534" cy="3082595"/>
            </a:xfrm>
          </p:grpSpPr>
          <p:sp>
            <p:nvSpPr>
              <p:cNvPr id="515" name="Google Shape;515;p26"/>
              <p:cNvSpPr/>
              <p:nvPr/>
            </p:nvSpPr>
            <p:spPr>
              <a:xfrm rot="-9899965">
                <a:off x="519124" y="38839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rot="900035">
                <a:off x="8388067" y="2543311"/>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rot="899951">
                <a:off x="8672533" y="21089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rot="899951">
                <a:off x="8348996" y="2726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rot="-9899965">
                <a:off x="332649" y="293672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20"/>
        <p:cNvGrpSpPr/>
        <p:nvPr/>
      </p:nvGrpSpPr>
      <p:grpSpPr>
        <a:xfrm>
          <a:off x="0" y="0"/>
          <a:ext cx="0" cy="0"/>
          <a:chOff x="0" y="0"/>
          <a:chExt cx="0" cy="0"/>
        </a:xfrm>
      </p:grpSpPr>
      <p:grpSp>
        <p:nvGrpSpPr>
          <p:cNvPr id="521" name="Google Shape;521;p27"/>
          <p:cNvGrpSpPr/>
          <p:nvPr/>
        </p:nvGrpSpPr>
        <p:grpSpPr>
          <a:xfrm>
            <a:off x="103398" y="97990"/>
            <a:ext cx="8892462" cy="5045522"/>
            <a:chOff x="103398" y="97990"/>
            <a:chExt cx="8892462" cy="5045522"/>
          </a:xfrm>
        </p:grpSpPr>
        <p:sp>
          <p:nvSpPr>
            <p:cNvPr id="522" name="Google Shape;522;p27"/>
            <p:cNvSpPr/>
            <p:nvPr/>
          </p:nvSpPr>
          <p:spPr>
            <a:xfrm rot="900035">
              <a:off x="8328848" y="4592511"/>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rot="899951">
              <a:off x="8796876" y="42339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rot="9612712">
              <a:off x="166870" y="3841933"/>
              <a:ext cx="454279" cy="4542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rot="899951">
              <a:off x="397676" y="34073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rot="-9435392">
              <a:off x="8580528" y="952226"/>
              <a:ext cx="359783" cy="35972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rot="900035">
              <a:off x="143823" y="801436"/>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rot="899951">
              <a:off x="8543376" y="22667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rot="899951">
              <a:off x="241801" y="17622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rot="899951">
              <a:off x="4149976" y="1163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rot="899951">
              <a:off x="1648026" y="47607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rot="899951">
              <a:off x="5357976" y="4961323"/>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4"/>
          <p:cNvSpPr/>
          <p:nvPr/>
        </p:nvSpPr>
        <p:spPr>
          <a:xfrm rot="-9899965">
            <a:off x="106899" y="13542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rot="-9900049">
            <a:off x="8909623" y="15997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rot="-900035" flipH="1">
            <a:off x="7117324" y="487059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8566651" y="1955160"/>
            <a:ext cx="310852" cy="31078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rot="-9900049">
            <a:off x="18398" y="7656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9900049">
            <a:off x="166098" y="47015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2"/>
              </a:buClr>
              <a:buSzPts val="1200"/>
              <a:buAutoNum type="arabicPeriod"/>
              <a:defRPr sz="125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0"/>
        <p:cNvGrpSpPr/>
        <p:nvPr/>
      </p:nvGrpSpPr>
      <p:grpSpPr>
        <a:xfrm>
          <a:off x="0" y="0"/>
          <a:ext cx="0" cy="0"/>
          <a:chOff x="0" y="0"/>
          <a:chExt cx="0" cy="0"/>
        </a:xfrm>
      </p:grpSpPr>
      <p:grpSp>
        <p:nvGrpSpPr>
          <p:cNvPr id="91" name="Google Shape;91;p5"/>
          <p:cNvGrpSpPr/>
          <p:nvPr/>
        </p:nvGrpSpPr>
        <p:grpSpPr>
          <a:xfrm flipH="1">
            <a:off x="0" y="4423788"/>
            <a:ext cx="9143986" cy="719744"/>
            <a:chOff x="0" y="4423788"/>
            <a:chExt cx="9143986" cy="719744"/>
          </a:xfrm>
        </p:grpSpPr>
        <p:sp>
          <p:nvSpPr>
            <p:cNvPr id="92" name="Google Shape;92;p5"/>
            <p:cNvSpPr/>
            <p:nvPr/>
          </p:nvSpPr>
          <p:spPr>
            <a:xfrm>
              <a:off x="0" y="4673100"/>
              <a:ext cx="9143972" cy="470431"/>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5"/>
            <p:cNvGrpSpPr/>
            <p:nvPr/>
          </p:nvGrpSpPr>
          <p:grpSpPr>
            <a:xfrm flipH="1">
              <a:off x="0" y="4423788"/>
              <a:ext cx="9143986" cy="340561"/>
              <a:chOff x="0" y="3389888"/>
              <a:chExt cx="9143986" cy="340561"/>
            </a:xfrm>
          </p:grpSpPr>
          <p:sp>
            <p:nvSpPr>
              <p:cNvPr id="94" name="Google Shape;94;p5"/>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 name="Google Shape;96;p5"/>
          <p:cNvGrpSpPr/>
          <p:nvPr/>
        </p:nvGrpSpPr>
        <p:grpSpPr>
          <a:xfrm flipH="1">
            <a:off x="-47824" y="269674"/>
            <a:ext cx="9239623" cy="3904413"/>
            <a:chOff x="-95624" y="269674"/>
            <a:chExt cx="9239623" cy="3904413"/>
          </a:xfrm>
        </p:grpSpPr>
        <p:sp>
          <p:nvSpPr>
            <p:cNvPr id="97" name="Google Shape;97;p5"/>
            <p:cNvSpPr/>
            <p:nvPr/>
          </p:nvSpPr>
          <p:spPr>
            <a:xfrm rot="-9899965">
              <a:off x="312899" y="105814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9900049">
              <a:off x="224398" y="16884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899990">
              <a:off x="8518001" y="319177"/>
              <a:ext cx="440524" cy="44045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9900049" flipH="1">
              <a:off x="8637206" y="1819823"/>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flipH="1">
              <a:off x="8833147" y="2175197"/>
              <a:ext cx="310852" cy="31078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rot="9900049" flipH="1">
              <a:off x="8637206" y="39918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flipH="1">
              <a:off x="-95624" y="3531685"/>
              <a:ext cx="310852" cy="31078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5"/>
          <p:cNvSpPr txBox="1">
            <a:spLocks noGrp="1"/>
          </p:cNvSpPr>
          <p:nvPr>
            <p:ph type="title" idx="2"/>
          </p:nvPr>
        </p:nvSpPr>
        <p:spPr>
          <a:xfrm>
            <a:off x="1537425" y="2499247"/>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000" b="1">
                <a:solidFill>
                  <a:schemeClr val="dk2"/>
                </a:solidFill>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5"/>
          <p:cNvSpPr txBox="1">
            <a:spLocks noGrp="1"/>
          </p:cNvSpPr>
          <p:nvPr>
            <p:ph type="title" idx="3"/>
          </p:nvPr>
        </p:nvSpPr>
        <p:spPr>
          <a:xfrm>
            <a:off x="4863972" y="2499247"/>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000" b="1">
                <a:solidFill>
                  <a:schemeClr val="dk2"/>
                </a:solidFill>
                <a:latin typeface="Poppins"/>
                <a:ea typeface="Poppins"/>
                <a:cs typeface="Poppins"/>
                <a:sym typeface="Poppi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5"/>
          <p:cNvSpPr txBox="1">
            <a:spLocks noGrp="1"/>
          </p:cNvSpPr>
          <p:nvPr>
            <p:ph type="subTitle" idx="1"/>
          </p:nvPr>
        </p:nvSpPr>
        <p:spPr>
          <a:xfrm>
            <a:off x="4863975" y="3058150"/>
            <a:ext cx="2742600" cy="95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8" name="Google Shape;108;p5"/>
          <p:cNvSpPr txBox="1">
            <a:spLocks noGrp="1"/>
          </p:cNvSpPr>
          <p:nvPr>
            <p:ph type="subTitle" idx="4"/>
          </p:nvPr>
        </p:nvSpPr>
        <p:spPr>
          <a:xfrm>
            <a:off x="1537425" y="3058150"/>
            <a:ext cx="2742600" cy="95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
        <p:cNvGrpSpPr/>
        <p:nvPr/>
      </p:nvGrpSpPr>
      <p:grpSpPr>
        <a:xfrm>
          <a:off x="0" y="0"/>
          <a:ext cx="0" cy="0"/>
          <a:chOff x="0" y="0"/>
          <a:chExt cx="0" cy="0"/>
        </a:xfrm>
      </p:grpSpPr>
      <p:grpSp>
        <p:nvGrpSpPr>
          <p:cNvPr id="110" name="Google Shape;110;p6"/>
          <p:cNvGrpSpPr/>
          <p:nvPr/>
        </p:nvGrpSpPr>
        <p:grpSpPr>
          <a:xfrm>
            <a:off x="-104965" y="54540"/>
            <a:ext cx="9248962" cy="5088971"/>
            <a:chOff x="-104965" y="54540"/>
            <a:chExt cx="9248962" cy="5088971"/>
          </a:xfrm>
        </p:grpSpPr>
        <p:sp>
          <p:nvSpPr>
            <p:cNvPr id="111" name="Google Shape;111;p6"/>
            <p:cNvSpPr/>
            <p:nvPr/>
          </p:nvSpPr>
          <p:spPr>
            <a:xfrm rot="-9899965">
              <a:off x="533212" y="9497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rot="-9900049">
              <a:off x="261148" y="6494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rot="-1187288">
              <a:off x="8626247" y="309498"/>
              <a:ext cx="454279" cy="4542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9900049">
              <a:off x="8685898" y="10345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1364608">
              <a:off x="-49416" y="3903473"/>
              <a:ext cx="359783" cy="35972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9899965">
              <a:off x="8707912" y="3289685"/>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9900049">
              <a:off x="57198" y="28789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rot="-9900049">
              <a:off x="2049473" y="2628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rot="-9900049">
              <a:off x="4952098" y="4961323"/>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rot="-9900049">
              <a:off x="7210148" y="1929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grpSp>
        <p:nvGrpSpPr>
          <p:cNvPr id="123" name="Google Shape;123;p7"/>
          <p:cNvGrpSpPr/>
          <p:nvPr/>
        </p:nvGrpSpPr>
        <p:grpSpPr>
          <a:xfrm>
            <a:off x="69493" y="98803"/>
            <a:ext cx="8957335" cy="4931984"/>
            <a:chOff x="69493" y="98803"/>
            <a:chExt cx="8957335" cy="4931984"/>
          </a:xfrm>
        </p:grpSpPr>
        <p:sp>
          <p:nvSpPr>
            <p:cNvPr id="124" name="Google Shape;124;p7"/>
            <p:cNvSpPr/>
            <p:nvPr/>
          </p:nvSpPr>
          <p:spPr>
            <a:xfrm rot="-9899965">
              <a:off x="251974" y="139235"/>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rot="-9900049">
              <a:off x="87898" y="975623"/>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rot="-9899965">
              <a:off x="195299" y="4572410"/>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rot="-9900049">
              <a:off x="1023073" y="48485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rot="-9900049">
              <a:off x="8844598" y="4433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9900123">
              <a:off x="8692871" y="1357382"/>
              <a:ext cx="233192" cy="23314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4577798">
              <a:off x="8629572" y="4093353"/>
              <a:ext cx="359788" cy="359733"/>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9900049">
              <a:off x="8391173" y="4648023"/>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9900049">
              <a:off x="4253698" y="1827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9899929">
              <a:off x="4578327" y="374917"/>
              <a:ext cx="88959" cy="889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9900049">
              <a:off x="3790823" y="48051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7"/>
          <p:cNvSpPr txBox="1">
            <a:spLocks noGrp="1"/>
          </p:cNvSpPr>
          <p:nvPr>
            <p:ph type="body" idx="1"/>
          </p:nvPr>
        </p:nvSpPr>
        <p:spPr>
          <a:xfrm>
            <a:off x="720000" y="1915375"/>
            <a:ext cx="38034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a:endParaRPr/>
          </a:p>
        </p:txBody>
      </p:sp>
      <p:sp>
        <p:nvSpPr>
          <p:cNvPr id="136" name="Google Shape;136;p7"/>
          <p:cNvSpPr txBox="1">
            <a:spLocks noGrp="1"/>
          </p:cNvSpPr>
          <p:nvPr>
            <p:ph type="title"/>
          </p:nvPr>
        </p:nvSpPr>
        <p:spPr>
          <a:xfrm>
            <a:off x="720000" y="611525"/>
            <a:ext cx="3803400" cy="10491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grpSp>
        <p:nvGrpSpPr>
          <p:cNvPr id="138" name="Google Shape;138;p8"/>
          <p:cNvGrpSpPr/>
          <p:nvPr/>
        </p:nvGrpSpPr>
        <p:grpSpPr>
          <a:xfrm>
            <a:off x="132693" y="164024"/>
            <a:ext cx="8875325" cy="3084038"/>
            <a:chOff x="132693" y="164024"/>
            <a:chExt cx="8875325" cy="3084038"/>
          </a:xfrm>
        </p:grpSpPr>
        <p:sp>
          <p:nvSpPr>
            <p:cNvPr id="139" name="Google Shape;139;p8"/>
            <p:cNvSpPr/>
            <p:nvPr/>
          </p:nvSpPr>
          <p:spPr>
            <a:xfrm rot="900035">
              <a:off x="173117" y="253886"/>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99951">
              <a:off x="342808" y="3065873"/>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99990">
              <a:off x="8518001" y="213527"/>
              <a:ext cx="440524" cy="44045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a:off x="0" y="3389888"/>
            <a:ext cx="9143986" cy="2539180"/>
            <a:chOff x="0" y="3389888"/>
            <a:chExt cx="9143986" cy="2539180"/>
          </a:xfrm>
        </p:grpSpPr>
        <p:sp>
          <p:nvSpPr>
            <p:cNvPr id="143" name="Google Shape;143;p8"/>
            <p:cNvSpPr/>
            <p:nvPr/>
          </p:nvSpPr>
          <p:spPr>
            <a:xfrm>
              <a:off x="0" y="3639201"/>
              <a:ext cx="9143972" cy="2289867"/>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809418" y="4403172"/>
              <a:ext cx="154504" cy="47888"/>
            </a:xfrm>
            <a:custGeom>
              <a:avLst/>
              <a:gdLst/>
              <a:ahLst/>
              <a:cxnLst/>
              <a:rect l="l" t="t" r="r" b="b"/>
              <a:pathLst>
                <a:path w="2081" h="645" extrusionOk="0">
                  <a:moveTo>
                    <a:pt x="1234" y="1"/>
                  </a:moveTo>
                  <a:cubicBezTo>
                    <a:pt x="989" y="1"/>
                    <a:pt x="711" y="68"/>
                    <a:pt x="427" y="268"/>
                  </a:cubicBezTo>
                  <a:cubicBezTo>
                    <a:pt x="427" y="268"/>
                    <a:pt x="195" y="37"/>
                    <a:pt x="118" y="37"/>
                  </a:cubicBezTo>
                  <a:cubicBezTo>
                    <a:pt x="111" y="37"/>
                    <a:pt x="105" y="38"/>
                    <a:pt x="101" y="43"/>
                  </a:cubicBezTo>
                  <a:cubicBezTo>
                    <a:pt x="51" y="118"/>
                    <a:pt x="276" y="293"/>
                    <a:pt x="251" y="368"/>
                  </a:cubicBezTo>
                  <a:cubicBezTo>
                    <a:pt x="226" y="444"/>
                    <a:pt x="0" y="644"/>
                    <a:pt x="101" y="644"/>
                  </a:cubicBezTo>
                  <a:cubicBezTo>
                    <a:pt x="201" y="644"/>
                    <a:pt x="351" y="494"/>
                    <a:pt x="452" y="419"/>
                  </a:cubicBezTo>
                  <a:cubicBezTo>
                    <a:pt x="452" y="419"/>
                    <a:pt x="926" y="592"/>
                    <a:pt x="1374" y="592"/>
                  </a:cubicBezTo>
                  <a:cubicBezTo>
                    <a:pt x="1668" y="592"/>
                    <a:pt x="1951" y="517"/>
                    <a:pt x="2081" y="268"/>
                  </a:cubicBezTo>
                  <a:cubicBezTo>
                    <a:pt x="2081" y="268"/>
                    <a:pt x="1724" y="1"/>
                    <a:pt x="1234"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643778" y="4313855"/>
              <a:ext cx="95034" cy="29253"/>
            </a:xfrm>
            <a:custGeom>
              <a:avLst/>
              <a:gdLst/>
              <a:ahLst/>
              <a:cxnLst/>
              <a:rect l="l" t="t" r="r" b="b"/>
              <a:pathLst>
                <a:path w="1280" h="394" extrusionOk="0">
                  <a:moveTo>
                    <a:pt x="752" y="1"/>
                  </a:moveTo>
                  <a:cubicBezTo>
                    <a:pt x="600" y="1"/>
                    <a:pt x="427" y="43"/>
                    <a:pt x="252" y="168"/>
                  </a:cubicBezTo>
                  <a:cubicBezTo>
                    <a:pt x="252" y="168"/>
                    <a:pt x="136" y="34"/>
                    <a:pt x="91" y="34"/>
                  </a:cubicBezTo>
                  <a:cubicBezTo>
                    <a:pt x="84" y="34"/>
                    <a:pt x="79" y="36"/>
                    <a:pt x="76" y="43"/>
                  </a:cubicBezTo>
                  <a:cubicBezTo>
                    <a:pt x="26" y="68"/>
                    <a:pt x="176" y="193"/>
                    <a:pt x="151" y="218"/>
                  </a:cubicBezTo>
                  <a:cubicBezTo>
                    <a:pt x="126" y="268"/>
                    <a:pt x="1" y="394"/>
                    <a:pt x="51" y="394"/>
                  </a:cubicBezTo>
                  <a:cubicBezTo>
                    <a:pt x="126" y="394"/>
                    <a:pt x="226" y="293"/>
                    <a:pt x="277" y="268"/>
                  </a:cubicBezTo>
                  <a:cubicBezTo>
                    <a:pt x="277" y="268"/>
                    <a:pt x="569" y="366"/>
                    <a:pt x="843" y="366"/>
                  </a:cubicBezTo>
                  <a:cubicBezTo>
                    <a:pt x="1030" y="366"/>
                    <a:pt x="1208" y="320"/>
                    <a:pt x="1279" y="168"/>
                  </a:cubicBezTo>
                  <a:cubicBezTo>
                    <a:pt x="1279" y="168"/>
                    <a:pt x="1056" y="1"/>
                    <a:pt x="752"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420523" y="4168706"/>
              <a:ext cx="94959" cy="29253"/>
            </a:xfrm>
            <a:custGeom>
              <a:avLst/>
              <a:gdLst/>
              <a:ahLst/>
              <a:cxnLst/>
              <a:rect l="l" t="t" r="r" b="b"/>
              <a:pathLst>
                <a:path w="1279" h="394" extrusionOk="0">
                  <a:moveTo>
                    <a:pt x="751" y="1"/>
                  </a:moveTo>
                  <a:cubicBezTo>
                    <a:pt x="599" y="1"/>
                    <a:pt x="426" y="43"/>
                    <a:pt x="251" y="168"/>
                  </a:cubicBezTo>
                  <a:cubicBezTo>
                    <a:pt x="251" y="168"/>
                    <a:pt x="117" y="34"/>
                    <a:pt x="66" y="34"/>
                  </a:cubicBezTo>
                  <a:cubicBezTo>
                    <a:pt x="59" y="34"/>
                    <a:pt x="54" y="36"/>
                    <a:pt x="50" y="43"/>
                  </a:cubicBezTo>
                  <a:cubicBezTo>
                    <a:pt x="25" y="68"/>
                    <a:pt x="151" y="193"/>
                    <a:pt x="151" y="218"/>
                  </a:cubicBezTo>
                  <a:cubicBezTo>
                    <a:pt x="126" y="268"/>
                    <a:pt x="0" y="394"/>
                    <a:pt x="50" y="394"/>
                  </a:cubicBezTo>
                  <a:cubicBezTo>
                    <a:pt x="101" y="394"/>
                    <a:pt x="201" y="293"/>
                    <a:pt x="276" y="268"/>
                  </a:cubicBezTo>
                  <a:cubicBezTo>
                    <a:pt x="276" y="268"/>
                    <a:pt x="560" y="366"/>
                    <a:pt x="832" y="366"/>
                  </a:cubicBezTo>
                  <a:cubicBezTo>
                    <a:pt x="1017" y="366"/>
                    <a:pt x="1197" y="320"/>
                    <a:pt x="1279" y="168"/>
                  </a:cubicBezTo>
                  <a:cubicBezTo>
                    <a:pt x="1279" y="168"/>
                    <a:pt x="1056" y="1"/>
                    <a:pt x="751"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465144" y="4694286"/>
              <a:ext cx="95034" cy="30292"/>
            </a:xfrm>
            <a:custGeom>
              <a:avLst/>
              <a:gdLst/>
              <a:ahLst/>
              <a:cxnLst/>
              <a:rect l="l" t="t" r="r" b="b"/>
              <a:pathLst>
                <a:path w="1280" h="408" extrusionOk="0">
                  <a:moveTo>
                    <a:pt x="752" y="1"/>
                  </a:moveTo>
                  <a:cubicBezTo>
                    <a:pt x="600" y="1"/>
                    <a:pt x="427" y="40"/>
                    <a:pt x="252" y="157"/>
                  </a:cubicBezTo>
                  <a:cubicBezTo>
                    <a:pt x="252" y="157"/>
                    <a:pt x="123" y="29"/>
                    <a:pt x="84" y="29"/>
                  </a:cubicBezTo>
                  <a:cubicBezTo>
                    <a:pt x="81" y="29"/>
                    <a:pt x="78" y="30"/>
                    <a:pt x="76" y="31"/>
                  </a:cubicBezTo>
                  <a:cubicBezTo>
                    <a:pt x="26" y="82"/>
                    <a:pt x="176" y="182"/>
                    <a:pt x="151" y="232"/>
                  </a:cubicBezTo>
                  <a:cubicBezTo>
                    <a:pt x="126" y="282"/>
                    <a:pt x="1" y="407"/>
                    <a:pt x="76" y="407"/>
                  </a:cubicBezTo>
                  <a:cubicBezTo>
                    <a:pt x="126" y="407"/>
                    <a:pt x="226" y="307"/>
                    <a:pt x="277" y="282"/>
                  </a:cubicBezTo>
                  <a:cubicBezTo>
                    <a:pt x="277" y="282"/>
                    <a:pt x="554" y="374"/>
                    <a:pt x="821" y="374"/>
                  </a:cubicBezTo>
                  <a:cubicBezTo>
                    <a:pt x="1016" y="374"/>
                    <a:pt x="1205" y="326"/>
                    <a:pt x="1279" y="157"/>
                  </a:cubicBezTo>
                  <a:cubicBezTo>
                    <a:pt x="1279" y="157"/>
                    <a:pt x="1056" y="1"/>
                    <a:pt x="752"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93482" y="3881832"/>
              <a:ext cx="322001" cy="521126"/>
            </a:xfrm>
            <a:custGeom>
              <a:avLst/>
              <a:gdLst/>
              <a:ahLst/>
              <a:cxnLst/>
              <a:rect l="l" t="t" r="r" b="b"/>
              <a:pathLst>
                <a:path w="4337" h="7019" extrusionOk="0">
                  <a:moveTo>
                    <a:pt x="3610" y="1"/>
                  </a:moveTo>
                  <a:cubicBezTo>
                    <a:pt x="3484" y="26"/>
                    <a:pt x="3359" y="126"/>
                    <a:pt x="3334" y="276"/>
                  </a:cubicBezTo>
                  <a:cubicBezTo>
                    <a:pt x="3309" y="377"/>
                    <a:pt x="3334" y="502"/>
                    <a:pt x="3409" y="627"/>
                  </a:cubicBezTo>
                  <a:cubicBezTo>
                    <a:pt x="3409" y="652"/>
                    <a:pt x="3434" y="677"/>
                    <a:pt x="3459" y="703"/>
                  </a:cubicBezTo>
                  <a:cubicBezTo>
                    <a:pt x="3509" y="753"/>
                    <a:pt x="3535" y="803"/>
                    <a:pt x="3535" y="828"/>
                  </a:cubicBezTo>
                  <a:cubicBezTo>
                    <a:pt x="3560" y="903"/>
                    <a:pt x="3509" y="978"/>
                    <a:pt x="3459" y="1003"/>
                  </a:cubicBezTo>
                  <a:cubicBezTo>
                    <a:pt x="3384" y="1053"/>
                    <a:pt x="3309" y="1053"/>
                    <a:pt x="3259" y="1053"/>
                  </a:cubicBezTo>
                  <a:cubicBezTo>
                    <a:pt x="3184" y="828"/>
                    <a:pt x="3058" y="652"/>
                    <a:pt x="2858" y="552"/>
                  </a:cubicBezTo>
                  <a:cubicBezTo>
                    <a:pt x="2837" y="538"/>
                    <a:pt x="2814" y="532"/>
                    <a:pt x="2791" y="532"/>
                  </a:cubicBezTo>
                  <a:cubicBezTo>
                    <a:pt x="2731" y="532"/>
                    <a:pt x="2668" y="573"/>
                    <a:pt x="2632" y="627"/>
                  </a:cubicBezTo>
                  <a:cubicBezTo>
                    <a:pt x="2607" y="703"/>
                    <a:pt x="2632" y="803"/>
                    <a:pt x="2707" y="828"/>
                  </a:cubicBezTo>
                  <a:cubicBezTo>
                    <a:pt x="2883" y="928"/>
                    <a:pt x="2958" y="1129"/>
                    <a:pt x="2983" y="1279"/>
                  </a:cubicBezTo>
                  <a:cubicBezTo>
                    <a:pt x="3008" y="1479"/>
                    <a:pt x="2958" y="1705"/>
                    <a:pt x="2858" y="1880"/>
                  </a:cubicBezTo>
                  <a:cubicBezTo>
                    <a:pt x="2858" y="1880"/>
                    <a:pt x="2858" y="1906"/>
                    <a:pt x="2858" y="1906"/>
                  </a:cubicBezTo>
                  <a:cubicBezTo>
                    <a:pt x="2726" y="1962"/>
                    <a:pt x="2581" y="1990"/>
                    <a:pt x="2442" y="1990"/>
                  </a:cubicBezTo>
                  <a:cubicBezTo>
                    <a:pt x="2396" y="1990"/>
                    <a:pt x="2350" y="1987"/>
                    <a:pt x="2306" y="1981"/>
                  </a:cubicBezTo>
                  <a:cubicBezTo>
                    <a:pt x="2231" y="1956"/>
                    <a:pt x="2181" y="1931"/>
                    <a:pt x="2131" y="1906"/>
                  </a:cubicBezTo>
                  <a:cubicBezTo>
                    <a:pt x="2106" y="1855"/>
                    <a:pt x="2081" y="1805"/>
                    <a:pt x="2081" y="1780"/>
                  </a:cubicBezTo>
                  <a:cubicBezTo>
                    <a:pt x="2081" y="1730"/>
                    <a:pt x="2131" y="1680"/>
                    <a:pt x="2181" y="1630"/>
                  </a:cubicBezTo>
                  <a:lnTo>
                    <a:pt x="2206" y="1630"/>
                  </a:lnTo>
                  <a:cubicBezTo>
                    <a:pt x="2256" y="1580"/>
                    <a:pt x="2332" y="1505"/>
                    <a:pt x="2382" y="1429"/>
                  </a:cubicBezTo>
                  <a:cubicBezTo>
                    <a:pt x="2432" y="1304"/>
                    <a:pt x="2407" y="1129"/>
                    <a:pt x="2281" y="1053"/>
                  </a:cubicBezTo>
                  <a:cubicBezTo>
                    <a:pt x="2261" y="1047"/>
                    <a:pt x="2243" y="1044"/>
                    <a:pt x="2226" y="1044"/>
                  </a:cubicBezTo>
                  <a:cubicBezTo>
                    <a:pt x="2181" y="1044"/>
                    <a:pt x="2149" y="1067"/>
                    <a:pt x="2131" y="1104"/>
                  </a:cubicBezTo>
                  <a:cubicBezTo>
                    <a:pt x="2106" y="1154"/>
                    <a:pt x="2131" y="1229"/>
                    <a:pt x="2181" y="1254"/>
                  </a:cubicBezTo>
                  <a:cubicBezTo>
                    <a:pt x="2181" y="1254"/>
                    <a:pt x="2206" y="1304"/>
                    <a:pt x="2181" y="1329"/>
                  </a:cubicBezTo>
                  <a:cubicBezTo>
                    <a:pt x="2156" y="1379"/>
                    <a:pt x="2106" y="1404"/>
                    <a:pt x="2056" y="1454"/>
                  </a:cubicBezTo>
                  <a:lnTo>
                    <a:pt x="2031" y="1479"/>
                  </a:lnTo>
                  <a:cubicBezTo>
                    <a:pt x="2006" y="1505"/>
                    <a:pt x="1981" y="1555"/>
                    <a:pt x="1956" y="1580"/>
                  </a:cubicBezTo>
                  <a:cubicBezTo>
                    <a:pt x="1931" y="1555"/>
                    <a:pt x="1931" y="1555"/>
                    <a:pt x="1905" y="1530"/>
                  </a:cubicBezTo>
                  <a:cubicBezTo>
                    <a:pt x="1830" y="1479"/>
                    <a:pt x="1755" y="1429"/>
                    <a:pt x="1655" y="1429"/>
                  </a:cubicBezTo>
                  <a:cubicBezTo>
                    <a:pt x="1630" y="1454"/>
                    <a:pt x="1580" y="1454"/>
                    <a:pt x="1555" y="1454"/>
                  </a:cubicBezTo>
                  <a:cubicBezTo>
                    <a:pt x="1504" y="1479"/>
                    <a:pt x="1454" y="1479"/>
                    <a:pt x="1404" y="1479"/>
                  </a:cubicBezTo>
                  <a:cubicBezTo>
                    <a:pt x="1379" y="1454"/>
                    <a:pt x="1329" y="1429"/>
                    <a:pt x="1329" y="1379"/>
                  </a:cubicBezTo>
                  <a:cubicBezTo>
                    <a:pt x="1329" y="1329"/>
                    <a:pt x="1329" y="1304"/>
                    <a:pt x="1354" y="1279"/>
                  </a:cubicBezTo>
                  <a:cubicBezTo>
                    <a:pt x="1379" y="1254"/>
                    <a:pt x="1404" y="1204"/>
                    <a:pt x="1379" y="1179"/>
                  </a:cubicBezTo>
                  <a:cubicBezTo>
                    <a:pt x="1362" y="1179"/>
                    <a:pt x="1346" y="1168"/>
                    <a:pt x="1329" y="1168"/>
                  </a:cubicBezTo>
                  <a:cubicBezTo>
                    <a:pt x="1321" y="1168"/>
                    <a:pt x="1312" y="1170"/>
                    <a:pt x="1304" y="1179"/>
                  </a:cubicBezTo>
                  <a:cubicBezTo>
                    <a:pt x="1229" y="1229"/>
                    <a:pt x="1204" y="1329"/>
                    <a:pt x="1229" y="1404"/>
                  </a:cubicBezTo>
                  <a:cubicBezTo>
                    <a:pt x="1229" y="1479"/>
                    <a:pt x="1304" y="1555"/>
                    <a:pt x="1379" y="1580"/>
                  </a:cubicBezTo>
                  <a:cubicBezTo>
                    <a:pt x="1401" y="1587"/>
                    <a:pt x="1421" y="1590"/>
                    <a:pt x="1440" y="1590"/>
                  </a:cubicBezTo>
                  <a:cubicBezTo>
                    <a:pt x="1486" y="1590"/>
                    <a:pt x="1526" y="1572"/>
                    <a:pt x="1580" y="1555"/>
                  </a:cubicBezTo>
                  <a:lnTo>
                    <a:pt x="1655" y="1555"/>
                  </a:lnTo>
                  <a:cubicBezTo>
                    <a:pt x="1730" y="1555"/>
                    <a:pt x="1780" y="1580"/>
                    <a:pt x="1830" y="1605"/>
                  </a:cubicBezTo>
                  <a:cubicBezTo>
                    <a:pt x="1855" y="1630"/>
                    <a:pt x="1880" y="1655"/>
                    <a:pt x="1880" y="1680"/>
                  </a:cubicBezTo>
                  <a:cubicBezTo>
                    <a:pt x="1880" y="1705"/>
                    <a:pt x="1880" y="1730"/>
                    <a:pt x="1880" y="1755"/>
                  </a:cubicBezTo>
                  <a:cubicBezTo>
                    <a:pt x="1855" y="1855"/>
                    <a:pt x="1905" y="1981"/>
                    <a:pt x="2006" y="2056"/>
                  </a:cubicBezTo>
                  <a:cubicBezTo>
                    <a:pt x="2056" y="2106"/>
                    <a:pt x="2131" y="2156"/>
                    <a:pt x="2231" y="2181"/>
                  </a:cubicBezTo>
                  <a:lnTo>
                    <a:pt x="2256" y="2181"/>
                  </a:lnTo>
                  <a:cubicBezTo>
                    <a:pt x="2382" y="2206"/>
                    <a:pt x="2507" y="2206"/>
                    <a:pt x="2657" y="2206"/>
                  </a:cubicBezTo>
                  <a:cubicBezTo>
                    <a:pt x="2557" y="2307"/>
                    <a:pt x="2432" y="2432"/>
                    <a:pt x="2306" y="2557"/>
                  </a:cubicBezTo>
                  <a:cubicBezTo>
                    <a:pt x="2206" y="2657"/>
                    <a:pt x="2081" y="2783"/>
                    <a:pt x="1981" y="2933"/>
                  </a:cubicBezTo>
                  <a:cubicBezTo>
                    <a:pt x="1956" y="2933"/>
                    <a:pt x="1931" y="2958"/>
                    <a:pt x="1905" y="3008"/>
                  </a:cubicBezTo>
                  <a:cubicBezTo>
                    <a:pt x="1880" y="3033"/>
                    <a:pt x="1855" y="3084"/>
                    <a:pt x="1830" y="3134"/>
                  </a:cubicBezTo>
                  <a:cubicBezTo>
                    <a:pt x="1635" y="3403"/>
                    <a:pt x="1510" y="3767"/>
                    <a:pt x="1551" y="4111"/>
                  </a:cubicBezTo>
                  <a:lnTo>
                    <a:pt x="1551" y="4111"/>
                  </a:lnTo>
                  <a:cubicBezTo>
                    <a:pt x="1501" y="4110"/>
                    <a:pt x="1429" y="4085"/>
                    <a:pt x="1404" y="4061"/>
                  </a:cubicBezTo>
                  <a:cubicBezTo>
                    <a:pt x="1379" y="4036"/>
                    <a:pt x="1379" y="4011"/>
                    <a:pt x="1379" y="3886"/>
                  </a:cubicBezTo>
                  <a:cubicBezTo>
                    <a:pt x="1379" y="3835"/>
                    <a:pt x="1404" y="3760"/>
                    <a:pt x="1379" y="3685"/>
                  </a:cubicBezTo>
                  <a:cubicBezTo>
                    <a:pt x="1354" y="3485"/>
                    <a:pt x="1229" y="3359"/>
                    <a:pt x="1129" y="3234"/>
                  </a:cubicBezTo>
                  <a:cubicBezTo>
                    <a:pt x="1053" y="3159"/>
                    <a:pt x="1003" y="3084"/>
                    <a:pt x="953" y="2983"/>
                  </a:cubicBezTo>
                  <a:cubicBezTo>
                    <a:pt x="928" y="2883"/>
                    <a:pt x="903" y="2783"/>
                    <a:pt x="928" y="2708"/>
                  </a:cubicBezTo>
                  <a:cubicBezTo>
                    <a:pt x="953" y="2657"/>
                    <a:pt x="978" y="2582"/>
                    <a:pt x="1053" y="2557"/>
                  </a:cubicBezTo>
                  <a:cubicBezTo>
                    <a:pt x="1078" y="2557"/>
                    <a:pt x="1129" y="2582"/>
                    <a:pt x="1154" y="2607"/>
                  </a:cubicBezTo>
                  <a:cubicBezTo>
                    <a:pt x="1154" y="2607"/>
                    <a:pt x="1154" y="2632"/>
                    <a:pt x="1154" y="2657"/>
                  </a:cubicBezTo>
                  <a:cubicBezTo>
                    <a:pt x="1179" y="2733"/>
                    <a:pt x="1204" y="2833"/>
                    <a:pt x="1304" y="2883"/>
                  </a:cubicBezTo>
                  <a:cubicBezTo>
                    <a:pt x="1341" y="2920"/>
                    <a:pt x="1391" y="2943"/>
                    <a:pt x="1445" y="2943"/>
                  </a:cubicBezTo>
                  <a:cubicBezTo>
                    <a:pt x="1464" y="2943"/>
                    <a:pt x="1484" y="2940"/>
                    <a:pt x="1504" y="2933"/>
                  </a:cubicBezTo>
                  <a:cubicBezTo>
                    <a:pt x="1605" y="2908"/>
                    <a:pt x="1705" y="2833"/>
                    <a:pt x="1755" y="2733"/>
                  </a:cubicBezTo>
                  <a:cubicBezTo>
                    <a:pt x="1880" y="2457"/>
                    <a:pt x="1780" y="2081"/>
                    <a:pt x="1504" y="1931"/>
                  </a:cubicBezTo>
                  <a:cubicBezTo>
                    <a:pt x="1483" y="1917"/>
                    <a:pt x="1461" y="1910"/>
                    <a:pt x="1438" y="1910"/>
                  </a:cubicBezTo>
                  <a:cubicBezTo>
                    <a:pt x="1379" y="1910"/>
                    <a:pt x="1322" y="1952"/>
                    <a:pt x="1304" y="2006"/>
                  </a:cubicBezTo>
                  <a:cubicBezTo>
                    <a:pt x="1254" y="2081"/>
                    <a:pt x="1279" y="2181"/>
                    <a:pt x="1354" y="2206"/>
                  </a:cubicBezTo>
                  <a:cubicBezTo>
                    <a:pt x="1454" y="2281"/>
                    <a:pt x="1530" y="2432"/>
                    <a:pt x="1479" y="2557"/>
                  </a:cubicBezTo>
                  <a:cubicBezTo>
                    <a:pt x="1479" y="2532"/>
                    <a:pt x="1454" y="2507"/>
                    <a:pt x="1454" y="2482"/>
                  </a:cubicBezTo>
                  <a:cubicBezTo>
                    <a:pt x="1392" y="2337"/>
                    <a:pt x="1228" y="2244"/>
                    <a:pt x="1059" y="2244"/>
                  </a:cubicBezTo>
                  <a:cubicBezTo>
                    <a:pt x="1024" y="2244"/>
                    <a:pt x="988" y="2248"/>
                    <a:pt x="953" y="2256"/>
                  </a:cubicBezTo>
                  <a:cubicBezTo>
                    <a:pt x="853" y="2281"/>
                    <a:pt x="778" y="2357"/>
                    <a:pt x="728" y="2432"/>
                  </a:cubicBezTo>
                  <a:cubicBezTo>
                    <a:pt x="728" y="2407"/>
                    <a:pt x="702" y="2382"/>
                    <a:pt x="702" y="2357"/>
                  </a:cubicBezTo>
                  <a:cubicBezTo>
                    <a:pt x="702" y="2281"/>
                    <a:pt x="702" y="2206"/>
                    <a:pt x="728" y="2131"/>
                  </a:cubicBezTo>
                  <a:cubicBezTo>
                    <a:pt x="728" y="2081"/>
                    <a:pt x="728" y="2031"/>
                    <a:pt x="728" y="1981"/>
                  </a:cubicBezTo>
                  <a:cubicBezTo>
                    <a:pt x="728" y="1880"/>
                    <a:pt x="702" y="1680"/>
                    <a:pt x="577" y="1580"/>
                  </a:cubicBezTo>
                  <a:cubicBezTo>
                    <a:pt x="522" y="1538"/>
                    <a:pt x="459" y="1520"/>
                    <a:pt x="397" y="1520"/>
                  </a:cubicBezTo>
                  <a:cubicBezTo>
                    <a:pt x="347" y="1520"/>
                    <a:pt x="296" y="1532"/>
                    <a:pt x="251" y="1555"/>
                  </a:cubicBezTo>
                  <a:cubicBezTo>
                    <a:pt x="151" y="1605"/>
                    <a:pt x="76" y="1705"/>
                    <a:pt x="76" y="1805"/>
                  </a:cubicBezTo>
                  <a:cubicBezTo>
                    <a:pt x="76" y="1855"/>
                    <a:pt x="101" y="1880"/>
                    <a:pt x="126" y="1880"/>
                  </a:cubicBezTo>
                  <a:cubicBezTo>
                    <a:pt x="151" y="1880"/>
                    <a:pt x="176" y="1855"/>
                    <a:pt x="176" y="1830"/>
                  </a:cubicBezTo>
                  <a:cubicBezTo>
                    <a:pt x="176" y="1755"/>
                    <a:pt x="226" y="1680"/>
                    <a:pt x="301" y="1655"/>
                  </a:cubicBezTo>
                  <a:cubicBezTo>
                    <a:pt x="323" y="1634"/>
                    <a:pt x="353" y="1626"/>
                    <a:pt x="384" y="1626"/>
                  </a:cubicBezTo>
                  <a:cubicBezTo>
                    <a:pt x="427" y="1626"/>
                    <a:pt x="473" y="1640"/>
                    <a:pt x="502" y="1655"/>
                  </a:cubicBezTo>
                  <a:cubicBezTo>
                    <a:pt x="602" y="1730"/>
                    <a:pt x="627" y="1906"/>
                    <a:pt x="627" y="1981"/>
                  </a:cubicBezTo>
                  <a:cubicBezTo>
                    <a:pt x="627" y="2031"/>
                    <a:pt x="627" y="2081"/>
                    <a:pt x="602" y="2131"/>
                  </a:cubicBezTo>
                  <a:cubicBezTo>
                    <a:pt x="602" y="2206"/>
                    <a:pt x="602" y="2281"/>
                    <a:pt x="602" y="2382"/>
                  </a:cubicBezTo>
                  <a:cubicBezTo>
                    <a:pt x="602" y="2432"/>
                    <a:pt x="627" y="2482"/>
                    <a:pt x="652" y="2532"/>
                  </a:cubicBezTo>
                  <a:cubicBezTo>
                    <a:pt x="627" y="2582"/>
                    <a:pt x="627" y="2607"/>
                    <a:pt x="602" y="2657"/>
                  </a:cubicBezTo>
                  <a:cubicBezTo>
                    <a:pt x="577" y="2783"/>
                    <a:pt x="602" y="2933"/>
                    <a:pt x="652" y="3109"/>
                  </a:cubicBezTo>
                  <a:cubicBezTo>
                    <a:pt x="677" y="3159"/>
                    <a:pt x="702" y="3184"/>
                    <a:pt x="728" y="3234"/>
                  </a:cubicBezTo>
                  <a:cubicBezTo>
                    <a:pt x="677" y="3221"/>
                    <a:pt x="634" y="3215"/>
                    <a:pt x="590" y="3215"/>
                  </a:cubicBezTo>
                  <a:cubicBezTo>
                    <a:pt x="546" y="3215"/>
                    <a:pt x="502" y="3221"/>
                    <a:pt x="452" y="3234"/>
                  </a:cubicBezTo>
                  <a:cubicBezTo>
                    <a:pt x="226" y="3259"/>
                    <a:pt x="1" y="3510"/>
                    <a:pt x="51" y="3760"/>
                  </a:cubicBezTo>
                  <a:cubicBezTo>
                    <a:pt x="76" y="3860"/>
                    <a:pt x="126" y="3961"/>
                    <a:pt x="226" y="3986"/>
                  </a:cubicBezTo>
                  <a:cubicBezTo>
                    <a:pt x="246" y="3992"/>
                    <a:pt x="267" y="3996"/>
                    <a:pt x="286" y="3996"/>
                  </a:cubicBezTo>
                  <a:cubicBezTo>
                    <a:pt x="340" y="3996"/>
                    <a:pt x="390" y="3972"/>
                    <a:pt x="427" y="3936"/>
                  </a:cubicBezTo>
                  <a:cubicBezTo>
                    <a:pt x="477" y="3911"/>
                    <a:pt x="502" y="3835"/>
                    <a:pt x="502" y="3785"/>
                  </a:cubicBezTo>
                  <a:cubicBezTo>
                    <a:pt x="502" y="3735"/>
                    <a:pt x="452" y="3685"/>
                    <a:pt x="377" y="3685"/>
                  </a:cubicBezTo>
                  <a:cubicBezTo>
                    <a:pt x="327" y="3685"/>
                    <a:pt x="301" y="3735"/>
                    <a:pt x="276" y="3760"/>
                  </a:cubicBezTo>
                  <a:cubicBezTo>
                    <a:pt x="276" y="3760"/>
                    <a:pt x="251" y="3735"/>
                    <a:pt x="251" y="3710"/>
                  </a:cubicBezTo>
                  <a:cubicBezTo>
                    <a:pt x="226" y="3585"/>
                    <a:pt x="377" y="3459"/>
                    <a:pt x="502" y="3434"/>
                  </a:cubicBezTo>
                  <a:cubicBezTo>
                    <a:pt x="523" y="3430"/>
                    <a:pt x="546" y="3428"/>
                    <a:pt x="569" y="3428"/>
                  </a:cubicBezTo>
                  <a:cubicBezTo>
                    <a:pt x="680" y="3428"/>
                    <a:pt x="808" y="3477"/>
                    <a:pt x="953" y="3560"/>
                  </a:cubicBezTo>
                  <a:cubicBezTo>
                    <a:pt x="978" y="3560"/>
                    <a:pt x="978" y="3560"/>
                    <a:pt x="978" y="3585"/>
                  </a:cubicBezTo>
                  <a:cubicBezTo>
                    <a:pt x="1028" y="3635"/>
                    <a:pt x="1053" y="3685"/>
                    <a:pt x="1053" y="3735"/>
                  </a:cubicBezTo>
                  <a:cubicBezTo>
                    <a:pt x="1078" y="3785"/>
                    <a:pt x="1078" y="3835"/>
                    <a:pt x="1053" y="3886"/>
                  </a:cubicBezTo>
                  <a:cubicBezTo>
                    <a:pt x="1053" y="4011"/>
                    <a:pt x="1053" y="4161"/>
                    <a:pt x="1204" y="4312"/>
                  </a:cubicBezTo>
                  <a:cubicBezTo>
                    <a:pt x="1254" y="4362"/>
                    <a:pt x="1329" y="4387"/>
                    <a:pt x="1429" y="4437"/>
                  </a:cubicBezTo>
                  <a:cubicBezTo>
                    <a:pt x="1555" y="4462"/>
                    <a:pt x="1705" y="4512"/>
                    <a:pt x="1780" y="4587"/>
                  </a:cubicBezTo>
                  <a:cubicBezTo>
                    <a:pt x="1880" y="4713"/>
                    <a:pt x="1981" y="4813"/>
                    <a:pt x="2081" y="4913"/>
                  </a:cubicBezTo>
                  <a:cubicBezTo>
                    <a:pt x="2181" y="4988"/>
                    <a:pt x="2256" y="5038"/>
                    <a:pt x="2332" y="5139"/>
                  </a:cubicBezTo>
                  <a:cubicBezTo>
                    <a:pt x="2733" y="5565"/>
                    <a:pt x="2733" y="6317"/>
                    <a:pt x="2332" y="6743"/>
                  </a:cubicBezTo>
                  <a:cubicBezTo>
                    <a:pt x="2281" y="6818"/>
                    <a:pt x="2281" y="6918"/>
                    <a:pt x="2332" y="6968"/>
                  </a:cubicBezTo>
                  <a:cubicBezTo>
                    <a:pt x="2357" y="6993"/>
                    <a:pt x="2382" y="6993"/>
                    <a:pt x="2407" y="7018"/>
                  </a:cubicBezTo>
                  <a:cubicBezTo>
                    <a:pt x="2457" y="7018"/>
                    <a:pt x="2532" y="6993"/>
                    <a:pt x="2582" y="6968"/>
                  </a:cubicBezTo>
                  <a:cubicBezTo>
                    <a:pt x="2983" y="6517"/>
                    <a:pt x="3058" y="5815"/>
                    <a:pt x="2808" y="5264"/>
                  </a:cubicBezTo>
                  <a:cubicBezTo>
                    <a:pt x="2908" y="5264"/>
                    <a:pt x="3008" y="5189"/>
                    <a:pt x="3058" y="5114"/>
                  </a:cubicBezTo>
                  <a:cubicBezTo>
                    <a:pt x="3108" y="5038"/>
                    <a:pt x="3134" y="4938"/>
                    <a:pt x="3134" y="4863"/>
                  </a:cubicBezTo>
                  <a:cubicBezTo>
                    <a:pt x="3159" y="4813"/>
                    <a:pt x="3159" y="4788"/>
                    <a:pt x="3159" y="4738"/>
                  </a:cubicBezTo>
                  <a:cubicBezTo>
                    <a:pt x="3209" y="4587"/>
                    <a:pt x="3334" y="4487"/>
                    <a:pt x="3484" y="4462"/>
                  </a:cubicBezTo>
                  <a:cubicBezTo>
                    <a:pt x="3509" y="4462"/>
                    <a:pt x="3535" y="4412"/>
                    <a:pt x="3509" y="4387"/>
                  </a:cubicBezTo>
                  <a:cubicBezTo>
                    <a:pt x="3509" y="4369"/>
                    <a:pt x="3497" y="4351"/>
                    <a:pt x="3481" y="4351"/>
                  </a:cubicBezTo>
                  <a:cubicBezTo>
                    <a:pt x="3474" y="4351"/>
                    <a:pt x="3467" y="4354"/>
                    <a:pt x="3459" y="4362"/>
                  </a:cubicBezTo>
                  <a:cubicBezTo>
                    <a:pt x="3284" y="4387"/>
                    <a:pt x="3134" y="4537"/>
                    <a:pt x="3058" y="4688"/>
                  </a:cubicBezTo>
                  <a:cubicBezTo>
                    <a:pt x="3058" y="4738"/>
                    <a:pt x="3033" y="4813"/>
                    <a:pt x="3033" y="4863"/>
                  </a:cubicBezTo>
                  <a:cubicBezTo>
                    <a:pt x="3033" y="4913"/>
                    <a:pt x="3008" y="4988"/>
                    <a:pt x="2983" y="5038"/>
                  </a:cubicBezTo>
                  <a:cubicBezTo>
                    <a:pt x="2933" y="5114"/>
                    <a:pt x="2858" y="5164"/>
                    <a:pt x="2758" y="5164"/>
                  </a:cubicBezTo>
                  <a:cubicBezTo>
                    <a:pt x="2707" y="5089"/>
                    <a:pt x="2657" y="4988"/>
                    <a:pt x="2582" y="4913"/>
                  </a:cubicBezTo>
                  <a:cubicBezTo>
                    <a:pt x="2482" y="4813"/>
                    <a:pt x="2407" y="4738"/>
                    <a:pt x="2306" y="4662"/>
                  </a:cubicBezTo>
                  <a:cubicBezTo>
                    <a:pt x="2256" y="4637"/>
                    <a:pt x="2231" y="4587"/>
                    <a:pt x="2206" y="4562"/>
                  </a:cubicBezTo>
                  <a:cubicBezTo>
                    <a:pt x="2181" y="4412"/>
                    <a:pt x="2231" y="4261"/>
                    <a:pt x="2332" y="4136"/>
                  </a:cubicBezTo>
                  <a:cubicBezTo>
                    <a:pt x="2382" y="4061"/>
                    <a:pt x="2482" y="3986"/>
                    <a:pt x="2557" y="3986"/>
                  </a:cubicBezTo>
                  <a:cubicBezTo>
                    <a:pt x="2657" y="3986"/>
                    <a:pt x="2733" y="4011"/>
                    <a:pt x="2758" y="4086"/>
                  </a:cubicBezTo>
                  <a:cubicBezTo>
                    <a:pt x="2783" y="4111"/>
                    <a:pt x="2758" y="4161"/>
                    <a:pt x="2758" y="4186"/>
                  </a:cubicBezTo>
                  <a:cubicBezTo>
                    <a:pt x="2733" y="4211"/>
                    <a:pt x="2733" y="4236"/>
                    <a:pt x="2682" y="4236"/>
                  </a:cubicBezTo>
                  <a:cubicBezTo>
                    <a:pt x="2632" y="4236"/>
                    <a:pt x="2607" y="4287"/>
                    <a:pt x="2607" y="4362"/>
                  </a:cubicBezTo>
                  <a:cubicBezTo>
                    <a:pt x="2607" y="4403"/>
                    <a:pt x="2641" y="4444"/>
                    <a:pt x="2694" y="4444"/>
                  </a:cubicBezTo>
                  <a:cubicBezTo>
                    <a:pt x="2706" y="4444"/>
                    <a:pt x="2719" y="4441"/>
                    <a:pt x="2733" y="4437"/>
                  </a:cubicBezTo>
                  <a:cubicBezTo>
                    <a:pt x="2808" y="4437"/>
                    <a:pt x="2883" y="4387"/>
                    <a:pt x="2933" y="4287"/>
                  </a:cubicBezTo>
                  <a:cubicBezTo>
                    <a:pt x="2983" y="4211"/>
                    <a:pt x="3008" y="4086"/>
                    <a:pt x="2958" y="4011"/>
                  </a:cubicBezTo>
                  <a:cubicBezTo>
                    <a:pt x="2908" y="3860"/>
                    <a:pt x="2733" y="3760"/>
                    <a:pt x="2532" y="3760"/>
                  </a:cubicBezTo>
                  <a:cubicBezTo>
                    <a:pt x="2407" y="3785"/>
                    <a:pt x="2256" y="3860"/>
                    <a:pt x="2156" y="4011"/>
                  </a:cubicBezTo>
                  <a:cubicBezTo>
                    <a:pt x="2081" y="4111"/>
                    <a:pt x="2031" y="4236"/>
                    <a:pt x="2006" y="4362"/>
                  </a:cubicBezTo>
                  <a:cubicBezTo>
                    <a:pt x="1981" y="4312"/>
                    <a:pt x="1956" y="4287"/>
                    <a:pt x="1931" y="4261"/>
                  </a:cubicBezTo>
                  <a:cubicBezTo>
                    <a:pt x="1755" y="3911"/>
                    <a:pt x="1931" y="3485"/>
                    <a:pt x="2156" y="3184"/>
                  </a:cubicBezTo>
                  <a:cubicBezTo>
                    <a:pt x="2295" y="3045"/>
                    <a:pt x="2520" y="2905"/>
                    <a:pt x="2672" y="2905"/>
                  </a:cubicBezTo>
                  <a:cubicBezTo>
                    <a:pt x="2685" y="2905"/>
                    <a:pt x="2696" y="2906"/>
                    <a:pt x="2707" y="2908"/>
                  </a:cubicBezTo>
                  <a:cubicBezTo>
                    <a:pt x="2758" y="2908"/>
                    <a:pt x="2833" y="2933"/>
                    <a:pt x="2908" y="2933"/>
                  </a:cubicBezTo>
                  <a:cubicBezTo>
                    <a:pt x="3002" y="2960"/>
                    <a:pt x="3103" y="2987"/>
                    <a:pt x="3203" y="2987"/>
                  </a:cubicBezTo>
                  <a:cubicBezTo>
                    <a:pt x="3291" y="2987"/>
                    <a:pt x="3378" y="2966"/>
                    <a:pt x="3459" y="2908"/>
                  </a:cubicBezTo>
                  <a:cubicBezTo>
                    <a:pt x="3535" y="2883"/>
                    <a:pt x="3585" y="2808"/>
                    <a:pt x="3635" y="2758"/>
                  </a:cubicBezTo>
                  <a:cubicBezTo>
                    <a:pt x="3660" y="2733"/>
                    <a:pt x="3710" y="2708"/>
                    <a:pt x="3760" y="2683"/>
                  </a:cubicBezTo>
                  <a:cubicBezTo>
                    <a:pt x="3785" y="2683"/>
                    <a:pt x="3810" y="2683"/>
                    <a:pt x="3835" y="2657"/>
                  </a:cubicBezTo>
                  <a:cubicBezTo>
                    <a:pt x="3936" y="2632"/>
                    <a:pt x="4036" y="2607"/>
                    <a:pt x="4111" y="2532"/>
                  </a:cubicBezTo>
                  <a:cubicBezTo>
                    <a:pt x="4236" y="2432"/>
                    <a:pt x="4337" y="2281"/>
                    <a:pt x="4312" y="2106"/>
                  </a:cubicBezTo>
                  <a:cubicBezTo>
                    <a:pt x="4293" y="2050"/>
                    <a:pt x="4260" y="2021"/>
                    <a:pt x="4213" y="2021"/>
                  </a:cubicBezTo>
                  <a:cubicBezTo>
                    <a:pt x="4197" y="2021"/>
                    <a:pt x="4180" y="2025"/>
                    <a:pt x="4161" y="2031"/>
                  </a:cubicBezTo>
                  <a:cubicBezTo>
                    <a:pt x="4111" y="2031"/>
                    <a:pt x="4086" y="2106"/>
                    <a:pt x="4086" y="2156"/>
                  </a:cubicBezTo>
                  <a:cubicBezTo>
                    <a:pt x="4111" y="2231"/>
                    <a:pt x="4061" y="2307"/>
                    <a:pt x="3986" y="2357"/>
                  </a:cubicBezTo>
                  <a:cubicBezTo>
                    <a:pt x="3936" y="2407"/>
                    <a:pt x="3835" y="2432"/>
                    <a:pt x="3760" y="2457"/>
                  </a:cubicBezTo>
                  <a:lnTo>
                    <a:pt x="3735" y="2457"/>
                  </a:lnTo>
                  <a:cubicBezTo>
                    <a:pt x="3760" y="2357"/>
                    <a:pt x="3760" y="2281"/>
                    <a:pt x="3735" y="2181"/>
                  </a:cubicBezTo>
                  <a:cubicBezTo>
                    <a:pt x="3735" y="2131"/>
                    <a:pt x="3735" y="2081"/>
                    <a:pt x="3735" y="2031"/>
                  </a:cubicBezTo>
                  <a:cubicBezTo>
                    <a:pt x="3760" y="1906"/>
                    <a:pt x="3785" y="1830"/>
                    <a:pt x="3835" y="1780"/>
                  </a:cubicBezTo>
                  <a:cubicBezTo>
                    <a:pt x="3872" y="1744"/>
                    <a:pt x="3909" y="1720"/>
                    <a:pt x="3936" y="1720"/>
                  </a:cubicBezTo>
                  <a:cubicBezTo>
                    <a:pt x="3945" y="1720"/>
                    <a:pt x="3954" y="1723"/>
                    <a:pt x="3961" y="1730"/>
                  </a:cubicBezTo>
                  <a:cubicBezTo>
                    <a:pt x="3998" y="1768"/>
                    <a:pt x="4042" y="1787"/>
                    <a:pt x="4086" y="1787"/>
                  </a:cubicBezTo>
                  <a:cubicBezTo>
                    <a:pt x="4130" y="1787"/>
                    <a:pt x="4174" y="1768"/>
                    <a:pt x="4211" y="1730"/>
                  </a:cubicBezTo>
                  <a:cubicBezTo>
                    <a:pt x="4261" y="1680"/>
                    <a:pt x="4261" y="1580"/>
                    <a:pt x="4186" y="1505"/>
                  </a:cubicBezTo>
                  <a:cubicBezTo>
                    <a:pt x="4111" y="1429"/>
                    <a:pt x="3986" y="1404"/>
                    <a:pt x="3860" y="1404"/>
                  </a:cubicBezTo>
                  <a:cubicBezTo>
                    <a:pt x="3860" y="1404"/>
                    <a:pt x="3860" y="1404"/>
                    <a:pt x="3860" y="1379"/>
                  </a:cubicBezTo>
                  <a:cubicBezTo>
                    <a:pt x="3885" y="1329"/>
                    <a:pt x="3936" y="1304"/>
                    <a:pt x="3961" y="1254"/>
                  </a:cubicBezTo>
                  <a:cubicBezTo>
                    <a:pt x="3986" y="1254"/>
                    <a:pt x="3986" y="1229"/>
                    <a:pt x="4011" y="1229"/>
                  </a:cubicBezTo>
                  <a:cubicBezTo>
                    <a:pt x="4086" y="1129"/>
                    <a:pt x="4111" y="1053"/>
                    <a:pt x="4111" y="953"/>
                  </a:cubicBezTo>
                  <a:cubicBezTo>
                    <a:pt x="4111" y="935"/>
                    <a:pt x="4098" y="918"/>
                    <a:pt x="4073" y="918"/>
                  </a:cubicBezTo>
                  <a:cubicBezTo>
                    <a:pt x="4063" y="918"/>
                    <a:pt x="4050" y="921"/>
                    <a:pt x="4036" y="928"/>
                  </a:cubicBezTo>
                  <a:cubicBezTo>
                    <a:pt x="4011" y="928"/>
                    <a:pt x="3986" y="953"/>
                    <a:pt x="4011" y="978"/>
                  </a:cubicBezTo>
                  <a:cubicBezTo>
                    <a:pt x="4011" y="1028"/>
                    <a:pt x="3986" y="1078"/>
                    <a:pt x="3936" y="1154"/>
                  </a:cubicBezTo>
                  <a:cubicBezTo>
                    <a:pt x="3911" y="1154"/>
                    <a:pt x="3911" y="1179"/>
                    <a:pt x="3885" y="1179"/>
                  </a:cubicBezTo>
                  <a:cubicBezTo>
                    <a:pt x="3835" y="1229"/>
                    <a:pt x="3810" y="1279"/>
                    <a:pt x="3760" y="1354"/>
                  </a:cubicBezTo>
                  <a:cubicBezTo>
                    <a:pt x="3760" y="1379"/>
                    <a:pt x="3760" y="1404"/>
                    <a:pt x="3760" y="1454"/>
                  </a:cubicBezTo>
                  <a:cubicBezTo>
                    <a:pt x="3685" y="1454"/>
                    <a:pt x="3635" y="1505"/>
                    <a:pt x="3610" y="1555"/>
                  </a:cubicBezTo>
                  <a:cubicBezTo>
                    <a:pt x="3484" y="1655"/>
                    <a:pt x="3434" y="1805"/>
                    <a:pt x="3434" y="2031"/>
                  </a:cubicBezTo>
                  <a:cubicBezTo>
                    <a:pt x="3434" y="2081"/>
                    <a:pt x="3434" y="2131"/>
                    <a:pt x="3434" y="2181"/>
                  </a:cubicBezTo>
                  <a:cubicBezTo>
                    <a:pt x="3434" y="2281"/>
                    <a:pt x="3434" y="2357"/>
                    <a:pt x="3409" y="2407"/>
                  </a:cubicBezTo>
                  <a:cubicBezTo>
                    <a:pt x="3409" y="2532"/>
                    <a:pt x="3359" y="2607"/>
                    <a:pt x="3309" y="2632"/>
                  </a:cubicBezTo>
                  <a:cubicBezTo>
                    <a:pt x="3277" y="2654"/>
                    <a:pt x="3236" y="2661"/>
                    <a:pt x="3191" y="2661"/>
                  </a:cubicBezTo>
                  <a:cubicBezTo>
                    <a:pt x="3128" y="2661"/>
                    <a:pt x="3056" y="2647"/>
                    <a:pt x="2983" y="2632"/>
                  </a:cubicBezTo>
                  <a:cubicBezTo>
                    <a:pt x="2908" y="2607"/>
                    <a:pt x="2808" y="2582"/>
                    <a:pt x="2733" y="2582"/>
                  </a:cubicBezTo>
                  <a:cubicBezTo>
                    <a:pt x="2883" y="2407"/>
                    <a:pt x="3033" y="2231"/>
                    <a:pt x="3159" y="2031"/>
                  </a:cubicBezTo>
                  <a:cubicBezTo>
                    <a:pt x="3284" y="1805"/>
                    <a:pt x="3334" y="1530"/>
                    <a:pt x="3309" y="1279"/>
                  </a:cubicBezTo>
                  <a:cubicBezTo>
                    <a:pt x="3409" y="1279"/>
                    <a:pt x="3484" y="1229"/>
                    <a:pt x="3560" y="1179"/>
                  </a:cubicBezTo>
                  <a:cubicBezTo>
                    <a:pt x="3710" y="1104"/>
                    <a:pt x="3785" y="928"/>
                    <a:pt x="3760" y="778"/>
                  </a:cubicBezTo>
                  <a:cubicBezTo>
                    <a:pt x="3735" y="703"/>
                    <a:pt x="3685" y="627"/>
                    <a:pt x="3635" y="577"/>
                  </a:cubicBezTo>
                  <a:cubicBezTo>
                    <a:pt x="3610" y="552"/>
                    <a:pt x="3585" y="527"/>
                    <a:pt x="3585" y="502"/>
                  </a:cubicBezTo>
                  <a:cubicBezTo>
                    <a:pt x="3535" y="452"/>
                    <a:pt x="3535" y="377"/>
                    <a:pt x="3535" y="327"/>
                  </a:cubicBezTo>
                  <a:cubicBezTo>
                    <a:pt x="3560" y="276"/>
                    <a:pt x="3585" y="226"/>
                    <a:pt x="3635" y="226"/>
                  </a:cubicBezTo>
                  <a:cubicBezTo>
                    <a:pt x="3660" y="226"/>
                    <a:pt x="3685" y="226"/>
                    <a:pt x="3685" y="251"/>
                  </a:cubicBezTo>
                  <a:cubicBezTo>
                    <a:pt x="3710" y="251"/>
                    <a:pt x="3710" y="276"/>
                    <a:pt x="3710" y="276"/>
                  </a:cubicBezTo>
                  <a:cubicBezTo>
                    <a:pt x="3710" y="327"/>
                    <a:pt x="3760" y="377"/>
                    <a:pt x="3810" y="377"/>
                  </a:cubicBezTo>
                  <a:cubicBezTo>
                    <a:pt x="3885" y="377"/>
                    <a:pt x="3936" y="352"/>
                    <a:pt x="3936" y="276"/>
                  </a:cubicBezTo>
                  <a:cubicBezTo>
                    <a:pt x="3936" y="201"/>
                    <a:pt x="3885" y="151"/>
                    <a:pt x="3835" y="76"/>
                  </a:cubicBezTo>
                  <a:cubicBezTo>
                    <a:pt x="3785" y="26"/>
                    <a:pt x="3710" y="1"/>
                    <a:pt x="3610"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392607" y="4078358"/>
              <a:ext cx="221473" cy="311532"/>
            </a:xfrm>
            <a:custGeom>
              <a:avLst/>
              <a:gdLst/>
              <a:ahLst/>
              <a:cxnLst/>
              <a:rect l="l" t="t" r="r" b="b"/>
              <a:pathLst>
                <a:path w="2983" h="4196" extrusionOk="0">
                  <a:moveTo>
                    <a:pt x="1448" y="0"/>
                  </a:moveTo>
                  <a:cubicBezTo>
                    <a:pt x="1433" y="0"/>
                    <a:pt x="1419" y="3"/>
                    <a:pt x="1404" y="10"/>
                  </a:cubicBezTo>
                  <a:cubicBezTo>
                    <a:pt x="1379" y="10"/>
                    <a:pt x="1329" y="36"/>
                    <a:pt x="1304" y="86"/>
                  </a:cubicBezTo>
                  <a:cubicBezTo>
                    <a:pt x="1304" y="111"/>
                    <a:pt x="1304" y="161"/>
                    <a:pt x="1329" y="186"/>
                  </a:cubicBezTo>
                  <a:cubicBezTo>
                    <a:pt x="1379" y="186"/>
                    <a:pt x="1404" y="186"/>
                    <a:pt x="1429" y="136"/>
                  </a:cubicBezTo>
                  <a:lnTo>
                    <a:pt x="1479" y="136"/>
                  </a:lnTo>
                  <a:cubicBezTo>
                    <a:pt x="1504" y="161"/>
                    <a:pt x="1504" y="186"/>
                    <a:pt x="1504" y="211"/>
                  </a:cubicBezTo>
                  <a:cubicBezTo>
                    <a:pt x="1504" y="261"/>
                    <a:pt x="1479" y="286"/>
                    <a:pt x="1429" y="311"/>
                  </a:cubicBezTo>
                  <a:cubicBezTo>
                    <a:pt x="1404" y="311"/>
                    <a:pt x="1404" y="336"/>
                    <a:pt x="1379" y="336"/>
                  </a:cubicBezTo>
                  <a:cubicBezTo>
                    <a:pt x="1354" y="361"/>
                    <a:pt x="1304" y="361"/>
                    <a:pt x="1254" y="411"/>
                  </a:cubicBezTo>
                  <a:cubicBezTo>
                    <a:pt x="1203" y="487"/>
                    <a:pt x="1178" y="587"/>
                    <a:pt x="1229" y="687"/>
                  </a:cubicBezTo>
                  <a:cubicBezTo>
                    <a:pt x="1254" y="737"/>
                    <a:pt x="1304" y="787"/>
                    <a:pt x="1354" y="812"/>
                  </a:cubicBezTo>
                  <a:cubicBezTo>
                    <a:pt x="1279" y="938"/>
                    <a:pt x="1229" y="1113"/>
                    <a:pt x="1229" y="1264"/>
                  </a:cubicBezTo>
                  <a:cubicBezTo>
                    <a:pt x="1229" y="1414"/>
                    <a:pt x="1254" y="1539"/>
                    <a:pt x="1279" y="1690"/>
                  </a:cubicBezTo>
                  <a:cubicBezTo>
                    <a:pt x="1229" y="1665"/>
                    <a:pt x="1178" y="1665"/>
                    <a:pt x="1153" y="1640"/>
                  </a:cubicBezTo>
                  <a:cubicBezTo>
                    <a:pt x="1053" y="1614"/>
                    <a:pt x="1003" y="1589"/>
                    <a:pt x="953" y="1539"/>
                  </a:cubicBezTo>
                  <a:cubicBezTo>
                    <a:pt x="928" y="1514"/>
                    <a:pt x="928" y="1464"/>
                    <a:pt x="953" y="1389"/>
                  </a:cubicBezTo>
                  <a:cubicBezTo>
                    <a:pt x="978" y="1364"/>
                    <a:pt x="1003" y="1314"/>
                    <a:pt x="1028" y="1264"/>
                  </a:cubicBezTo>
                  <a:cubicBezTo>
                    <a:pt x="1053" y="1239"/>
                    <a:pt x="1053" y="1213"/>
                    <a:pt x="1078" y="1188"/>
                  </a:cubicBezTo>
                  <a:cubicBezTo>
                    <a:pt x="1128" y="1063"/>
                    <a:pt x="1153" y="963"/>
                    <a:pt x="1128" y="863"/>
                  </a:cubicBezTo>
                  <a:cubicBezTo>
                    <a:pt x="1103" y="838"/>
                    <a:pt x="1078" y="787"/>
                    <a:pt x="1053" y="762"/>
                  </a:cubicBezTo>
                  <a:cubicBezTo>
                    <a:pt x="1078" y="762"/>
                    <a:pt x="1078" y="737"/>
                    <a:pt x="1078" y="712"/>
                  </a:cubicBezTo>
                  <a:cubicBezTo>
                    <a:pt x="1078" y="662"/>
                    <a:pt x="1078" y="637"/>
                    <a:pt x="1053" y="587"/>
                  </a:cubicBezTo>
                  <a:cubicBezTo>
                    <a:pt x="1053" y="587"/>
                    <a:pt x="1053" y="562"/>
                    <a:pt x="1053" y="562"/>
                  </a:cubicBezTo>
                  <a:cubicBezTo>
                    <a:pt x="1053" y="512"/>
                    <a:pt x="1053" y="462"/>
                    <a:pt x="1053" y="437"/>
                  </a:cubicBezTo>
                  <a:cubicBezTo>
                    <a:pt x="1078" y="437"/>
                    <a:pt x="1078" y="411"/>
                    <a:pt x="1053" y="386"/>
                  </a:cubicBezTo>
                  <a:cubicBezTo>
                    <a:pt x="1053" y="386"/>
                    <a:pt x="1028" y="386"/>
                    <a:pt x="1003" y="411"/>
                  </a:cubicBezTo>
                  <a:cubicBezTo>
                    <a:pt x="978" y="437"/>
                    <a:pt x="978" y="512"/>
                    <a:pt x="1003" y="562"/>
                  </a:cubicBezTo>
                  <a:cubicBezTo>
                    <a:pt x="1003" y="587"/>
                    <a:pt x="1003" y="587"/>
                    <a:pt x="1003" y="612"/>
                  </a:cubicBezTo>
                  <a:cubicBezTo>
                    <a:pt x="1003" y="637"/>
                    <a:pt x="1028" y="662"/>
                    <a:pt x="1003" y="712"/>
                  </a:cubicBezTo>
                  <a:cubicBezTo>
                    <a:pt x="967" y="694"/>
                    <a:pt x="920" y="677"/>
                    <a:pt x="868" y="677"/>
                  </a:cubicBezTo>
                  <a:cubicBezTo>
                    <a:pt x="846" y="677"/>
                    <a:pt x="824" y="680"/>
                    <a:pt x="802" y="687"/>
                  </a:cubicBezTo>
                  <a:cubicBezTo>
                    <a:pt x="752" y="687"/>
                    <a:pt x="727" y="737"/>
                    <a:pt x="727" y="787"/>
                  </a:cubicBezTo>
                  <a:cubicBezTo>
                    <a:pt x="746" y="844"/>
                    <a:pt x="779" y="872"/>
                    <a:pt x="815" y="872"/>
                  </a:cubicBezTo>
                  <a:cubicBezTo>
                    <a:pt x="827" y="872"/>
                    <a:pt x="840" y="869"/>
                    <a:pt x="853" y="863"/>
                  </a:cubicBezTo>
                  <a:cubicBezTo>
                    <a:pt x="878" y="863"/>
                    <a:pt x="903" y="888"/>
                    <a:pt x="928" y="913"/>
                  </a:cubicBezTo>
                  <a:cubicBezTo>
                    <a:pt x="928" y="963"/>
                    <a:pt x="928" y="1038"/>
                    <a:pt x="903" y="1088"/>
                  </a:cubicBezTo>
                  <a:cubicBezTo>
                    <a:pt x="878" y="1113"/>
                    <a:pt x="878" y="1138"/>
                    <a:pt x="853" y="1188"/>
                  </a:cubicBezTo>
                  <a:cubicBezTo>
                    <a:pt x="827" y="1213"/>
                    <a:pt x="802" y="1264"/>
                    <a:pt x="777" y="1339"/>
                  </a:cubicBezTo>
                  <a:cubicBezTo>
                    <a:pt x="777" y="1339"/>
                    <a:pt x="777" y="1339"/>
                    <a:pt x="777" y="1314"/>
                  </a:cubicBezTo>
                  <a:cubicBezTo>
                    <a:pt x="727" y="1289"/>
                    <a:pt x="702" y="1239"/>
                    <a:pt x="677" y="1188"/>
                  </a:cubicBezTo>
                  <a:cubicBezTo>
                    <a:pt x="652" y="1163"/>
                    <a:pt x="652" y="1088"/>
                    <a:pt x="677" y="1063"/>
                  </a:cubicBezTo>
                  <a:cubicBezTo>
                    <a:pt x="702" y="1038"/>
                    <a:pt x="702" y="988"/>
                    <a:pt x="677" y="963"/>
                  </a:cubicBezTo>
                  <a:cubicBezTo>
                    <a:pt x="665" y="950"/>
                    <a:pt x="646" y="944"/>
                    <a:pt x="627" y="944"/>
                  </a:cubicBezTo>
                  <a:cubicBezTo>
                    <a:pt x="608" y="944"/>
                    <a:pt x="589" y="950"/>
                    <a:pt x="577" y="963"/>
                  </a:cubicBezTo>
                  <a:cubicBezTo>
                    <a:pt x="502" y="1038"/>
                    <a:pt x="502" y="1163"/>
                    <a:pt x="552" y="1264"/>
                  </a:cubicBezTo>
                  <a:cubicBezTo>
                    <a:pt x="577" y="1314"/>
                    <a:pt x="627" y="1364"/>
                    <a:pt x="677" y="1414"/>
                  </a:cubicBezTo>
                  <a:cubicBezTo>
                    <a:pt x="677" y="1439"/>
                    <a:pt x="677" y="1439"/>
                    <a:pt x="702" y="1439"/>
                  </a:cubicBezTo>
                  <a:cubicBezTo>
                    <a:pt x="727" y="1464"/>
                    <a:pt x="727" y="1489"/>
                    <a:pt x="752" y="1514"/>
                  </a:cubicBezTo>
                  <a:cubicBezTo>
                    <a:pt x="752" y="1564"/>
                    <a:pt x="777" y="1614"/>
                    <a:pt x="802" y="1665"/>
                  </a:cubicBezTo>
                  <a:cubicBezTo>
                    <a:pt x="853" y="1765"/>
                    <a:pt x="978" y="1815"/>
                    <a:pt x="1078" y="1840"/>
                  </a:cubicBezTo>
                  <a:cubicBezTo>
                    <a:pt x="1128" y="1840"/>
                    <a:pt x="1178" y="1865"/>
                    <a:pt x="1203" y="1865"/>
                  </a:cubicBezTo>
                  <a:cubicBezTo>
                    <a:pt x="1279" y="1915"/>
                    <a:pt x="1379" y="2066"/>
                    <a:pt x="1429" y="2191"/>
                  </a:cubicBezTo>
                  <a:cubicBezTo>
                    <a:pt x="1454" y="2416"/>
                    <a:pt x="1429" y="2692"/>
                    <a:pt x="1229" y="2843"/>
                  </a:cubicBezTo>
                  <a:cubicBezTo>
                    <a:pt x="1229" y="2843"/>
                    <a:pt x="1203" y="2868"/>
                    <a:pt x="1178" y="2868"/>
                  </a:cubicBezTo>
                  <a:cubicBezTo>
                    <a:pt x="1203" y="2792"/>
                    <a:pt x="1203" y="2717"/>
                    <a:pt x="1178" y="2642"/>
                  </a:cubicBezTo>
                  <a:cubicBezTo>
                    <a:pt x="1178" y="2517"/>
                    <a:pt x="1128" y="2442"/>
                    <a:pt x="1053" y="2391"/>
                  </a:cubicBezTo>
                  <a:cubicBezTo>
                    <a:pt x="1003" y="2366"/>
                    <a:pt x="947" y="2354"/>
                    <a:pt x="893" y="2354"/>
                  </a:cubicBezTo>
                  <a:cubicBezTo>
                    <a:pt x="840" y="2354"/>
                    <a:pt x="790" y="2366"/>
                    <a:pt x="752" y="2391"/>
                  </a:cubicBezTo>
                  <a:cubicBezTo>
                    <a:pt x="702" y="2442"/>
                    <a:pt x="677" y="2492"/>
                    <a:pt x="677" y="2567"/>
                  </a:cubicBezTo>
                  <a:cubicBezTo>
                    <a:pt x="677" y="2617"/>
                    <a:pt x="702" y="2667"/>
                    <a:pt x="752" y="2717"/>
                  </a:cubicBezTo>
                  <a:cubicBezTo>
                    <a:pt x="777" y="2717"/>
                    <a:pt x="827" y="2717"/>
                    <a:pt x="827" y="2692"/>
                  </a:cubicBezTo>
                  <a:cubicBezTo>
                    <a:pt x="853" y="2667"/>
                    <a:pt x="853" y="2617"/>
                    <a:pt x="827" y="2592"/>
                  </a:cubicBezTo>
                  <a:cubicBezTo>
                    <a:pt x="802" y="2592"/>
                    <a:pt x="802" y="2567"/>
                    <a:pt x="802" y="2567"/>
                  </a:cubicBezTo>
                  <a:cubicBezTo>
                    <a:pt x="802" y="2542"/>
                    <a:pt x="827" y="2517"/>
                    <a:pt x="827" y="2492"/>
                  </a:cubicBezTo>
                  <a:cubicBezTo>
                    <a:pt x="853" y="2479"/>
                    <a:pt x="878" y="2473"/>
                    <a:pt x="903" y="2473"/>
                  </a:cubicBezTo>
                  <a:cubicBezTo>
                    <a:pt x="928" y="2473"/>
                    <a:pt x="953" y="2479"/>
                    <a:pt x="978" y="2492"/>
                  </a:cubicBezTo>
                  <a:cubicBezTo>
                    <a:pt x="1003" y="2542"/>
                    <a:pt x="1053" y="2592"/>
                    <a:pt x="1053" y="2642"/>
                  </a:cubicBezTo>
                  <a:cubicBezTo>
                    <a:pt x="1078" y="2742"/>
                    <a:pt x="1053" y="2843"/>
                    <a:pt x="1003" y="2918"/>
                  </a:cubicBezTo>
                  <a:cubicBezTo>
                    <a:pt x="978" y="2943"/>
                    <a:pt x="953" y="2943"/>
                    <a:pt x="928" y="2943"/>
                  </a:cubicBezTo>
                  <a:cubicBezTo>
                    <a:pt x="853" y="2968"/>
                    <a:pt x="777" y="2968"/>
                    <a:pt x="702" y="2993"/>
                  </a:cubicBezTo>
                  <a:cubicBezTo>
                    <a:pt x="627" y="3018"/>
                    <a:pt x="577" y="3043"/>
                    <a:pt x="527" y="3093"/>
                  </a:cubicBezTo>
                  <a:cubicBezTo>
                    <a:pt x="477" y="3068"/>
                    <a:pt x="426" y="3018"/>
                    <a:pt x="426" y="2968"/>
                  </a:cubicBezTo>
                  <a:cubicBezTo>
                    <a:pt x="426" y="2918"/>
                    <a:pt x="452" y="2893"/>
                    <a:pt x="452" y="2843"/>
                  </a:cubicBezTo>
                  <a:cubicBezTo>
                    <a:pt x="477" y="2817"/>
                    <a:pt x="477" y="2767"/>
                    <a:pt x="477" y="2742"/>
                  </a:cubicBezTo>
                  <a:cubicBezTo>
                    <a:pt x="502" y="2642"/>
                    <a:pt x="452" y="2517"/>
                    <a:pt x="376" y="2442"/>
                  </a:cubicBezTo>
                  <a:lnTo>
                    <a:pt x="326" y="2442"/>
                  </a:lnTo>
                  <a:cubicBezTo>
                    <a:pt x="326" y="2467"/>
                    <a:pt x="326" y="2492"/>
                    <a:pt x="326" y="2492"/>
                  </a:cubicBezTo>
                  <a:cubicBezTo>
                    <a:pt x="401" y="2542"/>
                    <a:pt x="426" y="2642"/>
                    <a:pt x="426" y="2742"/>
                  </a:cubicBezTo>
                  <a:cubicBezTo>
                    <a:pt x="426" y="2767"/>
                    <a:pt x="401" y="2792"/>
                    <a:pt x="401" y="2817"/>
                  </a:cubicBezTo>
                  <a:cubicBezTo>
                    <a:pt x="376" y="2868"/>
                    <a:pt x="376" y="2918"/>
                    <a:pt x="376" y="2968"/>
                  </a:cubicBezTo>
                  <a:cubicBezTo>
                    <a:pt x="376" y="3018"/>
                    <a:pt x="401" y="3093"/>
                    <a:pt x="452" y="3118"/>
                  </a:cubicBezTo>
                  <a:cubicBezTo>
                    <a:pt x="151" y="3344"/>
                    <a:pt x="0" y="3745"/>
                    <a:pt x="101" y="4121"/>
                  </a:cubicBezTo>
                  <a:cubicBezTo>
                    <a:pt x="101" y="4146"/>
                    <a:pt x="126" y="4196"/>
                    <a:pt x="176" y="4196"/>
                  </a:cubicBezTo>
                  <a:lnTo>
                    <a:pt x="226" y="4196"/>
                  </a:lnTo>
                  <a:cubicBezTo>
                    <a:pt x="276" y="4171"/>
                    <a:pt x="301" y="4121"/>
                    <a:pt x="301" y="4071"/>
                  </a:cubicBezTo>
                  <a:cubicBezTo>
                    <a:pt x="201" y="3720"/>
                    <a:pt x="426" y="3319"/>
                    <a:pt x="752" y="3193"/>
                  </a:cubicBezTo>
                  <a:cubicBezTo>
                    <a:pt x="827" y="3168"/>
                    <a:pt x="878" y="3143"/>
                    <a:pt x="953" y="3143"/>
                  </a:cubicBezTo>
                  <a:cubicBezTo>
                    <a:pt x="1053" y="3118"/>
                    <a:pt x="1128" y="3093"/>
                    <a:pt x="1229" y="3068"/>
                  </a:cubicBezTo>
                  <a:cubicBezTo>
                    <a:pt x="1245" y="3060"/>
                    <a:pt x="1267" y="3057"/>
                    <a:pt x="1293" y="3057"/>
                  </a:cubicBezTo>
                  <a:cubicBezTo>
                    <a:pt x="1343" y="3057"/>
                    <a:pt x="1404" y="3068"/>
                    <a:pt x="1454" y="3068"/>
                  </a:cubicBezTo>
                  <a:cubicBezTo>
                    <a:pt x="1492" y="3081"/>
                    <a:pt x="1523" y="3087"/>
                    <a:pt x="1551" y="3087"/>
                  </a:cubicBezTo>
                  <a:cubicBezTo>
                    <a:pt x="1579" y="3087"/>
                    <a:pt x="1604" y="3081"/>
                    <a:pt x="1630" y="3068"/>
                  </a:cubicBezTo>
                  <a:cubicBezTo>
                    <a:pt x="1755" y="3043"/>
                    <a:pt x="1780" y="2943"/>
                    <a:pt x="1830" y="2868"/>
                  </a:cubicBezTo>
                  <a:cubicBezTo>
                    <a:pt x="1830" y="2843"/>
                    <a:pt x="1855" y="2817"/>
                    <a:pt x="1855" y="2817"/>
                  </a:cubicBezTo>
                  <a:cubicBezTo>
                    <a:pt x="1880" y="2767"/>
                    <a:pt x="1905" y="2767"/>
                    <a:pt x="1955" y="2742"/>
                  </a:cubicBezTo>
                  <a:cubicBezTo>
                    <a:pt x="2081" y="2742"/>
                    <a:pt x="2181" y="2767"/>
                    <a:pt x="2256" y="2817"/>
                  </a:cubicBezTo>
                  <a:cubicBezTo>
                    <a:pt x="2331" y="2868"/>
                    <a:pt x="2356" y="2968"/>
                    <a:pt x="2306" y="3018"/>
                  </a:cubicBezTo>
                  <a:cubicBezTo>
                    <a:pt x="2306" y="3043"/>
                    <a:pt x="2281" y="3043"/>
                    <a:pt x="2281" y="3043"/>
                  </a:cubicBezTo>
                  <a:cubicBezTo>
                    <a:pt x="2281" y="3018"/>
                    <a:pt x="2281" y="2993"/>
                    <a:pt x="2256" y="2968"/>
                  </a:cubicBezTo>
                  <a:cubicBezTo>
                    <a:pt x="2206" y="2968"/>
                    <a:pt x="2181" y="2968"/>
                    <a:pt x="2156" y="2993"/>
                  </a:cubicBezTo>
                  <a:cubicBezTo>
                    <a:pt x="2131" y="3018"/>
                    <a:pt x="2131" y="3068"/>
                    <a:pt x="2156" y="3093"/>
                  </a:cubicBezTo>
                  <a:cubicBezTo>
                    <a:pt x="2156" y="3143"/>
                    <a:pt x="2206" y="3168"/>
                    <a:pt x="2231" y="3193"/>
                  </a:cubicBezTo>
                  <a:lnTo>
                    <a:pt x="2256" y="3193"/>
                  </a:lnTo>
                  <a:cubicBezTo>
                    <a:pt x="2306" y="3193"/>
                    <a:pt x="2356" y="3168"/>
                    <a:pt x="2406" y="3118"/>
                  </a:cubicBezTo>
                  <a:cubicBezTo>
                    <a:pt x="2507" y="2993"/>
                    <a:pt x="2457" y="2792"/>
                    <a:pt x="2331" y="2717"/>
                  </a:cubicBezTo>
                  <a:cubicBezTo>
                    <a:pt x="2306" y="2667"/>
                    <a:pt x="2256" y="2642"/>
                    <a:pt x="2181" y="2617"/>
                  </a:cubicBezTo>
                  <a:cubicBezTo>
                    <a:pt x="2206" y="2617"/>
                    <a:pt x="2231" y="2592"/>
                    <a:pt x="2256" y="2567"/>
                  </a:cubicBezTo>
                  <a:cubicBezTo>
                    <a:pt x="2331" y="2517"/>
                    <a:pt x="2406" y="2416"/>
                    <a:pt x="2432" y="2341"/>
                  </a:cubicBezTo>
                  <a:cubicBezTo>
                    <a:pt x="2432" y="2316"/>
                    <a:pt x="2432" y="2291"/>
                    <a:pt x="2432" y="2266"/>
                  </a:cubicBezTo>
                  <a:cubicBezTo>
                    <a:pt x="2457" y="2241"/>
                    <a:pt x="2482" y="2216"/>
                    <a:pt x="2507" y="2191"/>
                  </a:cubicBezTo>
                  <a:cubicBezTo>
                    <a:pt x="2532" y="2166"/>
                    <a:pt x="2557" y="2116"/>
                    <a:pt x="2582" y="2066"/>
                  </a:cubicBezTo>
                  <a:cubicBezTo>
                    <a:pt x="2582" y="2041"/>
                    <a:pt x="2607" y="1990"/>
                    <a:pt x="2607" y="1965"/>
                  </a:cubicBezTo>
                  <a:cubicBezTo>
                    <a:pt x="2632" y="1940"/>
                    <a:pt x="2682" y="1840"/>
                    <a:pt x="2757" y="1840"/>
                  </a:cubicBezTo>
                  <a:cubicBezTo>
                    <a:pt x="2807" y="1840"/>
                    <a:pt x="2858" y="1865"/>
                    <a:pt x="2883" y="1890"/>
                  </a:cubicBezTo>
                  <a:cubicBezTo>
                    <a:pt x="2908" y="1915"/>
                    <a:pt x="2933" y="1990"/>
                    <a:pt x="2908" y="2015"/>
                  </a:cubicBezTo>
                  <a:cubicBezTo>
                    <a:pt x="2908" y="2041"/>
                    <a:pt x="2908" y="2066"/>
                    <a:pt x="2908" y="2066"/>
                  </a:cubicBezTo>
                  <a:cubicBezTo>
                    <a:pt x="2933" y="2066"/>
                    <a:pt x="2958" y="2066"/>
                    <a:pt x="2958" y="2041"/>
                  </a:cubicBezTo>
                  <a:cubicBezTo>
                    <a:pt x="2983" y="1990"/>
                    <a:pt x="2983" y="1915"/>
                    <a:pt x="2933" y="1840"/>
                  </a:cubicBezTo>
                  <a:cubicBezTo>
                    <a:pt x="2908" y="1790"/>
                    <a:pt x="2833" y="1765"/>
                    <a:pt x="2757" y="1765"/>
                  </a:cubicBezTo>
                  <a:cubicBezTo>
                    <a:pt x="2657" y="1790"/>
                    <a:pt x="2582" y="1890"/>
                    <a:pt x="2557" y="1940"/>
                  </a:cubicBezTo>
                  <a:cubicBezTo>
                    <a:pt x="2532" y="1965"/>
                    <a:pt x="2532" y="1990"/>
                    <a:pt x="2507" y="2041"/>
                  </a:cubicBezTo>
                  <a:cubicBezTo>
                    <a:pt x="2507" y="2091"/>
                    <a:pt x="2482" y="2116"/>
                    <a:pt x="2457" y="2166"/>
                  </a:cubicBezTo>
                  <a:cubicBezTo>
                    <a:pt x="2457" y="2166"/>
                    <a:pt x="2432" y="2191"/>
                    <a:pt x="2432" y="2191"/>
                  </a:cubicBezTo>
                  <a:cubicBezTo>
                    <a:pt x="2432" y="2141"/>
                    <a:pt x="2406" y="2091"/>
                    <a:pt x="2356" y="2041"/>
                  </a:cubicBezTo>
                  <a:cubicBezTo>
                    <a:pt x="2303" y="1987"/>
                    <a:pt x="2234" y="1962"/>
                    <a:pt x="2167" y="1962"/>
                  </a:cubicBezTo>
                  <a:cubicBezTo>
                    <a:pt x="2109" y="1962"/>
                    <a:pt x="2052" y="1981"/>
                    <a:pt x="2005" y="2015"/>
                  </a:cubicBezTo>
                  <a:cubicBezTo>
                    <a:pt x="2005" y="2015"/>
                    <a:pt x="1980" y="2041"/>
                    <a:pt x="1980" y="2041"/>
                  </a:cubicBezTo>
                  <a:cubicBezTo>
                    <a:pt x="1980" y="1965"/>
                    <a:pt x="2056" y="1890"/>
                    <a:pt x="2156" y="1890"/>
                  </a:cubicBezTo>
                  <a:cubicBezTo>
                    <a:pt x="2206" y="1890"/>
                    <a:pt x="2231" y="1840"/>
                    <a:pt x="2231" y="1790"/>
                  </a:cubicBezTo>
                  <a:cubicBezTo>
                    <a:pt x="2231" y="1740"/>
                    <a:pt x="2206" y="1690"/>
                    <a:pt x="2131" y="1690"/>
                  </a:cubicBezTo>
                  <a:cubicBezTo>
                    <a:pt x="1955" y="1690"/>
                    <a:pt x="1780" y="1865"/>
                    <a:pt x="1780" y="2066"/>
                  </a:cubicBezTo>
                  <a:cubicBezTo>
                    <a:pt x="1780" y="2116"/>
                    <a:pt x="1805" y="2191"/>
                    <a:pt x="1855" y="2241"/>
                  </a:cubicBezTo>
                  <a:cubicBezTo>
                    <a:pt x="1873" y="2259"/>
                    <a:pt x="1903" y="2276"/>
                    <a:pt x="1937" y="2276"/>
                  </a:cubicBezTo>
                  <a:cubicBezTo>
                    <a:pt x="1951" y="2276"/>
                    <a:pt x="1966" y="2273"/>
                    <a:pt x="1980" y="2266"/>
                  </a:cubicBezTo>
                  <a:cubicBezTo>
                    <a:pt x="2056" y="2266"/>
                    <a:pt x="2106" y="2216"/>
                    <a:pt x="2131" y="2191"/>
                  </a:cubicBezTo>
                  <a:cubicBezTo>
                    <a:pt x="2131" y="2166"/>
                    <a:pt x="2131" y="2166"/>
                    <a:pt x="2156" y="2166"/>
                  </a:cubicBezTo>
                  <a:cubicBezTo>
                    <a:pt x="2156" y="2157"/>
                    <a:pt x="2159" y="2155"/>
                    <a:pt x="2163" y="2155"/>
                  </a:cubicBezTo>
                  <a:cubicBezTo>
                    <a:pt x="2173" y="2155"/>
                    <a:pt x="2189" y="2166"/>
                    <a:pt x="2206" y="2166"/>
                  </a:cubicBezTo>
                  <a:cubicBezTo>
                    <a:pt x="2231" y="2191"/>
                    <a:pt x="2231" y="2241"/>
                    <a:pt x="2231" y="2291"/>
                  </a:cubicBezTo>
                  <a:cubicBezTo>
                    <a:pt x="2206" y="2341"/>
                    <a:pt x="2181" y="2391"/>
                    <a:pt x="2131" y="2416"/>
                  </a:cubicBezTo>
                  <a:cubicBezTo>
                    <a:pt x="2081" y="2467"/>
                    <a:pt x="2031" y="2492"/>
                    <a:pt x="1980" y="2517"/>
                  </a:cubicBezTo>
                  <a:cubicBezTo>
                    <a:pt x="1880" y="2542"/>
                    <a:pt x="1780" y="2592"/>
                    <a:pt x="1705" y="2692"/>
                  </a:cubicBezTo>
                  <a:cubicBezTo>
                    <a:pt x="1680" y="2717"/>
                    <a:pt x="1655" y="2767"/>
                    <a:pt x="1630" y="2792"/>
                  </a:cubicBezTo>
                  <a:cubicBezTo>
                    <a:pt x="1604" y="2868"/>
                    <a:pt x="1604" y="2868"/>
                    <a:pt x="1579" y="2893"/>
                  </a:cubicBezTo>
                  <a:cubicBezTo>
                    <a:pt x="1554" y="2893"/>
                    <a:pt x="1529" y="2868"/>
                    <a:pt x="1479" y="2868"/>
                  </a:cubicBezTo>
                  <a:cubicBezTo>
                    <a:pt x="1604" y="2692"/>
                    <a:pt x="1655" y="2467"/>
                    <a:pt x="1630" y="2241"/>
                  </a:cubicBezTo>
                  <a:cubicBezTo>
                    <a:pt x="1630" y="2216"/>
                    <a:pt x="1630" y="2191"/>
                    <a:pt x="1604" y="2166"/>
                  </a:cubicBezTo>
                  <a:cubicBezTo>
                    <a:pt x="1604" y="2141"/>
                    <a:pt x="1604" y="2116"/>
                    <a:pt x="1604" y="2091"/>
                  </a:cubicBezTo>
                  <a:cubicBezTo>
                    <a:pt x="1579" y="1990"/>
                    <a:pt x="1554" y="1890"/>
                    <a:pt x="1529" y="1790"/>
                  </a:cubicBezTo>
                  <a:cubicBezTo>
                    <a:pt x="1504" y="1690"/>
                    <a:pt x="1479" y="1589"/>
                    <a:pt x="1454" y="1514"/>
                  </a:cubicBezTo>
                  <a:lnTo>
                    <a:pt x="1454" y="1514"/>
                  </a:lnTo>
                  <a:cubicBezTo>
                    <a:pt x="1504" y="1539"/>
                    <a:pt x="1579" y="1589"/>
                    <a:pt x="1655" y="1614"/>
                  </a:cubicBezTo>
                  <a:lnTo>
                    <a:pt x="1680" y="1614"/>
                  </a:lnTo>
                  <a:cubicBezTo>
                    <a:pt x="1713" y="1614"/>
                    <a:pt x="1758" y="1626"/>
                    <a:pt x="1798" y="1626"/>
                  </a:cubicBezTo>
                  <a:cubicBezTo>
                    <a:pt x="1819" y="1626"/>
                    <a:pt x="1838" y="1623"/>
                    <a:pt x="1855" y="1614"/>
                  </a:cubicBezTo>
                  <a:cubicBezTo>
                    <a:pt x="1905" y="1589"/>
                    <a:pt x="1980" y="1539"/>
                    <a:pt x="2005" y="1489"/>
                  </a:cubicBezTo>
                  <a:cubicBezTo>
                    <a:pt x="2005" y="1464"/>
                    <a:pt x="2005" y="1464"/>
                    <a:pt x="2005" y="1439"/>
                  </a:cubicBezTo>
                  <a:cubicBezTo>
                    <a:pt x="2031" y="1439"/>
                    <a:pt x="2031" y="1439"/>
                    <a:pt x="2056" y="1414"/>
                  </a:cubicBezTo>
                  <a:cubicBezTo>
                    <a:pt x="2106" y="1414"/>
                    <a:pt x="2131" y="1414"/>
                    <a:pt x="2181" y="1439"/>
                  </a:cubicBezTo>
                  <a:cubicBezTo>
                    <a:pt x="2181" y="1439"/>
                    <a:pt x="2206" y="1464"/>
                    <a:pt x="2206" y="1464"/>
                  </a:cubicBezTo>
                  <a:cubicBezTo>
                    <a:pt x="2231" y="1489"/>
                    <a:pt x="2281" y="1514"/>
                    <a:pt x="2306" y="1539"/>
                  </a:cubicBezTo>
                  <a:cubicBezTo>
                    <a:pt x="2356" y="1539"/>
                    <a:pt x="2432" y="1514"/>
                    <a:pt x="2457" y="1489"/>
                  </a:cubicBezTo>
                  <a:cubicBezTo>
                    <a:pt x="2482" y="1439"/>
                    <a:pt x="2507" y="1389"/>
                    <a:pt x="2482" y="1339"/>
                  </a:cubicBezTo>
                  <a:cubicBezTo>
                    <a:pt x="2482" y="1339"/>
                    <a:pt x="2471" y="1328"/>
                    <a:pt x="2456" y="1328"/>
                  </a:cubicBezTo>
                  <a:cubicBezTo>
                    <a:pt x="2448" y="1328"/>
                    <a:pt x="2440" y="1330"/>
                    <a:pt x="2432" y="1339"/>
                  </a:cubicBezTo>
                  <a:cubicBezTo>
                    <a:pt x="2406" y="1339"/>
                    <a:pt x="2406" y="1364"/>
                    <a:pt x="2406" y="1364"/>
                  </a:cubicBezTo>
                  <a:cubicBezTo>
                    <a:pt x="2432" y="1389"/>
                    <a:pt x="2432" y="1414"/>
                    <a:pt x="2406" y="1439"/>
                  </a:cubicBezTo>
                  <a:cubicBezTo>
                    <a:pt x="2381" y="1464"/>
                    <a:pt x="2356" y="1464"/>
                    <a:pt x="2331" y="1464"/>
                  </a:cubicBezTo>
                  <a:cubicBezTo>
                    <a:pt x="2306" y="1464"/>
                    <a:pt x="2281" y="1439"/>
                    <a:pt x="2256" y="1414"/>
                  </a:cubicBezTo>
                  <a:cubicBezTo>
                    <a:pt x="2231" y="1414"/>
                    <a:pt x="2231" y="1389"/>
                    <a:pt x="2206" y="1389"/>
                  </a:cubicBezTo>
                  <a:cubicBezTo>
                    <a:pt x="2171" y="1371"/>
                    <a:pt x="2135" y="1353"/>
                    <a:pt x="2100" y="1353"/>
                  </a:cubicBezTo>
                  <a:cubicBezTo>
                    <a:pt x="2085" y="1353"/>
                    <a:pt x="2070" y="1356"/>
                    <a:pt x="2056" y="1364"/>
                  </a:cubicBezTo>
                  <a:lnTo>
                    <a:pt x="2005" y="1364"/>
                  </a:lnTo>
                  <a:cubicBezTo>
                    <a:pt x="2005" y="1339"/>
                    <a:pt x="2005" y="1314"/>
                    <a:pt x="1980" y="1289"/>
                  </a:cubicBezTo>
                  <a:lnTo>
                    <a:pt x="1980" y="1264"/>
                  </a:lnTo>
                  <a:cubicBezTo>
                    <a:pt x="1955" y="1239"/>
                    <a:pt x="1955" y="1188"/>
                    <a:pt x="1955" y="1163"/>
                  </a:cubicBezTo>
                  <a:cubicBezTo>
                    <a:pt x="1955" y="1138"/>
                    <a:pt x="1980" y="1138"/>
                    <a:pt x="1980" y="1138"/>
                  </a:cubicBezTo>
                  <a:cubicBezTo>
                    <a:pt x="2005" y="1138"/>
                    <a:pt x="2056" y="1088"/>
                    <a:pt x="2056" y="1063"/>
                  </a:cubicBezTo>
                  <a:cubicBezTo>
                    <a:pt x="2056" y="1038"/>
                    <a:pt x="2031" y="988"/>
                    <a:pt x="1980" y="988"/>
                  </a:cubicBezTo>
                  <a:cubicBezTo>
                    <a:pt x="1880" y="988"/>
                    <a:pt x="1830" y="1088"/>
                    <a:pt x="1830" y="1163"/>
                  </a:cubicBezTo>
                  <a:cubicBezTo>
                    <a:pt x="1805" y="1213"/>
                    <a:pt x="1830" y="1264"/>
                    <a:pt x="1855" y="1314"/>
                  </a:cubicBezTo>
                  <a:lnTo>
                    <a:pt x="1855" y="1339"/>
                  </a:lnTo>
                  <a:cubicBezTo>
                    <a:pt x="1880" y="1364"/>
                    <a:pt x="1880" y="1414"/>
                    <a:pt x="1880" y="1439"/>
                  </a:cubicBezTo>
                  <a:cubicBezTo>
                    <a:pt x="1855" y="1464"/>
                    <a:pt x="1830" y="1489"/>
                    <a:pt x="1805" y="1489"/>
                  </a:cubicBezTo>
                  <a:lnTo>
                    <a:pt x="1705" y="1489"/>
                  </a:lnTo>
                  <a:cubicBezTo>
                    <a:pt x="1579" y="1439"/>
                    <a:pt x="1479" y="1389"/>
                    <a:pt x="1429" y="1289"/>
                  </a:cubicBezTo>
                  <a:cubicBezTo>
                    <a:pt x="1429" y="1289"/>
                    <a:pt x="1429" y="1264"/>
                    <a:pt x="1429" y="1264"/>
                  </a:cubicBezTo>
                  <a:cubicBezTo>
                    <a:pt x="1429" y="1138"/>
                    <a:pt x="1454" y="1013"/>
                    <a:pt x="1529" y="913"/>
                  </a:cubicBezTo>
                  <a:cubicBezTo>
                    <a:pt x="1579" y="838"/>
                    <a:pt x="1680" y="737"/>
                    <a:pt x="1805" y="737"/>
                  </a:cubicBezTo>
                  <a:cubicBezTo>
                    <a:pt x="1855" y="737"/>
                    <a:pt x="1905" y="712"/>
                    <a:pt x="1905" y="637"/>
                  </a:cubicBezTo>
                  <a:cubicBezTo>
                    <a:pt x="1905" y="587"/>
                    <a:pt x="1855" y="537"/>
                    <a:pt x="1805" y="537"/>
                  </a:cubicBezTo>
                  <a:cubicBezTo>
                    <a:pt x="1680" y="537"/>
                    <a:pt x="1554" y="612"/>
                    <a:pt x="1454" y="712"/>
                  </a:cubicBezTo>
                  <a:cubicBezTo>
                    <a:pt x="1404" y="687"/>
                    <a:pt x="1379" y="662"/>
                    <a:pt x="1354" y="612"/>
                  </a:cubicBezTo>
                  <a:cubicBezTo>
                    <a:pt x="1329" y="587"/>
                    <a:pt x="1329" y="537"/>
                    <a:pt x="1354" y="512"/>
                  </a:cubicBezTo>
                  <a:cubicBezTo>
                    <a:pt x="1379" y="487"/>
                    <a:pt x="1404" y="462"/>
                    <a:pt x="1429" y="462"/>
                  </a:cubicBezTo>
                  <a:cubicBezTo>
                    <a:pt x="1454" y="437"/>
                    <a:pt x="1479" y="437"/>
                    <a:pt x="1504" y="437"/>
                  </a:cubicBezTo>
                  <a:cubicBezTo>
                    <a:pt x="1579" y="386"/>
                    <a:pt x="1630" y="311"/>
                    <a:pt x="1630" y="261"/>
                  </a:cubicBezTo>
                  <a:cubicBezTo>
                    <a:pt x="1655" y="161"/>
                    <a:pt x="1630" y="86"/>
                    <a:pt x="1554" y="36"/>
                  </a:cubicBezTo>
                  <a:cubicBezTo>
                    <a:pt x="1519" y="18"/>
                    <a:pt x="1483" y="0"/>
                    <a:pt x="1448"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143293" y="4178217"/>
              <a:ext cx="266094" cy="240405"/>
            </a:xfrm>
            <a:custGeom>
              <a:avLst/>
              <a:gdLst/>
              <a:ahLst/>
              <a:cxnLst/>
              <a:rect l="l" t="t" r="r" b="b"/>
              <a:pathLst>
                <a:path w="3584" h="3238" extrusionOk="0">
                  <a:moveTo>
                    <a:pt x="548" y="0"/>
                  </a:moveTo>
                  <a:cubicBezTo>
                    <a:pt x="526" y="0"/>
                    <a:pt x="501" y="6"/>
                    <a:pt x="476" y="19"/>
                  </a:cubicBezTo>
                  <a:cubicBezTo>
                    <a:pt x="426" y="19"/>
                    <a:pt x="401" y="44"/>
                    <a:pt x="376" y="94"/>
                  </a:cubicBezTo>
                  <a:cubicBezTo>
                    <a:pt x="326" y="169"/>
                    <a:pt x="351" y="269"/>
                    <a:pt x="401" y="320"/>
                  </a:cubicBezTo>
                  <a:cubicBezTo>
                    <a:pt x="451" y="395"/>
                    <a:pt x="526" y="420"/>
                    <a:pt x="602" y="420"/>
                  </a:cubicBezTo>
                  <a:lnTo>
                    <a:pt x="752" y="420"/>
                  </a:lnTo>
                  <a:cubicBezTo>
                    <a:pt x="802" y="445"/>
                    <a:pt x="827" y="470"/>
                    <a:pt x="827" y="520"/>
                  </a:cubicBezTo>
                  <a:cubicBezTo>
                    <a:pt x="827" y="570"/>
                    <a:pt x="802" y="620"/>
                    <a:pt x="777" y="645"/>
                  </a:cubicBezTo>
                  <a:cubicBezTo>
                    <a:pt x="729" y="626"/>
                    <a:pt x="678" y="618"/>
                    <a:pt x="625" y="618"/>
                  </a:cubicBezTo>
                  <a:cubicBezTo>
                    <a:pt x="540" y="618"/>
                    <a:pt x="453" y="639"/>
                    <a:pt x="376" y="670"/>
                  </a:cubicBezTo>
                  <a:cubicBezTo>
                    <a:pt x="326" y="696"/>
                    <a:pt x="326" y="771"/>
                    <a:pt x="351" y="796"/>
                  </a:cubicBezTo>
                  <a:cubicBezTo>
                    <a:pt x="369" y="832"/>
                    <a:pt x="401" y="856"/>
                    <a:pt x="436" y="856"/>
                  </a:cubicBezTo>
                  <a:cubicBezTo>
                    <a:pt x="449" y="856"/>
                    <a:pt x="463" y="853"/>
                    <a:pt x="476" y="846"/>
                  </a:cubicBezTo>
                  <a:cubicBezTo>
                    <a:pt x="524" y="827"/>
                    <a:pt x="572" y="819"/>
                    <a:pt x="617" y="819"/>
                  </a:cubicBezTo>
                  <a:cubicBezTo>
                    <a:pt x="690" y="819"/>
                    <a:pt x="756" y="840"/>
                    <a:pt x="802" y="871"/>
                  </a:cubicBezTo>
                  <a:cubicBezTo>
                    <a:pt x="902" y="921"/>
                    <a:pt x="1003" y="1021"/>
                    <a:pt x="1078" y="1122"/>
                  </a:cubicBezTo>
                  <a:cubicBezTo>
                    <a:pt x="1078" y="1122"/>
                    <a:pt x="1078" y="1147"/>
                    <a:pt x="1078" y="1147"/>
                  </a:cubicBezTo>
                  <a:cubicBezTo>
                    <a:pt x="1053" y="1247"/>
                    <a:pt x="1003" y="1372"/>
                    <a:pt x="927" y="1447"/>
                  </a:cubicBezTo>
                  <a:cubicBezTo>
                    <a:pt x="902" y="1472"/>
                    <a:pt x="852" y="1498"/>
                    <a:pt x="827" y="1498"/>
                  </a:cubicBezTo>
                  <a:cubicBezTo>
                    <a:pt x="819" y="1506"/>
                    <a:pt x="810" y="1509"/>
                    <a:pt x="802" y="1509"/>
                  </a:cubicBezTo>
                  <a:cubicBezTo>
                    <a:pt x="785" y="1509"/>
                    <a:pt x="769" y="1498"/>
                    <a:pt x="752" y="1498"/>
                  </a:cubicBezTo>
                  <a:cubicBezTo>
                    <a:pt x="727" y="1472"/>
                    <a:pt x="727" y="1422"/>
                    <a:pt x="702" y="1397"/>
                  </a:cubicBezTo>
                  <a:lnTo>
                    <a:pt x="702" y="1372"/>
                  </a:lnTo>
                  <a:cubicBezTo>
                    <a:pt x="702" y="1322"/>
                    <a:pt x="702" y="1272"/>
                    <a:pt x="677" y="1222"/>
                  </a:cubicBezTo>
                  <a:cubicBezTo>
                    <a:pt x="641" y="1168"/>
                    <a:pt x="578" y="1126"/>
                    <a:pt x="518" y="1126"/>
                  </a:cubicBezTo>
                  <a:cubicBezTo>
                    <a:pt x="495" y="1126"/>
                    <a:pt x="472" y="1133"/>
                    <a:pt x="451" y="1147"/>
                  </a:cubicBezTo>
                  <a:cubicBezTo>
                    <a:pt x="426" y="1172"/>
                    <a:pt x="401" y="1197"/>
                    <a:pt x="426" y="1247"/>
                  </a:cubicBezTo>
                  <a:cubicBezTo>
                    <a:pt x="451" y="1272"/>
                    <a:pt x="476" y="1272"/>
                    <a:pt x="501" y="1272"/>
                  </a:cubicBezTo>
                  <a:cubicBezTo>
                    <a:pt x="526" y="1272"/>
                    <a:pt x="551" y="1272"/>
                    <a:pt x="551" y="1297"/>
                  </a:cubicBezTo>
                  <a:cubicBezTo>
                    <a:pt x="576" y="1322"/>
                    <a:pt x="576" y="1347"/>
                    <a:pt x="576" y="1397"/>
                  </a:cubicBezTo>
                  <a:lnTo>
                    <a:pt x="576" y="1422"/>
                  </a:lnTo>
                  <a:cubicBezTo>
                    <a:pt x="576" y="1447"/>
                    <a:pt x="602" y="1472"/>
                    <a:pt x="602" y="1498"/>
                  </a:cubicBezTo>
                  <a:lnTo>
                    <a:pt x="576" y="1498"/>
                  </a:lnTo>
                  <a:cubicBezTo>
                    <a:pt x="501" y="1523"/>
                    <a:pt x="451" y="1548"/>
                    <a:pt x="426" y="1598"/>
                  </a:cubicBezTo>
                  <a:cubicBezTo>
                    <a:pt x="426" y="1623"/>
                    <a:pt x="401" y="1648"/>
                    <a:pt x="401" y="1648"/>
                  </a:cubicBezTo>
                  <a:cubicBezTo>
                    <a:pt x="401" y="1698"/>
                    <a:pt x="376" y="1723"/>
                    <a:pt x="351" y="1723"/>
                  </a:cubicBezTo>
                  <a:cubicBezTo>
                    <a:pt x="351" y="1748"/>
                    <a:pt x="301" y="1748"/>
                    <a:pt x="276" y="1748"/>
                  </a:cubicBezTo>
                  <a:cubicBezTo>
                    <a:pt x="276" y="1723"/>
                    <a:pt x="251" y="1723"/>
                    <a:pt x="251" y="1673"/>
                  </a:cubicBezTo>
                  <a:cubicBezTo>
                    <a:pt x="251" y="1673"/>
                    <a:pt x="226" y="1648"/>
                    <a:pt x="201" y="1648"/>
                  </a:cubicBezTo>
                  <a:cubicBezTo>
                    <a:pt x="175" y="1648"/>
                    <a:pt x="175" y="1673"/>
                    <a:pt x="175" y="1698"/>
                  </a:cubicBezTo>
                  <a:cubicBezTo>
                    <a:pt x="175" y="1748"/>
                    <a:pt x="226" y="1798"/>
                    <a:pt x="276" y="1798"/>
                  </a:cubicBezTo>
                  <a:cubicBezTo>
                    <a:pt x="286" y="1809"/>
                    <a:pt x="305" y="1815"/>
                    <a:pt x="326" y="1815"/>
                  </a:cubicBezTo>
                  <a:cubicBezTo>
                    <a:pt x="354" y="1815"/>
                    <a:pt x="386" y="1803"/>
                    <a:pt x="401" y="1773"/>
                  </a:cubicBezTo>
                  <a:cubicBezTo>
                    <a:pt x="451" y="1748"/>
                    <a:pt x="451" y="1723"/>
                    <a:pt x="476" y="1673"/>
                  </a:cubicBezTo>
                  <a:cubicBezTo>
                    <a:pt x="476" y="1673"/>
                    <a:pt x="476" y="1648"/>
                    <a:pt x="501" y="1623"/>
                  </a:cubicBezTo>
                  <a:cubicBezTo>
                    <a:pt x="501" y="1598"/>
                    <a:pt x="551" y="1573"/>
                    <a:pt x="576" y="1573"/>
                  </a:cubicBezTo>
                  <a:lnTo>
                    <a:pt x="627" y="1573"/>
                  </a:lnTo>
                  <a:cubicBezTo>
                    <a:pt x="652" y="1573"/>
                    <a:pt x="652" y="1573"/>
                    <a:pt x="652" y="1598"/>
                  </a:cubicBezTo>
                  <a:cubicBezTo>
                    <a:pt x="687" y="1616"/>
                    <a:pt x="748" y="1633"/>
                    <a:pt x="798" y="1633"/>
                  </a:cubicBezTo>
                  <a:cubicBezTo>
                    <a:pt x="818" y="1633"/>
                    <a:pt x="837" y="1630"/>
                    <a:pt x="852" y="1623"/>
                  </a:cubicBezTo>
                  <a:cubicBezTo>
                    <a:pt x="902" y="1623"/>
                    <a:pt x="952" y="1598"/>
                    <a:pt x="1003" y="1548"/>
                  </a:cubicBezTo>
                  <a:lnTo>
                    <a:pt x="1028" y="1548"/>
                  </a:lnTo>
                  <a:cubicBezTo>
                    <a:pt x="1078" y="1472"/>
                    <a:pt x="1128" y="1422"/>
                    <a:pt x="1153" y="1347"/>
                  </a:cubicBezTo>
                  <a:cubicBezTo>
                    <a:pt x="1178" y="1447"/>
                    <a:pt x="1203" y="1523"/>
                    <a:pt x="1228" y="1623"/>
                  </a:cubicBezTo>
                  <a:cubicBezTo>
                    <a:pt x="1253" y="1723"/>
                    <a:pt x="1278" y="1848"/>
                    <a:pt x="1303" y="1949"/>
                  </a:cubicBezTo>
                  <a:cubicBezTo>
                    <a:pt x="1303" y="1949"/>
                    <a:pt x="1303" y="1974"/>
                    <a:pt x="1328" y="1999"/>
                  </a:cubicBezTo>
                  <a:cubicBezTo>
                    <a:pt x="1328" y="2024"/>
                    <a:pt x="1328" y="2049"/>
                    <a:pt x="1353" y="2074"/>
                  </a:cubicBezTo>
                  <a:cubicBezTo>
                    <a:pt x="1429" y="2274"/>
                    <a:pt x="1579" y="2475"/>
                    <a:pt x="1779" y="2575"/>
                  </a:cubicBezTo>
                  <a:cubicBezTo>
                    <a:pt x="1754" y="2600"/>
                    <a:pt x="1704" y="2625"/>
                    <a:pt x="1704" y="2625"/>
                  </a:cubicBezTo>
                  <a:cubicBezTo>
                    <a:pt x="1679" y="2625"/>
                    <a:pt x="1654" y="2625"/>
                    <a:pt x="1604" y="2575"/>
                  </a:cubicBezTo>
                  <a:cubicBezTo>
                    <a:pt x="1579" y="2550"/>
                    <a:pt x="1529" y="2525"/>
                    <a:pt x="1504" y="2500"/>
                  </a:cubicBezTo>
                  <a:cubicBezTo>
                    <a:pt x="1441" y="2475"/>
                    <a:pt x="1385" y="2469"/>
                    <a:pt x="1331" y="2469"/>
                  </a:cubicBezTo>
                  <a:cubicBezTo>
                    <a:pt x="1278" y="2469"/>
                    <a:pt x="1228" y="2475"/>
                    <a:pt x="1178" y="2475"/>
                  </a:cubicBezTo>
                  <a:cubicBezTo>
                    <a:pt x="1128" y="2475"/>
                    <a:pt x="1089" y="2486"/>
                    <a:pt x="1046" y="2486"/>
                  </a:cubicBezTo>
                  <a:cubicBezTo>
                    <a:pt x="1025" y="2486"/>
                    <a:pt x="1003" y="2483"/>
                    <a:pt x="977" y="2475"/>
                  </a:cubicBezTo>
                  <a:cubicBezTo>
                    <a:pt x="927" y="2475"/>
                    <a:pt x="877" y="2450"/>
                    <a:pt x="852" y="2400"/>
                  </a:cubicBezTo>
                  <a:cubicBezTo>
                    <a:pt x="802" y="2375"/>
                    <a:pt x="802" y="2325"/>
                    <a:pt x="802" y="2300"/>
                  </a:cubicBezTo>
                  <a:cubicBezTo>
                    <a:pt x="802" y="2274"/>
                    <a:pt x="827" y="2249"/>
                    <a:pt x="852" y="2249"/>
                  </a:cubicBezTo>
                  <a:cubicBezTo>
                    <a:pt x="877" y="2249"/>
                    <a:pt x="877" y="2249"/>
                    <a:pt x="877" y="2274"/>
                  </a:cubicBezTo>
                  <a:cubicBezTo>
                    <a:pt x="911" y="2274"/>
                    <a:pt x="944" y="2286"/>
                    <a:pt x="985" y="2286"/>
                  </a:cubicBezTo>
                  <a:cubicBezTo>
                    <a:pt x="1005" y="2286"/>
                    <a:pt x="1028" y="2283"/>
                    <a:pt x="1053" y="2274"/>
                  </a:cubicBezTo>
                  <a:cubicBezTo>
                    <a:pt x="1103" y="2249"/>
                    <a:pt x="1128" y="2224"/>
                    <a:pt x="1153" y="2174"/>
                  </a:cubicBezTo>
                  <a:cubicBezTo>
                    <a:pt x="1178" y="2124"/>
                    <a:pt x="1153" y="2049"/>
                    <a:pt x="1128" y="1999"/>
                  </a:cubicBezTo>
                  <a:cubicBezTo>
                    <a:pt x="1058" y="1877"/>
                    <a:pt x="928" y="1804"/>
                    <a:pt x="797" y="1804"/>
                  </a:cubicBezTo>
                  <a:cubicBezTo>
                    <a:pt x="739" y="1804"/>
                    <a:pt x="680" y="1818"/>
                    <a:pt x="627" y="1848"/>
                  </a:cubicBezTo>
                  <a:cubicBezTo>
                    <a:pt x="576" y="1873"/>
                    <a:pt x="576" y="1924"/>
                    <a:pt x="602" y="1974"/>
                  </a:cubicBezTo>
                  <a:cubicBezTo>
                    <a:pt x="620" y="2010"/>
                    <a:pt x="652" y="2034"/>
                    <a:pt x="687" y="2034"/>
                  </a:cubicBezTo>
                  <a:cubicBezTo>
                    <a:pt x="700" y="2034"/>
                    <a:pt x="713" y="2031"/>
                    <a:pt x="727" y="2024"/>
                  </a:cubicBezTo>
                  <a:cubicBezTo>
                    <a:pt x="753" y="2006"/>
                    <a:pt x="783" y="1998"/>
                    <a:pt x="813" y="1998"/>
                  </a:cubicBezTo>
                  <a:cubicBezTo>
                    <a:pt x="867" y="1998"/>
                    <a:pt x="920" y="2025"/>
                    <a:pt x="952" y="2074"/>
                  </a:cubicBezTo>
                  <a:cubicBezTo>
                    <a:pt x="927" y="2074"/>
                    <a:pt x="902" y="2074"/>
                    <a:pt x="902" y="2049"/>
                  </a:cubicBezTo>
                  <a:cubicBezTo>
                    <a:pt x="889" y="2046"/>
                    <a:pt x="876" y="2045"/>
                    <a:pt x="863" y="2045"/>
                  </a:cubicBezTo>
                  <a:cubicBezTo>
                    <a:pt x="752" y="2045"/>
                    <a:pt x="646" y="2137"/>
                    <a:pt x="602" y="2249"/>
                  </a:cubicBezTo>
                  <a:cubicBezTo>
                    <a:pt x="602" y="2300"/>
                    <a:pt x="602" y="2350"/>
                    <a:pt x="627" y="2400"/>
                  </a:cubicBezTo>
                  <a:lnTo>
                    <a:pt x="576" y="2400"/>
                  </a:lnTo>
                  <a:cubicBezTo>
                    <a:pt x="551" y="2375"/>
                    <a:pt x="501" y="2350"/>
                    <a:pt x="476" y="2325"/>
                  </a:cubicBezTo>
                  <a:cubicBezTo>
                    <a:pt x="451" y="2300"/>
                    <a:pt x="426" y="2274"/>
                    <a:pt x="401" y="2249"/>
                  </a:cubicBezTo>
                  <a:cubicBezTo>
                    <a:pt x="340" y="2229"/>
                    <a:pt x="263" y="2192"/>
                    <a:pt x="183" y="2192"/>
                  </a:cubicBezTo>
                  <a:cubicBezTo>
                    <a:pt x="164" y="2192"/>
                    <a:pt x="144" y="2195"/>
                    <a:pt x="125" y="2199"/>
                  </a:cubicBezTo>
                  <a:cubicBezTo>
                    <a:pt x="50" y="2224"/>
                    <a:pt x="25" y="2300"/>
                    <a:pt x="0" y="2350"/>
                  </a:cubicBezTo>
                  <a:cubicBezTo>
                    <a:pt x="0" y="2425"/>
                    <a:pt x="25" y="2500"/>
                    <a:pt x="75" y="2550"/>
                  </a:cubicBezTo>
                  <a:cubicBezTo>
                    <a:pt x="100" y="2550"/>
                    <a:pt x="125" y="2550"/>
                    <a:pt x="125" y="2525"/>
                  </a:cubicBezTo>
                  <a:cubicBezTo>
                    <a:pt x="125" y="2525"/>
                    <a:pt x="125" y="2500"/>
                    <a:pt x="125" y="2500"/>
                  </a:cubicBezTo>
                  <a:cubicBezTo>
                    <a:pt x="75" y="2450"/>
                    <a:pt x="75" y="2400"/>
                    <a:pt x="75" y="2375"/>
                  </a:cubicBezTo>
                  <a:cubicBezTo>
                    <a:pt x="75" y="2325"/>
                    <a:pt x="100" y="2274"/>
                    <a:pt x="150" y="2274"/>
                  </a:cubicBezTo>
                  <a:cubicBezTo>
                    <a:pt x="169" y="2262"/>
                    <a:pt x="190" y="2257"/>
                    <a:pt x="210" y="2257"/>
                  </a:cubicBezTo>
                  <a:cubicBezTo>
                    <a:pt x="271" y="2257"/>
                    <a:pt x="332" y="2300"/>
                    <a:pt x="351" y="2300"/>
                  </a:cubicBezTo>
                  <a:cubicBezTo>
                    <a:pt x="376" y="2325"/>
                    <a:pt x="401" y="2350"/>
                    <a:pt x="426" y="2375"/>
                  </a:cubicBezTo>
                  <a:cubicBezTo>
                    <a:pt x="476" y="2400"/>
                    <a:pt x="501" y="2425"/>
                    <a:pt x="551" y="2450"/>
                  </a:cubicBezTo>
                  <a:cubicBezTo>
                    <a:pt x="576" y="2475"/>
                    <a:pt x="627" y="2475"/>
                    <a:pt x="652" y="2500"/>
                  </a:cubicBezTo>
                  <a:cubicBezTo>
                    <a:pt x="677" y="2500"/>
                    <a:pt x="677" y="2525"/>
                    <a:pt x="702" y="2550"/>
                  </a:cubicBezTo>
                  <a:cubicBezTo>
                    <a:pt x="752" y="2600"/>
                    <a:pt x="852" y="2650"/>
                    <a:pt x="952" y="2675"/>
                  </a:cubicBezTo>
                  <a:lnTo>
                    <a:pt x="1028" y="2675"/>
                  </a:lnTo>
                  <a:cubicBezTo>
                    <a:pt x="1003" y="2726"/>
                    <a:pt x="952" y="2776"/>
                    <a:pt x="927" y="2826"/>
                  </a:cubicBezTo>
                  <a:cubicBezTo>
                    <a:pt x="877" y="2951"/>
                    <a:pt x="927" y="3152"/>
                    <a:pt x="1078" y="3227"/>
                  </a:cubicBezTo>
                  <a:cubicBezTo>
                    <a:pt x="1092" y="3234"/>
                    <a:pt x="1109" y="3237"/>
                    <a:pt x="1127" y="3237"/>
                  </a:cubicBezTo>
                  <a:cubicBezTo>
                    <a:pt x="1170" y="3237"/>
                    <a:pt x="1218" y="3220"/>
                    <a:pt x="1253" y="3202"/>
                  </a:cubicBezTo>
                  <a:cubicBezTo>
                    <a:pt x="1278" y="3177"/>
                    <a:pt x="1303" y="3127"/>
                    <a:pt x="1303" y="3076"/>
                  </a:cubicBezTo>
                  <a:cubicBezTo>
                    <a:pt x="1303" y="3051"/>
                    <a:pt x="1278" y="3001"/>
                    <a:pt x="1228" y="3001"/>
                  </a:cubicBezTo>
                  <a:cubicBezTo>
                    <a:pt x="1218" y="2991"/>
                    <a:pt x="1207" y="2985"/>
                    <a:pt x="1197" y="2985"/>
                  </a:cubicBezTo>
                  <a:cubicBezTo>
                    <a:pt x="1182" y="2985"/>
                    <a:pt x="1168" y="2997"/>
                    <a:pt x="1153" y="3026"/>
                  </a:cubicBezTo>
                  <a:cubicBezTo>
                    <a:pt x="1128" y="3051"/>
                    <a:pt x="1128" y="3076"/>
                    <a:pt x="1153" y="3102"/>
                  </a:cubicBezTo>
                  <a:lnTo>
                    <a:pt x="1128" y="3102"/>
                  </a:lnTo>
                  <a:cubicBezTo>
                    <a:pt x="1053" y="3051"/>
                    <a:pt x="1028" y="2951"/>
                    <a:pt x="1053" y="2876"/>
                  </a:cubicBezTo>
                  <a:cubicBezTo>
                    <a:pt x="1103" y="2801"/>
                    <a:pt x="1178" y="2726"/>
                    <a:pt x="1278" y="2675"/>
                  </a:cubicBezTo>
                  <a:lnTo>
                    <a:pt x="1303" y="2675"/>
                  </a:lnTo>
                  <a:cubicBezTo>
                    <a:pt x="1328" y="2675"/>
                    <a:pt x="1378" y="2675"/>
                    <a:pt x="1404" y="2701"/>
                  </a:cubicBezTo>
                  <a:cubicBezTo>
                    <a:pt x="1429" y="2701"/>
                    <a:pt x="1454" y="2726"/>
                    <a:pt x="1479" y="2726"/>
                  </a:cubicBezTo>
                  <a:cubicBezTo>
                    <a:pt x="1522" y="2769"/>
                    <a:pt x="1603" y="2831"/>
                    <a:pt x="1704" y="2831"/>
                  </a:cubicBezTo>
                  <a:cubicBezTo>
                    <a:pt x="1721" y="2831"/>
                    <a:pt x="1737" y="2829"/>
                    <a:pt x="1754" y="2826"/>
                  </a:cubicBezTo>
                  <a:cubicBezTo>
                    <a:pt x="1779" y="2801"/>
                    <a:pt x="1830" y="2776"/>
                    <a:pt x="1880" y="2726"/>
                  </a:cubicBezTo>
                  <a:cubicBezTo>
                    <a:pt x="1955" y="2675"/>
                    <a:pt x="2030" y="2625"/>
                    <a:pt x="2105" y="2625"/>
                  </a:cubicBezTo>
                  <a:cubicBezTo>
                    <a:pt x="2180" y="2600"/>
                    <a:pt x="2281" y="2575"/>
                    <a:pt x="2356" y="2550"/>
                  </a:cubicBezTo>
                  <a:cubicBezTo>
                    <a:pt x="2431" y="2525"/>
                    <a:pt x="2506" y="2525"/>
                    <a:pt x="2556" y="2500"/>
                  </a:cubicBezTo>
                  <a:cubicBezTo>
                    <a:pt x="2587" y="2496"/>
                    <a:pt x="2617" y="2494"/>
                    <a:pt x="2648" y="2494"/>
                  </a:cubicBezTo>
                  <a:cubicBezTo>
                    <a:pt x="2974" y="2494"/>
                    <a:pt x="3315" y="2731"/>
                    <a:pt x="3383" y="3051"/>
                  </a:cubicBezTo>
                  <a:cubicBezTo>
                    <a:pt x="3402" y="3108"/>
                    <a:pt x="3435" y="3136"/>
                    <a:pt x="3472" y="3136"/>
                  </a:cubicBezTo>
                  <a:cubicBezTo>
                    <a:pt x="3484" y="3136"/>
                    <a:pt x="3496" y="3133"/>
                    <a:pt x="3509" y="3127"/>
                  </a:cubicBezTo>
                  <a:cubicBezTo>
                    <a:pt x="3534" y="3127"/>
                    <a:pt x="3534" y="3127"/>
                    <a:pt x="3559" y="3102"/>
                  </a:cubicBezTo>
                  <a:cubicBezTo>
                    <a:pt x="3584" y="3076"/>
                    <a:pt x="3584" y="3051"/>
                    <a:pt x="3584" y="3026"/>
                  </a:cubicBezTo>
                  <a:cubicBezTo>
                    <a:pt x="3484" y="2650"/>
                    <a:pt x="3158" y="2375"/>
                    <a:pt x="2807" y="2300"/>
                  </a:cubicBezTo>
                  <a:cubicBezTo>
                    <a:pt x="2832" y="2249"/>
                    <a:pt x="2832" y="2174"/>
                    <a:pt x="2807" y="2124"/>
                  </a:cubicBezTo>
                  <a:cubicBezTo>
                    <a:pt x="2782" y="2074"/>
                    <a:pt x="2732" y="2049"/>
                    <a:pt x="2707" y="1999"/>
                  </a:cubicBezTo>
                  <a:cubicBezTo>
                    <a:pt x="2682" y="1974"/>
                    <a:pt x="2657" y="1974"/>
                    <a:pt x="2632" y="1949"/>
                  </a:cubicBezTo>
                  <a:cubicBezTo>
                    <a:pt x="2581" y="1873"/>
                    <a:pt x="2581" y="1773"/>
                    <a:pt x="2607" y="1698"/>
                  </a:cubicBezTo>
                  <a:cubicBezTo>
                    <a:pt x="2607" y="1673"/>
                    <a:pt x="2607" y="1648"/>
                    <a:pt x="2581" y="1648"/>
                  </a:cubicBezTo>
                  <a:cubicBezTo>
                    <a:pt x="2581" y="1648"/>
                    <a:pt x="2556" y="1648"/>
                    <a:pt x="2556" y="1673"/>
                  </a:cubicBezTo>
                  <a:cubicBezTo>
                    <a:pt x="2506" y="1773"/>
                    <a:pt x="2531" y="1899"/>
                    <a:pt x="2581" y="1974"/>
                  </a:cubicBezTo>
                  <a:cubicBezTo>
                    <a:pt x="2607" y="1999"/>
                    <a:pt x="2632" y="2024"/>
                    <a:pt x="2657" y="2049"/>
                  </a:cubicBezTo>
                  <a:cubicBezTo>
                    <a:pt x="2682" y="2074"/>
                    <a:pt x="2732" y="2124"/>
                    <a:pt x="2732" y="2149"/>
                  </a:cubicBezTo>
                  <a:cubicBezTo>
                    <a:pt x="2757" y="2199"/>
                    <a:pt x="2757" y="2249"/>
                    <a:pt x="2732" y="2300"/>
                  </a:cubicBezTo>
                  <a:lnTo>
                    <a:pt x="2531" y="2300"/>
                  </a:lnTo>
                  <a:cubicBezTo>
                    <a:pt x="2456" y="2325"/>
                    <a:pt x="2381" y="2350"/>
                    <a:pt x="2306" y="2375"/>
                  </a:cubicBezTo>
                  <a:lnTo>
                    <a:pt x="2231" y="2375"/>
                  </a:lnTo>
                  <a:cubicBezTo>
                    <a:pt x="2130" y="2350"/>
                    <a:pt x="2080" y="2274"/>
                    <a:pt x="2055" y="2174"/>
                  </a:cubicBezTo>
                  <a:cubicBezTo>
                    <a:pt x="2030" y="2099"/>
                    <a:pt x="2030" y="2049"/>
                    <a:pt x="2055" y="1999"/>
                  </a:cubicBezTo>
                  <a:cubicBezTo>
                    <a:pt x="2080" y="1949"/>
                    <a:pt x="2130" y="1924"/>
                    <a:pt x="2180" y="1924"/>
                  </a:cubicBezTo>
                  <a:cubicBezTo>
                    <a:pt x="2180" y="1949"/>
                    <a:pt x="2206" y="1949"/>
                    <a:pt x="2231" y="1974"/>
                  </a:cubicBezTo>
                  <a:cubicBezTo>
                    <a:pt x="2231" y="1974"/>
                    <a:pt x="2231" y="1999"/>
                    <a:pt x="2231" y="2024"/>
                  </a:cubicBezTo>
                  <a:cubicBezTo>
                    <a:pt x="2206" y="2049"/>
                    <a:pt x="2231" y="2099"/>
                    <a:pt x="2256" y="2099"/>
                  </a:cubicBezTo>
                  <a:cubicBezTo>
                    <a:pt x="2263" y="2106"/>
                    <a:pt x="2272" y="2109"/>
                    <a:pt x="2282" y="2109"/>
                  </a:cubicBezTo>
                  <a:cubicBezTo>
                    <a:pt x="2306" y="2109"/>
                    <a:pt x="2331" y="2092"/>
                    <a:pt x="2331" y="2074"/>
                  </a:cubicBezTo>
                  <a:cubicBezTo>
                    <a:pt x="2356" y="2024"/>
                    <a:pt x="2356" y="1974"/>
                    <a:pt x="2331" y="1924"/>
                  </a:cubicBezTo>
                  <a:cubicBezTo>
                    <a:pt x="2306" y="1848"/>
                    <a:pt x="2256" y="1823"/>
                    <a:pt x="2206" y="1798"/>
                  </a:cubicBezTo>
                  <a:cubicBezTo>
                    <a:pt x="2192" y="1795"/>
                    <a:pt x="2179" y="1793"/>
                    <a:pt x="2165" y="1793"/>
                  </a:cubicBezTo>
                  <a:cubicBezTo>
                    <a:pt x="2074" y="1793"/>
                    <a:pt x="1973" y="1862"/>
                    <a:pt x="1930" y="1949"/>
                  </a:cubicBezTo>
                  <a:cubicBezTo>
                    <a:pt x="1880" y="2024"/>
                    <a:pt x="1880" y="2124"/>
                    <a:pt x="1930" y="2224"/>
                  </a:cubicBezTo>
                  <a:cubicBezTo>
                    <a:pt x="1955" y="2300"/>
                    <a:pt x="1980" y="2350"/>
                    <a:pt x="2055" y="2425"/>
                  </a:cubicBezTo>
                  <a:lnTo>
                    <a:pt x="1980" y="2425"/>
                  </a:lnTo>
                  <a:cubicBezTo>
                    <a:pt x="1729" y="2400"/>
                    <a:pt x="1579" y="2149"/>
                    <a:pt x="1504" y="1924"/>
                  </a:cubicBezTo>
                  <a:cubicBezTo>
                    <a:pt x="1479" y="1823"/>
                    <a:pt x="1479" y="1623"/>
                    <a:pt x="1529" y="1548"/>
                  </a:cubicBezTo>
                  <a:cubicBezTo>
                    <a:pt x="1554" y="1523"/>
                    <a:pt x="1604" y="1498"/>
                    <a:pt x="1629" y="1472"/>
                  </a:cubicBezTo>
                  <a:cubicBezTo>
                    <a:pt x="1704" y="1397"/>
                    <a:pt x="1805" y="1297"/>
                    <a:pt x="1805" y="1172"/>
                  </a:cubicBezTo>
                  <a:cubicBezTo>
                    <a:pt x="1805" y="1122"/>
                    <a:pt x="1805" y="1071"/>
                    <a:pt x="1779" y="1021"/>
                  </a:cubicBezTo>
                  <a:cubicBezTo>
                    <a:pt x="1779" y="996"/>
                    <a:pt x="1779" y="971"/>
                    <a:pt x="1779" y="946"/>
                  </a:cubicBezTo>
                  <a:cubicBezTo>
                    <a:pt x="1805" y="921"/>
                    <a:pt x="1805" y="921"/>
                    <a:pt x="1805" y="896"/>
                  </a:cubicBezTo>
                  <a:cubicBezTo>
                    <a:pt x="1830" y="846"/>
                    <a:pt x="1830" y="771"/>
                    <a:pt x="1830" y="696"/>
                  </a:cubicBezTo>
                  <a:cubicBezTo>
                    <a:pt x="1830" y="620"/>
                    <a:pt x="1779" y="495"/>
                    <a:pt x="1679" y="470"/>
                  </a:cubicBezTo>
                  <a:cubicBezTo>
                    <a:pt x="1665" y="463"/>
                    <a:pt x="1652" y="460"/>
                    <a:pt x="1641" y="460"/>
                  </a:cubicBezTo>
                  <a:cubicBezTo>
                    <a:pt x="1614" y="460"/>
                    <a:pt x="1597" y="477"/>
                    <a:pt x="1579" y="495"/>
                  </a:cubicBezTo>
                  <a:cubicBezTo>
                    <a:pt x="1579" y="545"/>
                    <a:pt x="1604" y="570"/>
                    <a:pt x="1629" y="595"/>
                  </a:cubicBezTo>
                  <a:cubicBezTo>
                    <a:pt x="1679" y="595"/>
                    <a:pt x="1704" y="670"/>
                    <a:pt x="1704" y="721"/>
                  </a:cubicBezTo>
                  <a:cubicBezTo>
                    <a:pt x="1704" y="771"/>
                    <a:pt x="1679" y="821"/>
                    <a:pt x="1679" y="871"/>
                  </a:cubicBezTo>
                  <a:lnTo>
                    <a:pt x="1654" y="871"/>
                  </a:lnTo>
                  <a:cubicBezTo>
                    <a:pt x="1629" y="846"/>
                    <a:pt x="1579" y="796"/>
                    <a:pt x="1529" y="771"/>
                  </a:cubicBezTo>
                  <a:cubicBezTo>
                    <a:pt x="1504" y="746"/>
                    <a:pt x="1479" y="746"/>
                    <a:pt x="1454" y="721"/>
                  </a:cubicBezTo>
                  <a:cubicBezTo>
                    <a:pt x="1378" y="670"/>
                    <a:pt x="1353" y="620"/>
                    <a:pt x="1353" y="595"/>
                  </a:cubicBezTo>
                  <a:cubicBezTo>
                    <a:pt x="1328" y="545"/>
                    <a:pt x="1353" y="520"/>
                    <a:pt x="1378" y="495"/>
                  </a:cubicBezTo>
                  <a:cubicBezTo>
                    <a:pt x="1429" y="495"/>
                    <a:pt x="1454" y="445"/>
                    <a:pt x="1454" y="395"/>
                  </a:cubicBezTo>
                  <a:cubicBezTo>
                    <a:pt x="1433" y="354"/>
                    <a:pt x="1396" y="313"/>
                    <a:pt x="1356" y="313"/>
                  </a:cubicBezTo>
                  <a:cubicBezTo>
                    <a:pt x="1347" y="313"/>
                    <a:pt x="1338" y="315"/>
                    <a:pt x="1328" y="320"/>
                  </a:cubicBezTo>
                  <a:cubicBezTo>
                    <a:pt x="1253" y="320"/>
                    <a:pt x="1203" y="395"/>
                    <a:pt x="1178" y="445"/>
                  </a:cubicBezTo>
                  <a:lnTo>
                    <a:pt x="1153" y="445"/>
                  </a:lnTo>
                  <a:cubicBezTo>
                    <a:pt x="1153" y="420"/>
                    <a:pt x="1128" y="370"/>
                    <a:pt x="1128" y="345"/>
                  </a:cubicBezTo>
                  <a:cubicBezTo>
                    <a:pt x="1128" y="320"/>
                    <a:pt x="1128" y="320"/>
                    <a:pt x="1128" y="320"/>
                  </a:cubicBezTo>
                  <a:cubicBezTo>
                    <a:pt x="1103" y="244"/>
                    <a:pt x="1078" y="194"/>
                    <a:pt x="1028" y="169"/>
                  </a:cubicBezTo>
                  <a:cubicBezTo>
                    <a:pt x="1003" y="169"/>
                    <a:pt x="977" y="169"/>
                    <a:pt x="977" y="194"/>
                  </a:cubicBezTo>
                  <a:cubicBezTo>
                    <a:pt x="977" y="194"/>
                    <a:pt x="977" y="219"/>
                    <a:pt x="1003" y="219"/>
                  </a:cubicBezTo>
                  <a:cubicBezTo>
                    <a:pt x="1028" y="244"/>
                    <a:pt x="1053" y="269"/>
                    <a:pt x="1053" y="320"/>
                  </a:cubicBezTo>
                  <a:cubicBezTo>
                    <a:pt x="1053" y="345"/>
                    <a:pt x="1053" y="345"/>
                    <a:pt x="1053" y="345"/>
                  </a:cubicBezTo>
                  <a:cubicBezTo>
                    <a:pt x="1078" y="395"/>
                    <a:pt x="1078" y="445"/>
                    <a:pt x="1103" y="470"/>
                  </a:cubicBezTo>
                  <a:cubicBezTo>
                    <a:pt x="1128" y="495"/>
                    <a:pt x="1128" y="495"/>
                    <a:pt x="1153" y="520"/>
                  </a:cubicBezTo>
                  <a:cubicBezTo>
                    <a:pt x="1153" y="545"/>
                    <a:pt x="1153" y="595"/>
                    <a:pt x="1153" y="620"/>
                  </a:cubicBezTo>
                  <a:cubicBezTo>
                    <a:pt x="1178" y="721"/>
                    <a:pt x="1228" y="821"/>
                    <a:pt x="1328" y="896"/>
                  </a:cubicBezTo>
                  <a:cubicBezTo>
                    <a:pt x="1353" y="896"/>
                    <a:pt x="1404" y="921"/>
                    <a:pt x="1429" y="946"/>
                  </a:cubicBezTo>
                  <a:cubicBezTo>
                    <a:pt x="1454" y="971"/>
                    <a:pt x="1504" y="996"/>
                    <a:pt x="1529" y="1021"/>
                  </a:cubicBezTo>
                  <a:cubicBezTo>
                    <a:pt x="1579" y="1071"/>
                    <a:pt x="1604" y="1122"/>
                    <a:pt x="1604" y="1147"/>
                  </a:cubicBezTo>
                  <a:cubicBezTo>
                    <a:pt x="1604" y="1222"/>
                    <a:pt x="1554" y="1272"/>
                    <a:pt x="1504" y="1322"/>
                  </a:cubicBezTo>
                  <a:cubicBezTo>
                    <a:pt x="1454" y="1347"/>
                    <a:pt x="1429" y="1397"/>
                    <a:pt x="1378" y="1422"/>
                  </a:cubicBezTo>
                  <a:cubicBezTo>
                    <a:pt x="1353" y="1297"/>
                    <a:pt x="1303" y="1147"/>
                    <a:pt x="1253" y="1021"/>
                  </a:cubicBezTo>
                  <a:cubicBezTo>
                    <a:pt x="1178" y="896"/>
                    <a:pt x="1053" y="771"/>
                    <a:pt x="902" y="696"/>
                  </a:cubicBezTo>
                  <a:cubicBezTo>
                    <a:pt x="927" y="645"/>
                    <a:pt x="952" y="570"/>
                    <a:pt x="952" y="520"/>
                  </a:cubicBezTo>
                  <a:cubicBezTo>
                    <a:pt x="952" y="420"/>
                    <a:pt x="902" y="320"/>
                    <a:pt x="802" y="295"/>
                  </a:cubicBezTo>
                  <a:cubicBezTo>
                    <a:pt x="777" y="282"/>
                    <a:pt x="752" y="276"/>
                    <a:pt x="727" y="276"/>
                  </a:cubicBezTo>
                  <a:cubicBezTo>
                    <a:pt x="702" y="276"/>
                    <a:pt x="677" y="282"/>
                    <a:pt x="652" y="295"/>
                  </a:cubicBezTo>
                  <a:lnTo>
                    <a:pt x="602" y="295"/>
                  </a:lnTo>
                  <a:cubicBezTo>
                    <a:pt x="551" y="295"/>
                    <a:pt x="526" y="269"/>
                    <a:pt x="501" y="244"/>
                  </a:cubicBezTo>
                  <a:cubicBezTo>
                    <a:pt x="476" y="219"/>
                    <a:pt x="476" y="194"/>
                    <a:pt x="476" y="169"/>
                  </a:cubicBezTo>
                  <a:cubicBezTo>
                    <a:pt x="476" y="144"/>
                    <a:pt x="501" y="144"/>
                    <a:pt x="501" y="144"/>
                  </a:cubicBezTo>
                  <a:lnTo>
                    <a:pt x="526" y="144"/>
                  </a:lnTo>
                  <a:cubicBezTo>
                    <a:pt x="541" y="151"/>
                    <a:pt x="554" y="155"/>
                    <a:pt x="565" y="155"/>
                  </a:cubicBezTo>
                  <a:cubicBezTo>
                    <a:pt x="591" y="155"/>
                    <a:pt x="609" y="137"/>
                    <a:pt x="627" y="119"/>
                  </a:cubicBezTo>
                  <a:cubicBezTo>
                    <a:pt x="652" y="94"/>
                    <a:pt x="652" y="44"/>
                    <a:pt x="602" y="19"/>
                  </a:cubicBezTo>
                  <a:cubicBezTo>
                    <a:pt x="589" y="6"/>
                    <a:pt x="570" y="0"/>
                    <a:pt x="548"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323765" y="4022123"/>
              <a:ext cx="8672718" cy="1502867"/>
            </a:xfrm>
            <a:custGeom>
              <a:avLst/>
              <a:gdLst/>
              <a:ahLst/>
              <a:cxnLst/>
              <a:rect l="l" t="t" r="r" b="b"/>
              <a:pathLst>
                <a:path w="82558" h="20242" extrusionOk="0">
                  <a:moveTo>
                    <a:pt x="48172" y="0"/>
                  </a:moveTo>
                  <a:lnTo>
                    <a:pt x="45014" y="251"/>
                  </a:lnTo>
                  <a:lnTo>
                    <a:pt x="42282" y="4662"/>
                  </a:lnTo>
                  <a:lnTo>
                    <a:pt x="40477" y="5364"/>
                  </a:lnTo>
                  <a:lnTo>
                    <a:pt x="40051" y="6943"/>
                  </a:lnTo>
                  <a:lnTo>
                    <a:pt x="32633" y="4787"/>
                  </a:lnTo>
                  <a:lnTo>
                    <a:pt x="31881" y="4311"/>
                  </a:lnTo>
                  <a:lnTo>
                    <a:pt x="30076" y="4311"/>
                  </a:lnTo>
                  <a:lnTo>
                    <a:pt x="30076" y="5840"/>
                  </a:lnTo>
                  <a:lnTo>
                    <a:pt x="27570" y="8396"/>
                  </a:lnTo>
                  <a:cubicBezTo>
                    <a:pt x="27570" y="8396"/>
                    <a:pt x="24688" y="7244"/>
                    <a:pt x="23685" y="7168"/>
                  </a:cubicBezTo>
                  <a:cubicBezTo>
                    <a:pt x="22394" y="6460"/>
                    <a:pt x="21016" y="5804"/>
                    <a:pt x="19681" y="5804"/>
                  </a:cubicBezTo>
                  <a:cubicBezTo>
                    <a:pt x="19409" y="5804"/>
                    <a:pt x="19140" y="5831"/>
                    <a:pt x="18873" y="5890"/>
                  </a:cubicBezTo>
                  <a:cubicBezTo>
                    <a:pt x="18673" y="5915"/>
                    <a:pt x="17971" y="9123"/>
                    <a:pt x="17720" y="9299"/>
                  </a:cubicBezTo>
                  <a:cubicBezTo>
                    <a:pt x="17319" y="9549"/>
                    <a:pt x="16768" y="9850"/>
                    <a:pt x="16292" y="9875"/>
                  </a:cubicBezTo>
                  <a:cubicBezTo>
                    <a:pt x="16246" y="9879"/>
                    <a:pt x="16204" y="9882"/>
                    <a:pt x="16166" y="9882"/>
                  </a:cubicBezTo>
                  <a:cubicBezTo>
                    <a:pt x="15762" y="9882"/>
                    <a:pt x="15728" y="9651"/>
                    <a:pt x="15339" y="9399"/>
                  </a:cubicBezTo>
                  <a:cubicBezTo>
                    <a:pt x="14963" y="9173"/>
                    <a:pt x="14512" y="9073"/>
                    <a:pt x="14086" y="9073"/>
                  </a:cubicBezTo>
                  <a:cubicBezTo>
                    <a:pt x="13384" y="9098"/>
                    <a:pt x="12733" y="9324"/>
                    <a:pt x="12056" y="9449"/>
                  </a:cubicBezTo>
                  <a:cubicBezTo>
                    <a:pt x="11726" y="9517"/>
                    <a:pt x="11388" y="9547"/>
                    <a:pt x="11050" y="9547"/>
                  </a:cubicBezTo>
                  <a:cubicBezTo>
                    <a:pt x="10516" y="9547"/>
                    <a:pt x="9981" y="9472"/>
                    <a:pt x="9475" y="9349"/>
                  </a:cubicBezTo>
                  <a:cubicBezTo>
                    <a:pt x="8976" y="9219"/>
                    <a:pt x="8160" y="8733"/>
                    <a:pt x="7575" y="8733"/>
                  </a:cubicBezTo>
                  <a:cubicBezTo>
                    <a:pt x="7484" y="8733"/>
                    <a:pt x="7397" y="8745"/>
                    <a:pt x="7319" y="8772"/>
                  </a:cubicBezTo>
                  <a:cubicBezTo>
                    <a:pt x="6928" y="8895"/>
                    <a:pt x="6871" y="9375"/>
                    <a:pt x="6403" y="9375"/>
                  </a:cubicBezTo>
                  <a:cubicBezTo>
                    <a:pt x="6391" y="9375"/>
                    <a:pt x="6379" y="9374"/>
                    <a:pt x="6367" y="9374"/>
                  </a:cubicBezTo>
                  <a:cubicBezTo>
                    <a:pt x="5988" y="9352"/>
                    <a:pt x="5609" y="9190"/>
                    <a:pt x="5230" y="9190"/>
                  </a:cubicBezTo>
                  <a:cubicBezTo>
                    <a:pt x="5183" y="9190"/>
                    <a:pt x="5136" y="9193"/>
                    <a:pt x="5089" y="9198"/>
                  </a:cubicBezTo>
                  <a:cubicBezTo>
                    <a:pt x="4487" y="9274"/>
                    <a:pt x="4061" y="9800"/>
                    <a:pt x="3710" y="10276"/>
                  </a:cubicBezTo>
                  <a:cubicBezTo>
                    <a:pt x="2482" y="11930"/>
                    <a:pt x="1229" y="13584"/>
                    <a:pt x="1" y="15214"/>
                  </a:cubicBezTo>
                  <a:cubicBezTo>
                    <a:pt x="2507" y="17870"/>
                    <a:pt x="6091" y="19098"/>
                    <a:pt x="9700" y="19599"/>
                  </a:cubicBezTo>
                  <a:cubicBezTo>
                    <a:pt x="12781" y="20018"/>
                    <a:pt x="15884" y="20241"/>
                    <a:pt x="18979" y="20241"/>
                  </a:cubicBezTo>
                  <a:cubicBezTo>
                    <a:pt x="24043" y="20241"/>
                    <a:pt x="29087" y="19643"/>
                    <a:pt x="33986" y="18321"/>
                  </a:cubicBezTo>
                  <a:lnTo>
                    <a:pt x="32156" y="16016"/>
                  </a:lnTo>
                  <a:lnTo>
                    <a:pt x="51104" y="16116"/>
                  </a:lnTo>
                  <a:cubicBezTo>
                    <a:pt x="53234" y="17394"/>
                    <a:pt x="55741" y="18121"/>
                    <a:pt x="58272" y="18447"/>
                  </a:cubicBezTo>
                  <a:cubicBezTo>
                    <a:pt x="61374" y="18868"/>
                    <a:pt x="64495" y="19095"/>
                    <a:pt x="67609" y="19095"/>
                  </a:cubicBezTo>
                  <a:cubicBezTo>
                    <a:pt x="72645" y="19095"/>
                    <a:pt x="77664" y="18500"/>
                    <a:pt x="82558" y="17168"/>
                  </a:cubicBezTo>
                  <a:cubicBezTo>
                    <a:pt x="80478" y="14562"/>
                    <a:pt x="78422" y="11955"/>
                    <a:pt x="76342" y="9374"/>
                  </a:cubicBezTo>
                  <a:cubicBezTo>
                    <a:pt x="75640" y="8472"/>
                    <a:pt x="74889" y="7569"/>
                    <a:pt x="73911" y="6993"/>
                  </a:cubicBezTo>
                  <a:cubicBezTo>
                    <a:pt x="72218" y="6025"/>
                    <a:pt x="70177" y="4652"/>
                    <a:pt x="68246" y="4652"/>
                  </a:cubicBezTo>
                  <a:cubicBezTo>
                    <a:pt x="67976" y="4652"/>
                    <a:pt x="67709" y="4679"/>
                    <a:pt x="67445" y="4737"/>
                  </a:cubicBezTo>
                  <a:cubicBezTo>
                    <a:pt x="67219" y="4787"/>
                    <a:pt x="66518" y="7995"/>
                    <a:pt x="66267" y="8146"/>
                  </a:cubicBezTo>
                  <a:cubicBezTo>
                    <a:pt x="65891" y="8421"/>
                    <a:pt x="65340" y="8722"/>
                    <a:pt x="64863" y="8747"/>
                  </a:cubicBezTo>
                  <a:cubicBezTo>
                    <a:pt x="64838" y="8748"/>
                    <a:pt x="64813" y="8749"/>
                    <a:pt x="64790" y="8749"/>
                  </a:cubicBezTo>
                  <a:cubicBezTo>
                    <a:pt x="64311" y="8749"/>
                    <a:pt x="64292" y="8509"/>
                    <a:pt x="63886" y="8246"/>
                  </a:cubicBezTo>
                  <a:cubicBezTo>
                    <a:pt x="63570" y="8043"/>
                    <a:pt x="63153" y="7942"/>
                    <a:pt x="62762" y="7942"/>
                  </a:cubicBezTo>
                  <a:cubicBezTo>
                    <a:pt x="62719" y="7942"/>
                    <a:pt x="62675" y="7943"/>
                    <a:pt x="62633" y="7945"/>
                  </a:cubicBezTo>
                  <a:cubicBezTo>
                    <a:pt x="61956" y="7945"/>
                    <a:pt x="61279" y="8171"/>
                    <a:pt x="60603" y="8321"/>
                  </a:cubicBezTo>
                  <a:cubicBezTo>
                    <a:pt x="60294" y="8376"/>
                    <a:pt x="59982" y="8401"/>
                    <a:pt x="59668" y="8401"/>
                  </a:cubicBezTo>
                  <a:cubicBezTo>
                    <a:pt x="59118" y="8401"/>
                    <a:pt x="58564" y="8324"/>
                    <a:pt x="58021" y="8196"/>
                  </a:cubicBezTo>
                  <a:cubicBezTo>
                    <a:pt x="57521" y="8087"/>
                    <a:pt x="56718" y="7581"/>
                    <a:pt x="56138" y="7581"/>
                  </a:cubicBezTo>
                  <a:cubicBezTo>
                    <a:pt x="56050" y="7581"/>
                    <a:pt x="55967" y="7593"/>
                    <a:pt x="55891" y="7619"/>
                  </a:cubicBezTo>
                  <a:cubicBezTo>
                    <a:pt x="55791" y="7645"/>
                    <a:pt x="55715" y="7695"/>
                    <a:pt x="55665" y="7745"/>
                  </a:cubicBezTo>
                  <a:lnTo>
                    <a:pt x="50903" y="5138"/>
                  </a:lnTo>
                  <a:lnTo>
                    <a:pt x="51329" y="2933"/>
                  </a:lnTo>
                  <a:lnTo>
                    <a:pt x="48172" y="0"/>
                  </a:ln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0" y="4088375"/>
              <a:ext cx="9143972"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439084" y="3865126"/>
              <a:ext cx="619723" cy="705996"/>
            </a:xfrm>
            <a:custGeom>
              <a:avLst/>
              <a:gdLst/>
              <a:ahLst/>
              <a:cxnLst/>
              <a:rect l="l" t="t" r="r" b="b"/>
              <a:pathLst>
                <a:path w="8347" h="9509" extrusionOk="0">
                  <a:moveTo>
                    <a:pt x="2056" y="0"/>
                  </a:moveTo>
                  <a:cubicBezTo>
                    <a:pt x="1881" y="0"/>
                    <a:pt x="1705" y="75"/>
                    <a:pt x="1605" y="251"/>
                  </a:cubicBezTo>
                  <a:cubicBezTo>
                    <a:pt x="1580" y="276"/>
                    <a:pt x="1605" y="326"/>
                    <a:pt x="1630" y="351"/>
                  </a:cubicBezTo>
                  <a:cubicBezTo>
                    <a:pt x="1651" y="361"/>
                    <a:pt x="1672" y="368"/>
                    <a:pt x="1691" y="368"/>
                  </a:cubicBezTo>
                  <a:cubicBezTo>
                    <a:pt x="1717" y="368"/>
                    <a:pt x="1741" y="355"/>
                    <a:pt x="1755" y="326"/>
                  </a:cubicBezTo>
                  <a:cubicBezTo>
                    <a:pt x="1806" y="226"/>
                    <a:pt x="1931" y="176"/>
                    <a:pt x="2056" y="176"/>
                  </a:cubicBezTo>
                  <a:cubicBezTo>
                    <a:pt x="2181" y="176"/>
                    <a:pt x="2282" y="251"/>
                    <a:pt x="2332" y="376"/>
                  </a:cubicBezTo>
                  <a:cubicBezTo>
                    <a:pt x="2432" y="552"/>
                    <a:pt x="2332" y="802"/>
                    <a:pt x="2257" y="902"/>
                  </a:cubicBezTo>
                  <a:cubicBezTo>
                    <a:pt x="2232" y="978"/>
                    <a:pt x="2181" y="1028"/>
                    <a:pt x="2131" y="1103"/>
                  </a:cubicBezTo>
                  <a:cubicBezTo>
                    <a:pt x="2056" y="1203"/>
                    <a:pt x="1981" y="1329"/>
                    <a:pt x="1931" y="1454"/>
                  </a:cubicBezTo>
                  <a:cubicBezTo>
                    <a:pt x="1906" y="1554"/>
                    <a:pt x="1881" y="1629"/>
                    <a:pt x="1881" y="1730"/>
                  </a:cubicBezTo>
                  <a:cubicBezTo>
                    <a:pt x="1806" y="1755"/>
                    <a:pt x="1780" y="1805"/>
                    <a:pt x="1730" y="1855"/>
                  </a:cubicBezTo>
                  <a:cubicBezTo>
                    <a:pt x="1580" y="2030"/>
                    <a:pt x="1480" y="2256"/>
                    <a:pt x="1455" y="2532"/>
                  </a:cubicBezTo>
                  <a:cubicBezTo>
                    <a:pt x="1430" y="2607"/>
                    <a:pt x="1430" y="2707"/>
                    <a:pt x="1430" y="2782"/>
                  </a:cubicBezTo>
                  <a:cubicBezTo>
                    <a:pt x="1329" y="2657"/>
                    <a:pt x="1179" y="2582"/>
                    <a:pt x="1054" y="2557"/>
                  </a:cubicBezTo>
                  <a:cubicBezTo>
                    <a:pt x="973" y="2528"/>
                    <a:pt x="885" y="2514"/>
                    <a:pt x="794" y="2514"/>
                  </a:cubicBezTo>
                  <a:cubicBezTo>
                    <a:pt x="491" y="2514"/>
                    <a:pt x="167" y="2674"/>
                    <a:pt x="51" y="2983"/>
                  </a:cubicBezTo>
                  <a:cubicBezTo>
                    <a:pt x="1" y="3158"/>
                    <a:pt x="26" y="3334"/>
                    <a:pt x="126" y="3434"/>
                  </a:cubicBezTo>
                  <a:cubicBezTo>
                    <a:pt x="151" y="3434"/>
                    <a:pt x="151" y="3459"/>
                    <a:pt x="151" y="3459"/>
                  </a:cubicBezTo>
                  <a:cubicBezTo>
                    <a:pt x="208" y="3515"/>
                    <a:pt x="292" y="3543"/>
                    <a:pt x="373" y="3543"/>
                  </a:cubicBezTo>
                  <a:cubicBezTo>
                    <a:pt x="400" y="3543"/>
                    <a:pt x="427" y="3540"/>
                    <a:pt x="452" y="3534"/>
                  </a:cubicBezTo>
                  <a:cubicBezTo>
                    <a:pt x="552" y="3509"/>
                    <a:pt x="628" y="3459"/>
                    <a:pt x="678" y="3359"/>
                  </a:cubicBezTo>
                  <a:cubicBezTo>
                    <a:pt x="728" y="3283"/>
                    <a:pt x="678" y="3183"/>
                    <a:pt x="603" y="3133"/>
                  </a:cubicBezTo>
                  <a:cubicBezTo>
                    <a:pt x="582" y="3126"/>
                    <a:pt x="560" y="3123"/>
                    <a:pt x="538" y="3123"/>
                  </a:cubicBezTo>
                  <a:cubicBezTo>
                    <a:pt x="477" y="3123"/>
                    <a:pt x="414" y="3146"/>
                    <a:pt x="377" y="3183"/>
                  </a:cubicBezTo>
                  <a:cubicBezTo>
                    <a:pt x="377" y="3158"/>
                    <a:pt x="377" y="3133"/>
                    <a:pt x="402" y="3083"/>
                  </a:cubicBezTo>
                  <a:cubicBezTo>
                    <a:pt x="439" y="2934"/>
                    <a:pt x="616" y="2854"/>
                    <a:pt x="786" y="2854"/>
                  </a:cubicBezTo>
                  <a:cubicBezTo>
                    <a:pt x="844" y="2854"/>
                    <a:pt x="902" y="2863"/>
                    <a:pt x="953" y="2882"/>
                  </a:cubicBezTo>
                  <a:cubicBezTo>
                    <a:pt x="1154" y="2958"/>
                    <a:pt x="1354" y="3133"/>
                    <a:pt x="1505" y="3409"/>
                  </a:cubicBezTo>
                  <a:cubicBezTo>
                    <a:pt x="1505" y="3434"/>
                    <a:pt x="1530" y="3434"/>
                    <a:pt x="1530" y="3459"/>
                  </a:cubicBezTo>
                  <a:cubicBezTo>
                    <a:pt x="1555" y="3559"/>
                    <a:pt x="1555" y="3659"/>
                    <a:pt x="1505" y="3760"/>
                  </a:cubicBezTo>
                  <a:cubicBezTo>
                    <a:pt x="1505" y="3810"/>
                    <a:pt x="1455" y="3860"/>
                    <a:pt x="1405" y="3935"/>
                  </a:cubicBezTo>
                  <a:cubicBezTo>
                    <a:pt x="1304" y="4111"/>
                    <a:pt x="1154" y="4336"/>
                    <a:pt x="1254" y="4637"/>
                  </a:cubicBezTo>
                  <a:cubicBezTo>
                    <a:pt x="1304" y="4762"/>
                    <a:pt x="1379" y="4862"/>
                    <a:pt x="1505" y="5013"/>
                  </a:cubicBezTo>
                  <a:cubicBezTo>
                    <a:pt x="1630" y="5163"/>
                    <a:pt x="1806" y="5339"/>
                    <a:pt x="1856" y="5514"/>
                  </a:cubicBezTo>
                  <a:cubicBezTo>
                    <a:pt x="1906" y="5765"/>
                    <a:pt x="1981" y="5990"/>
                    <a:pt x="2081" y="6191"/>
                  </a:cubicBezTo>
                  <a:cubicBezTo>
                    <a:pt x="2131" y="6366"/>
                    <a:pt x="2207" y="6542"/>
                    <a:pt x="2232" y="6717"/>
                  </a:cubicBezTo>
                  <a:cubicBezTo>
                    <a:pt x="2457" y="7619"/>
                    <a:pt x="1881" y="8697"/>
                    <a:pt x="978" y="8998"/>
                  </a:cubicBezTo>
                  <a:cubicBezTo>
                    <a:pt x="853" y="9048"/>
                    <a:pt x="778" y="9173"/>
                    <a:pt x="803" y="9324"/>
                  </a:cubicBezTo>
                  <a:cubicBezTo>
                    <a:pt x="828" y="9374"/>
                    <a:pt x="853" y="9399"/>
                    <a:pt x="878" y="9424"/>
                  </a:cubicBezTo>
                  <a:cubicBezTo>
                    <a:pt x="935" y="9480"/>
                    <a:pt x="1005" y="9508"/>
                    <a:pt x="1079" y="9508"/>
                  </a:cubicBezTo>
                  <a:cubicBezTo>
                    <a:pt x="1104" y="9508"/>
                    <a:pt x="1129" y="9505"/>
                    <a:pt x="1154" y="9499"/>
                  </a:cubicBezTo>
                  <a:cubicBezTo>
                    <a:pt x="2081" y="9173"/>
                    <a:pt x="2733" y="8246"/>
                    <a:pt x="2808" y="7293"/>
                  </a:cubicBezTo>
                  <a:cubicBezTo>
                    <a:pt x="2870" y="7314"/>
                    <a:pt x="2937" y="7326"/>
                    <a:pt x="3004" y="7326"/>
                  </a:cubicBezTo>
                  <a:cubicBezTo>
                    <a:pt x="3099" y="7326"/>
                    <a:pt x="3196" y="7302"/>
                    <a:pt x="3284" y="7243"/>
                  </a:cubicBezTo>
                  <a:cubicBezTo>
                    <a:pt x="3410" y="7168"/>
                    <a:pt x="3485" y="7068"/>
                    <a:pt x="3585" y="6968"/>
                  </a:cubicBezTo>
                  <a:cubicBezTo>
                    <a:pt x="3635" y="6918"/>
                    <a:pt x="3685" y="6842"/>
                    <a:pt x="3735" y="6792"/>
                  </a:cubicBezTo>
                  <a:cubicBezTo>
                    <a:pt x="3867" y="6679"/>
                    <a:pt x="4041" y="6623"/>
                    <a:pt x="4215" y="6623"/>
                  </a:cubicBezTo>
                  <a:cubicBezTo>
                    <a:pt x="4273" y="6623"/>
                    <a:pt x="4331" y="6629"/>
                    <a:pt x="4387" y="6642"/>
                  </a:cubicBezTo>
                  <a:cubicBezTo>
                    <a:pt x="4400" y="6649"/>
                    <a:pt x="4412" y="6652"/>
                    <a:pt x="4422" y="6652"/>
                  </a:cubicBezTo>
                  <a:cubicBezTo>
                    <a:pt x="4451" y="6652"/>
                    <a:pt x="4469" y="6628"/>
                    <a:pt x="4487" y="6592"/>
                  </a:cubicBezTo>
                  <a:cubicBezTo>
                    <a:pt x="4512" y="6542"/>
                    <a:pt x="4487" y="6491"/>
                    <a:pt x="4437" y="6491"/>
                  </a:cubicBezTo>
                  <a:cubicBezTo>
                    <a:pt x="4347" y="6462"/>
                    <a:pt x="4258" y="6447"/>
                    <a:pt x="4170" y="6447"/>
                  </a:cubicBezTo>
                  <a:cubicBezTo>
                    <a:pt x="3964" y="6447"/>
                    <a:pt x="3768" y="6526"/>
                    <a:pt x="3610" y="6667"/>
                  </a:cubicBezTo>
                  <a:cubicBezTo>
                    <a:pt x="3535" y="6717"/>
                    <a:pt x="3485" y="6792"/>
                    <a:pt x="3435" y="6867"/>
                  </a:cubicBezTo>
                  <a:cubicBezTo>
                    <a:pt x="3359" y="6943"/>
                    <a:pt x="3309" y="7043"/>
                    <a:pt x="3209" y="7093"/>
                  </a:cubicBezTo>
                  <a:cubicBezTo>
                    <a:pt x="3146" y="7131"/>
                    <a:pt x="3077" y="7149"/>
                    <a:pt x="3009" y="7149"/>
                  </a:cubicBezTo>
                  <a:cubicBezTo>
                    <a:pt x="2940" y="7149"/>
                    <a:pt x="2871" y="7131"/>
                    <a:pt x="2808" y="7093"/>
                  </a:cubicBezTo>
                  <a:cubicBezTo>
                    <a:pt x="2808" y="6918"/>
                    <a:pt x="2783" y="6767"/>
                    <a:pt x="2758" y="6592"/>
                  </a:cubicBezTo>
                  <a:cubicBezTo>
                    <a:pt x="2708" y="6391"/>
                    <a:pt x="2633" y="6191"/>
                    <a:pt x="2557" y="6015"/>
                  </a:cubicBezTo>
                  <a:cubicBezTo>
                    <a:pt x="2532" y="5940"/>
                    <a:pt x="2507" y="5865"/>
                    <a:pt x="2482" y="5815"/>
                  </a:cubicBezTo>
                  <a:cubicBezTo>
                    <a:pt x="2582" y="5564"/>
                    <a:pt x="2758" y="5389"/>
                    <a:pt x="2983" y="5288"/>
                  </a:cubicBezTo>
                  <a:cubicBezTo>
                    <a:pt x="3080" y="5247"/>
                    <a:pt x="3177" y="5228"/>
                    <a:pt x="3265" y="5228"/>
                  </a:cubicBezTo>
                  <a:cubicBezTo>
                    <a:pt x="3337" y="5228"/>
                    <a:pt x="3403" y="5241"/>
                    <a:pt x="3460" y="5263"/>
                  </a:cubicBezTo>
                  <a:cubicBezTo>
                    <a:pt x="3585" y="5314"/>
                    <a:pt x="3660" y="5439"/>
                    <a:pt x="3660" y="5564"/>
                  </a:cubicBezTo>
                  <a:cubicBezTo>
                    <a:pt x="3635" y="5614"/>
                    <a:pt x="3610" y="5664"/>
                    <a:pt x="3560" y="5689"/>
                  </a:cubicBezTo>
                  <a:cubicBezTo>
                    <a:pt x="3542" y="5707"/>
                    <a:pt x="3512" y="5725"/>
                    <a:pt x="3478" y="5725"/>
                  </a:cubicBezTo>
                  <a:cubicBezTo>
                    <a:pt x="3464" y="5725"/>
                    <a:pt x="3449" y="5722"/>
                    <a:pt x="3435" y="5715"/>
                  </a:cubicBezTo>
                  <a:cubicBezTo>
                    <a:pt x="3421" y="5710"/>
                    <a:pt x="3407" y="5708"/>
                    <a:pt x="3393" y="5708"/>
                  </a:cubicBezTo>
                  <a:cubicBezTo>
                    <a:pt x="3325" y="5708"/>
                    <a:pt x="3250" y="5753"/>
                    <a:pt x="3209" y="5815"/>
                  </a:cubicBezTo>
                  <a:cubicBezTo>
                    <a:pt x="3184" y="5915"/>
                    <a:pt x="3234" y="6015"/>
                    <a:pt x="3334" y="6040"/>
                  </a:cubicBezTo>
                  <a:cubicBezTo>
                    <a:pt x="3379" y="6058"/>
                    <a:pt x="3426" y="6066"/>
                    <a:pt x="3475" y="6066"/>
                  </a:cubicBezTo>
                  <a:cubicBezTo>
                    <a:pt x="3563" y="6066"/>
                    <a:pt x="3654" y="6039"/>
                    <a:pt x="3735" y="5990"/>
                  </a:cubicBezTo>
                  <a:cubicBezTo>
                    <a:pt x="3886" y="5915"/>
                    <a:pt x="3986" y="5765"/>
                    <a:pt x="3986" y="5614"/>
                  </a:cubicBezTo>
                  <a:cubicBezTo>
                    <a:pt x="4036" y="5339"/>
                    <a:pt x="3861" y="5063"/>
                    <a:pt x="3585" y="4938"/>
                  </a:cubicBezTo>
                  <a:cubicBezTo>
                    <a:pt x="3492" y="4903"/>
                    <a:pt x="3383" y="4884"/>
                    <a:pt x="3267" y="4884"/>
                  </a:cubicBezTo>
                  <a:cubicBezTo>
                    <a:pt x="3134" y="4884"/>
                    <a:pt x="2992" y="4909"/>
                    <a:pt x="2858" y="4963"/>
                  </a:cubicBezTo>
                  <a:cubicBezTo>
                    <a:pt x="2658" y="5038"/>
                    <a:pt x="2482" y="5188"/>
                    <a:pt x="2357" y="5339"/>
                  </a:cubicBezTo>
                  <a:cubicBezTo>
                    <a:pt x="2357" y="5288"/>
                    <a:pt x="2357" y="5213"/>
                    <a:pt x="2357" y="5163"/>
                  </a:cubicBezTo>
                  <a:cubicBezTo>
                    <a:pt x="2382" y="4537"/>
                    <a:pt x="2933" y="4085"/>
                    <a:pt x="3510" y="3835"/>
                  </a:cubicBezTo>
                  <a:cubicBezTo>
                    <a:pt x="3668" y="3782"/>
                    <a:pt x="3876" y="3750"/>
                    <a:pt x="4066" y="3750"/>
                  </a:cubicBezTo>
                  <a:cubicBezTo>
                    <a:pt x="4236" y="3750"/>
                    <a:pt x="4393" y="3776"/>
                    <a:pt x="4487" y="3835"/>
                  </a:cubicBezTo>
                  <a:cubicBezTo>
                    <a:pt x="4587" y="3885"/>
                    <a:pt x="4663" y="3960"/>
                    <a:pt x="4763" y="4060"/>
                  </a:cubicBezTo>
                  <a:cubicBezTo>
                    <a:pt x="4963" y="4236"/>
                    <a:pt x="5214" y="4461"/>
                    <a:pt x="5565" y="4461"/>
                  </a:cubicBezTo>
                  <a:cubicBezTo>
                    <a:pt x="5690" y="4461"/>
                    <a:pt x="5816" y="4411"/>
                    <a:pt x="5941" y="4336"/>
                  </a:cubicBezTo>
                  <a:cubicBezTo>
                    <a:pt x="5991" y="4336"/>
                    <a:pt x="6066" y="4336"/>
                    <a:pt x="6141" y="4361"/>
                  </a:cubicBezTo>
                  <a:cubicBezTo>
                    <a:pt x="6192" y="4361"/>
                    <a:pt x="6217" y="4361"/>
                    <a:pt x="6267" y="4386"/>
                  </a:cubicBezTo>
                  <a:cubicBezTo>
                    <a:pt x="6391" y="4404"/>
                    <a:pt x="6515" y="4422"/>
                    <a:pt x="6639" y="4422"/>
                  </a:cubicBezTo>
                  <a:cubicBezTo>
                    <a:pt x="6690" y="4422"/>
                    <a:pt x="6742" y="4419"/>
                    <a:pt x="6793" y="4411"/>
                  </a:cubicBezTo>
                  <a:cubicBezTo>
                    <a:pt x="7044" y="4386"/>
                    <a:pt x="7319" y="4236"/>
                    <a:pt x="7395" y="3935"/>
                  </a:cubicBezTo>
                  <a:cubicBezTo>
                    <a:pt x="7420" y="3860"/>
                    <a:pt x="7344" y="3760"/>
                    <a:pt x="7269" y="3735"/>
                  </a:cubicBezTo>
                  <a:cubicBezTo>
                    <a:pt x="7252" y="3730"/>
                    <a:pt x="7235" y="3728"/>
                    <a:pt x="7218" y="3728"/>
                  </a:cubicBezTo>
                  <a:cubicBezTo>
                    <a:pt x="7137" y="3728"/>
                    <a:pt x="7064" y="3777"/>
                    <a:pt x="7044" y="3860"/>
                  </a:cubicBezTo>
                  <a:cubicBezTo>
                    <a:pt x="7019" y="3985"/>
                    <a:pt x="6868" y="4060"/>
                    <a:pt x="6743" y="4060"/>
                  </a:cubicBezTo>
                  <a:cubicBezTo>
                    <a:pt x="6706" y="4068"/>
                    <a:pt x="6667" y="4071"/>
                    <a:pt x="6627" y="4071"/>
                  </a:cubicBezTo>
                  <a:cubicBezTo>
                    <a:pt x="6529" y="4071"/>
                    <a:pt x="6423" y="4053"/>
                    <a:pt x="6317" y="4035"/>
                  </a:cubicBezTo>
                  <a:lnTo>
                    <a:pt x="6292" y="4035"/>
                  </a:lnTo>
                  <a:cubicBezTo>
                    <a:pt x="6292" y="4035"/>
                    <a:pt x="6317" y="4010"/>
                    <a:pt x="6317" y="4010"/>
                  </a:cubicBezTo>
                  <a:cubicBezTo>
                    <a:pt x="6392" y="3885"/>
                    <a:pt x="6467" y="3760"/>
                    <a:pt x="6542" y="3634"/>
                  </a:cubicBezTo>
                  <a:cubicBezTo>
                    <a:pt x="6567" y="3559"/>
                    <a:pt x="6618" y="3484"/>
                    <a:pt x="6643" y="3434"/>
                  </a:cubicBezTo>
                  <a:cubicBezTo>
                    <a:pt x="6743" y="3258"/>
                    <a:pt x="6868" y="3158"/>
                    <a:pt x="6968" y="3108"/>
                  </a:cubicBezTo>
                  <a:cubicBezTo>
                    <a:pt x="6987" y="3103"/>
                    <a:pt x="7006" y="3101"/>
                    <a:pt x="7025" y="3101"/>
                  </a:cubicBezTo>
                  <a:cubicBezTo>
                    <a:pt x="7110" y="3101"/>
                    <a:pt x="7194" y="3142"/>
                    <a:pt x="7194" y="3183"/>
                  </a:cubicBezTo>
                  <a:cubicBezTo>
                    <a:pt x="7238" y="3292"/>
                    <a:pt x="7357" y="3363"/>
                    <a:pt x="7470" y="3363"/>
                  </a:cubicBezTo>
                  <a:cubicBezTo>
                    <a:pt x="7487" y="3363"/>
                    <a:pt x="7504" y="3362"/>
                    <a:pt x="7520" y="3359"/>
                  </a:cubicBezTo>
                  <a:cubicBezTo>
                    <a:pt x="7670" y="3309"/>
                    <a:pt x="7745" y="3158"/>
                    <a:pt x="7695" y="3033"/>
                  </a:cubicBezTo>
                  <a:cubicBezTo>
                    <a:pt x="7645" y="2832"/>
                    <a:pt x="7495" y="2707"/>
                    <a:pt x="7294" y="2632"/>
                  </a:cubicBezTo>
                  <a:cubicBezTo>
                    <a:pt x="7319" y="2632"/>
                    <a:pt x="7319" y="2607"/>
                    <a:pt x="7319" y="2607"/>
                  </a:cubicBezTo>
                  <a:cubicBezTo>
                    <a:pt x="7395" y="2557"/>
                    <a:pt x="7495" y="2532"/>
                    <a:pt x="7570" y="2481"/>
                  </a:cubicBezTo>
                  <a:cubicBezTo>
                    <a:pt x="7595" y="2481"/>
                    <a:pt x="7620" y="2481"/>
                    <a:pt x="7645" y="2456"/>
                  </a:cubicBezTo>
                  <a:cubicBezTo>
                    <a:pt x="7846" y="2406"/>
                    <a:pt x="7946" y="2306"/>
                    <a:pt x="7996" y="2181"/>
                  </a:cubicBezTo>
                  <a:cubicBezTo>
                    <a:pt x="8021" y="2131"/>
                    <a:pt x="7996" y="2080"/>
                    <a:pt x="7946" y="2080"/>
                  </a:cubicBezTo>
                  <a:cubicBezTo>
                    <a:pt x="7932" y="2074"/>
                    <a:pt x="7919" y="2071"/>
                    <a:pt x="7907" y="2071"/>
                  </a:cubicBezTo>
                  <a:cubicBezTo>
                    <a:pt x="7873" y="2071"/>
                    <a:pt x="7846" y="2094"/>
                    <a:pt x="7846" y="2131"/>
                  </a:cubicBezTo>
                  <a:cubicBezTo>
                    <a:pt x="7821" y="2206"/>
                    <a:pt x="7720" y="2256"/>
                    <a:pt x="7595" y="2306"/>
                  </a:cubicBezTo>
                  <a:cubicBezTo>
                    <a:pt x="7570" y="2306"/>
                    <a:pt x="7545" y="2331"/>
                    <a:pt x="7520" y="2331"/>
                  </a:cubicBezTo>
                  <a:cubicBezTo>
                    <a:pt x="7420" y="2356"/>
                    <a:pt x="7319" y="2406"/>
                    <a:pt x="7219" y="2481"/>
                  </a:cubicBezTo>
                  <a:cubicBezTo>
                    <a:pt x="7194" y="2506"/>
                    <a:pt x="7144" y="2532"/>
                    <a:pt x="7119" y="2582"/>
                  </a:cubicBezTo>
                  <a:cubicBezTo>
                    <a:pt x="7019" y="2582"/>
                    <a:pt x="6918" y="2582"/>
                    <a:pt x="6818" y="2607"/>
                  </a:cubicBezTo>
                  <a:cubicBezTo>
                    <a:pt x="6593" y="2682"/>
                    <a:pt x="6367" y="2857"/>
                    <a:pt x="6192" y="3158"/>
                  </a:cubicBezTo>
                  <a:cubicBezTo>
                    <a:pt x="6166" y="3233"/>
                    <a:pt x="6116" y="3309"/>
                    <a:pt x="6066" y="3384"/>
                  </a:cubicBezTo>
                  <a:cubicBezTo>
                    <a:pt x="6016" y="3509"/>
                    <a:pt x="5966" y="3609"/>
                    <a:pt x="5891" y="3710"/>
                  </a:cubicBezTo>
                  <a:cubicBezTo>
                    <a:pt x="5790" y="3835"/>
                    <a:pt x="5665" y="3935"/>
                    <a:pt x="5540" y="3935"/>
                  </a:cubicBezTo>
                  <a:cubicBezTo>
                    <a:pt x="5415" y="3935"/>
                    <a:pt x="5264" y="3810"/>
                    <a:pt x="5089" y="3659"/>
                  </a:cubicBezTo>
                  <a:cubicBezTo>
                    <a:pt x="5014" y="3559"/>
                    <a:pt x="4888" y="3484"/>
                    <a:pt x="4788" y="3409"/>
                  </a:cubicBezTo>
                  <a:cubicBezTo>
                    <a:pt x="5139" y="3283"/>
                    <a:pt x="5490" y="3158"/>
                    <a:pt x="5816" y="2958"/>
                  </a:cubicBezTo>
                  <a:cubicBezTo>
                    <a:pt x="6166" y="2707"/>
                    <a:pt x="6442" y="2381"/>
                    <a:pt x="6618" y="2005"/>
                  </a:cubicBezTo>
                  <a:cubicBezTo>
                    <a:pt x="6740" y="2046"/>
                    <a:pt x="6863" y="2087"/>
                    <a:pt x="6986" y="2087"/>
                  </a:cubicBezTo>
                  <a:cubicBezTo>
                    <a:pt x="7014" y="2087"/>
                    <a:pt x="7041" y="2085"/>
                    <a:pt x="7069" y="2080"/>
                  </a:cubicBezTo>
                  <a:cubicBezTo>
                    <a:pt x="7319" y="2055"/>
                    <a:pt x="7545" y="1880"/>
                    <a:pt x="7620" y="1654"/>
                  </a:cubicBezTo>
                  <a:cubicBezTo>
                    <a:pt x="7670" y="1529"/>
                    <a:pt x="7645" y="1379"/>
                    <a:pt x="7620" y="1253"/>
                  </a:cubicBezTo>
                  <a:cubicBezTo>
                    <a:pt x="7620" y="1228"/>
                    <a:pt x="7620" y="1178"/>
                    <a:pt x="7595" y="1128"/>
                  </a:cubicBezTo>
                  <a:cubicBezTo>
                    <a:pt x="7595" y="1003"/>
                    <a:pt x="7620" y="902"/>
                    <a:pt x="7695" y="827"/>
                  </a:cubicBezTo>
                  <a:cubicBezTo>
                    <a:pt x="7732" y="791"/>
                    <a:pt x="7796" y="767"/>
                    <a:pt x="7856" y="767"/>
                  </a:cubicBezTo>
                  <a:cubicBezTo>
                    <a:pt x="7879" y="767"/>
                    <a:pt x="7901" y="770"/>
                    <a:pt x="7921" y="777"/>
                  </a:cubicBezTo>
                  <a:cubicBezTo>
                    <a:pt x="7946" y="777"/>
                    <a:pt x="7971" y="802"/>
                    <a:pt x="7971" y="852"/>
                  </a:cubicBezTo>
                  <a:cubicBezTo>
                    <a:pt x="7971" y="877"/>
                    <a:pt x="7971" y="877"/>
                    <a:pt x="7971" y="902"/>
                  </a:cubicBezTo>
                  <a:cubicBezTo>
                    <a:pt x="7921" y="978"/>
                    <a:pt x="7946" y="1103"/>
                    <a:pt x="8046" y="1153"/>
                  </a:cubicBezTo>
                  <a:cubicBezTo>
                    <a:pt x="8065" y="1159"/>
                    <a:pt x="8085" y="1163"/>
                    <a:pt x="8106" y="1163"/>
                  </a:cubicBezTo>
                  <a:cubicBezTo>
                    <a:pt x="8168" y="1163"/>
                    <a:pt x="8234" y="1134"/>
                    <a:pt x="8272" y="1078"/>
                  </a:cubicBezTo>
                  <a:cubicBezTo>
                    <a:pt x="8322" y="978"/>
                    <a:pt x="8347" y="852"/>
                    <a:pt x="8297" y="727"/>
                  </a:cubicBezTo>
                  <a:cubicBezTo>
                    <a:pt x="8272" y="602"/>
                    <a:pt x="8171" y="501"/>
                    <a:pt x="8046" y="451"/>
                  </a:cubicBezTo>
                  <a:cubicBezTo>
                    <a:pt x="7986" y="429"/>
                    <a:pt x="7921" y="418"/>
                    <a:pt x="7856" y="418"/>
                  </a:cubicBezTo>
                  <a:cubicBezTo>
                    <a:pt x="7704" y="418"/>
                    <a:pt x="7550" y="479"/>
                    <a:pt x="7445" y="602"/>
                  </a:cubicBezTo>
                  <a:cubicBezTo>
                    <a:pt x="7319" y="727"/>
                    <a:pt x="7244" y="928"/>
                    <a:pt x="7269" y="1153"/>
                  </a:cubicBezTo>
                  <a:cubicBezTo>
                    <a:pt x="7269" y="1203"/>
                    <a:pt x="7269" y="1253"/>
                    <a:pt x="7269" y="1329"/>
                  </a:cubicBezTo>
                  <a:cubicBezTo>
                    <a:pt x="7294" y="1404"/>
                    <a:pt x="7319" y="1504"/>
                    <a:pt x="7294" y="1554"/>
                  </a:cubicBezTo>
                  <a:cubicBezTo>
                    <a:pt x="7269" y="1654"/>
                    <a:pt x="7144" y="1730"/>
                    <a:pt x="7044" y="1730"/>
                  </a:cubicBezTo>
                  <a:cubicBezTo>
                    <a:pt x="7021" y="1734"/>
                    <a:pt x="6998" y="1736"/>
                    <a:pt x="6977" y="1736"/>
                  </a:cubicBezTo>
                  <a:cubicBezTo>
                    <a:pt x="6882" y="1736"/>
                    <a:pt x="6800" y="1695"/>
                    <a:pt x="6718" y="1654"/>
                  </a:cubicBezTo>
                  <a:cubicBezTo>
                    <a:pt x="6793" y="1278"/>
                    <a:pt x="6743" y="928"/>
                    <a:pt x="6542" y="627"/>
                  </a:cubicBezTo>
                  <a:cubicBezTo>
                    <a:pt x="6495" y="548"/>
                    <a:pt x="6419" y="509"/>
                    <a:pt x="6338" y="509"/>
                  </a:cubicBezTo>
                  <a:cubicBezTo>
                    <a:pt x="6289" y="509"/>
                    <a:pt x="6238" y="523"/>
                    <a:pt x="6192" y="552"/>
                  </a:cubicBezTo>
                  <a:cubicBezTo>
                    <a:pt x="6066" y="627"/>
                    <a:pt x="6041" y="802"/>
                    <a:pt x="6116" y="928"/>
                  </a:cubicBezTo>
                  <a:cubicBezTo>
                    <a:pt x="6292" y="1203"/>
                    <a:pt x="6242" y="1529"/>
                    <a:pt x="6141" y="1730"/>
                  </a:cubicBezTo>
                  <a:cubicBezTo>
                    <a:pt x="6041" y="2030"/>
                    <a:pt x="5790" y="2331"/>
                    <a:pt x="5515" y="2506"/>
                  </a:cubicBezTo>
                  <a:cubicBezTo>
                    <a:pt x="5515" y="2532"/>
                    <a:pt x="5490" y="2532"/>
                    <a:pt x="5465" y="2532"/>
                  </a:cubicBezTo>
                  <a:cubicBezTo>
                    <a:pt x="5164" y="2532"/>
                    <a:pt x="4888" y="2406"/>
                    <a:pt x="4663" y="2206"/>
                  </a:cubicBezTo>
                  <a:cubicBezTo>
                    <a:pt x="4562" y="2131"/>
                    <a:pt x="4512" y="2055"/>
                    <a:pt x="4487" y="1980"/>
                  </a:cubicBezTo>
                  <a:cubicBezTo>
                    <a:pt x="4462" y="1905"/>
                    <a:pt x="4462" y="1805"/>
                    <a:pt x="4487" y="1755"/>
                  </a:cubicBezTo>
                  <a:cubicBezTo>
                    <a:pt x="4537" y="1704"/>
                    <a:pt x="4663" y="1654"/>
                    <a:pt x="4738" y="1654"/>
                  </a:cubicBezTo>
                  <a:lnTo>
                    <a:pt x="4788" y="1629"/>
                  </a:lnTo>
                  <a:cubicBezTo>
                    <a:pt x="4913" y="1604"/>
                    <a:pt x="5064" y="1579"/>
                    <a:pt x="5189" y="1479"/>
                  </a:cubicBezTo>
                  <a:cubicBezTo>
                    <a:pt x="5364" y="1354"/>
                    <a:pt x="5465" y="1103"/>
                    <a:pt x="5314" y="902"/>
                  </a:cubicBezTo>
                  <a:cubicBezTo>
                    <a:pt x="5285" y="844"/>
                    <a:pt x="5238" y="819"/>
                    <a:pt x="5185" y="819"/>
                  </a:cubicBezTo>
                  <a:cubicBezTo>
                    <a:pt x="5147" y="819"/>
                    <a:pt x="5105" y="832"/>
                    <a:pt x="5064" y="852"/>
                  </a:cubicBezTo>
                  <a:cubicBezTo>
                    <a:pt x="4988" y="902"/>
                    <a:pt x="4988" y="1028"/>
                    <a:pt x="5039" y="1103"/>
                  </a:cubicBezTo>
                  <a:cubicBezTo>
                    <a:pt x="5039" y="1103"/>
                    <a:pt x="5014" y="1178"/>
                    <a:pt x="4988" y="1203"/>
                  </a:cubicBezTo>
                  <a:cubicBezTo>
                    <a:pt x="4913" y="1253"/>
                    <a:pt x="4813" y="1278"/>
                    <a:pt x="4713" y="1303"/>
                  </a:cubicBezTo>
                  <a:lnTo>
                    <a:pt x="4663" y="1303"/>
                  </a:lnTo>
                  <a:cubicBezTo>
                    <a:pt x="4587" y="1329"/>
                    <a:pt x="4512" y="1354"/>
                    <a:pt x="4437" y="1379"/>
                  </a:cubicBezTo>
                  <a:cubicBezTo>
                    <a:pt x="4437" y="1354"/>
                    <a:pt x="4437" y="1303"/>
                    <a:pt x="4437" y="1278"/>
                  </a:cubicBezTo>
                  <a:cubicBezTo>
                    <a:pt x="4387" y="1128"/>
                    <a:pt x="4287" y="1028"/>
                    <a:pt x="4161" y="953"/>
                  </a:cubicBezTo>
                  <a:cubicBezTo>
                    <a:pt x="4111" y="928"/>
                    <a:pt x="4036" y="902"/>
                    <a:pt x="3986" y="902"/>
                  </a:cubicBezTo>
                  <a:cubicBezTo>
                    <a:pt x="3911" y="877"/>
                    <a:pt x="3836" y="852"/>
                    <a:pt x="3785" y="802"/>
                  </a:cubicBezTo>
                  <a:cubicBezTo>
                    <a:pt x="3735" y="752"/>
                    <a:pt x="3710" y="677"/>
                    <a:pt x="3735" y="602"/>
                  </a:cubicBezTo>
                  <a:cubicBezTo>
                    <a:pt x="3760" y="552"/>
                    <a:pt x="3811" y="501"/>
                    <a:pt x="3886" y="476"/>
                  </a:cubicBezTo>
                  <a:cubicBezTo>
                    <a:pt x="3911" y="476"/>
                    <a:pt x="3961" y="426"/>
                    <a:pt x="3936" y="376"/>
                  </a:cubicBezTo>
                  <a:cubicBezTo>
                    <a:pt x="3936" y="326"/>
                    <a:pt x="3886" y="301"/>
                    <a:pt x="3836" y="301"/>
                  </a:cubicBezTo>
                  <a:cubicBezTo>
                    <a:pt x="3710" y="326"/>
                    <a:pt x="3610" y="426"/>
                    <a:pt x="3560" y="552"/>
                  </a:cubicBezTo>
                  <a:cubicBezTo>
                    <a:pt x="3535" y="677"/>
                    <a:pt x="3560" y="827"/>
                    <a:pt x="3660" y="928"/>
                  </a:cubicBezTo>
                  <a:cubicBezTo>
                    <a:pt x="3735" y="1003"/>
                    <a:pt x="3836" y="1028"/>
                    <a:pt x="3936" y="1053"/>
                  </a:cubicBezTo>
                  <a:cubicBezTo>
                    <a:pt x="3986" y="1078"/>
                    <a:pt x="4036" y="1078"/>
                    <a:pt x="4086" y="1103"/>
                  </a:cubicBezTo>
                  <a:cubicBezTo>
                    <a:pt x="4161" y="1153"/>
                    <a:pt x="4237" y="1228"/>
                    <a:pt x="4262" y="1329"/>
                  </a:cubicBezTo>
                  <a:cubicBezTo>
                    <a:pt x="4287" y="1379"/>
                    <a:pt x="4287" y="1429"/>
                    <a:pt x="4287" y="1479"/>
                  </a:cubicBezTo>
                  <a:cubicBezTo>
                    <a:pt x="4262" y="1504"/>
                    <a:pt x="4237" y="1529"/>
                    <a:pt x="4212" y="1554"/>
                  </a:cubicBezTo>
                  <a:cubicBezTo>
                    <a:pt x="4111" y="1704"/>
                    <a:pt x="4086" y="1905"/>
                    <a:pt x="4161" y="2080"/>
                  </a:cubicBezTo>
                  <a:cubicBezTo>
                    <a:pt x="4186" y="2206"/>
                    <a:pt x="4287" y="2331"/>
                    <a:pt x="4412" y="2456"/>
                  </a:cubicBezTo>
                  <a:cubicBezTo>
                    <a:pt x="4587" y="2607"/>
                    <a:pt x="4763" y="2707"/>
                    <a:pt x="4963" y="2782"/>
                  </a:cubicBezTo>
                  <a:cubicBezTo>
                    <a:pt x="4738" y="2882"/>
                    <a:pt x="4487" y="2958"/>
                    <a:pt x="4212" y="3033"/>
                  </a:cubicBezTo>
                  <a:cubicBezTo>
                    <a:pt x="3961" y="3108"/>
                    <a:pt x="3685" y="3183"/>
                    <a:pt x="3435" y="3283"/>
                  </a:cubicBezTo>
                  <a:cubicBezTo>
                    <a:pt x="3384" y="3309"/>
                    <a:pt x="3334" y="3334"/>
                    <a:pt x="3284" y="3359"/>
                  </a:cubicBezTo>
                  <a:cubicBezTo>
                    <a:pt x="3209" y="3384"/>
                    <a:pt x="3134" y="3434"/>
                    <a:pt x="3084" y="3459"/>
                  </a:cubicBezTo>
                  <a:cubicBezTo>
                    <a:pt x="2582" y="3735"/>
                    <a:pt x="2106" y="4136"/>
                    <a:pt x="1906" y="4687"/>
                  </a:cubicBezTo>
                  <a:cubicBezTo>
                    <a:pt x="1906" y="4687"/>
                    <a:pt x="1906" y="4662"/>
                    <a:pt x="1906" y="4662"/>
                  </a:cubicBezTo>
                  <a:cubicBezTo>
                    <a:pt x="1856" y="4587"/>
                    <a:pt x="1755" y="4512"/>
                    <a:pt x="1755" y="4486"/>
                  </a:cubicBezTo>
                  <a:cubicBezTo>
                    <a:pt x="1730" y="4411"/>
                    <a:pt x="1755" y="4361"/>
                    <a:pt x="1856" y="4211"/>
                  </a:cubicBezTo>
                  <a:cubicBezTo>
                    <a:pt x="1906" y="4136"/>
                    <a:pt x="1956" y="4035"/>
                    <a:pt x="2006" y="3935"/>
                  </a:cubicBezTo>
                  <a:cubicBezTo>
                    <a:pt x="2106" y="3609"/>
                    <a:pt x="2056" y="3334"/>
                    <a:pt x="2006" y="3083"/>
                  </a:cubicBezTo>
                  <a:cubicBezTo>
                    <a:pt x="1981" y="2908"/>
                    <a:pt x="1956" y="2757"/>
                    <a:pt x="1956" y="2607"/>
                  </a:cubicBezTo>
                  <a:cubicBezTo>
                    <a:pt x="1981" y="2431"/>
                    <a:pt x="2031" y="2281"/>
                    <a:pt x="2131" y="2206"/>
                  </a:cubicBezTo>
                  <a:cubicBezTo>
                    <a:pt x="2194" y="2123"/>
                    <a:pt x="2273" y="2074"/>
                    <a:pt x="2356" y="2074"/>
                  </a:cubicBezTo>
                  <a:cubicBezTo>
                    <a:pt x="2373" y="2074"/>
                    <a:pt x="2390" y="2076"/>
                    <a:pt x="2407" y="2080"/>
                  </a:cubicBezTo>
                  <a:cubicBezTo>
                    <a:pt x="2482" y="2080"/>
                    <a:pt x="2532" y="2156"/>
                    <a:pt x="2532" y="2206"/>
                  </a:cubicBezTo>
                  <a:cubicBezTo>
                    <a:pt x="2532" y="2231"/>
                    <a:pt x="2507" y="2256"/>
                    <a:pt x="2507" y="2281"/>
                  </a:cubicBezTo>
                  <a:cubicBezTo>
                    <a:pt x="2482" y="2406"/>
                    <a:pt x="2432" y="2557"/>
                    <a:pt x="2507" y="2732"/>
                  </a:cubicBezTo>
                  <a:cubicBezTo>
                    <a:pt x="2582" y="2832"/>
                    <a:pt x="2658" y="2908"/>
                    <a:pt x="2783" y="2958"/>
                  </a:cubicBezTo>
                  <a:cubicBezTo>
                    <a:pt x="2824" y="2964"/>
                    <a:pt x="2866" y="2967"/>
                    <a:pt x="2907" y="2967"/>
                  </a:cubicBezTo>
                  <a:cubicBezTo>
                    <a:pt x="3040" y="2967"/>
                    <a:pt x="3169" y="2934"/>
                    <a:pt x="3284" y="2857"/>
                  </a:cubicBezTo>
                  <a:cubicBezTo>
                    <a:pt x="3685" y="2557"/>
                    <a:pt x="3836" y="1980"/>
                    <a:pt x="3560" y="1554"/>
                  </a:cubicBezTo>
                  <a:cubicBezTo>
                    <a:pt x="3509" y="1469"/>
                    <a:pt x="3423" y="1419"/>
                    <a:pt x="3334" y="1419"/>
                  </a:cubicBezTo>
                  <a:cubicBezTo>
                    <a:pt x="3292" y="1419"/>
                    <a:pt x="3249" y="1430"/>
                    <a:pt x="3209" y="1454"/>
                  </a:cubicBezTo>
                  <a:cubicBezTo>
                    <a:pt x="3084" y="1529"/>
                    <a:pt x="3034" y="1679"/>
                    <a:pt x="3109" y="1805"/>
                  </a:cubicBezTo>
                  <a:cubicBezTo>
                    <a:pt x="3234" y="1980"/>
                    <a:pt x="3184" y="2256"/>
                    <a:pt x="3009" y="2381"/>
                  </a:cubicBezTo>
                  <a:cubicBezTo>
                    <a:pt x="3034" y="2356"/>
                    <a:pt x="3034" y="2306"/>
                    <a:pt x="3034" y="2281"/>
                  </a:cubicBezTo>
                  <a:cubicBezTo>
                    <a:pt x="3084" y="1955"/>
                    <a:pt x="2833" y="1629"/>
                    <a:pt x="2507" y="1554"/>
                  </a:cubicBezTo>
                  <a:cubicBezTo>
                    <a:pt x="2467" y="1547"/>
                    <a:pt x="2427" y="1544"/>
                    <a:pt x="2386" y="1544"/>
                  </a:cubicBezTo>
                  <a:cubicBezTo>
                    <a:pt x="2276" y="1544"/>
                    <a:pt x="2166" y="1568"/>
                    <a:pt x="2056" y="1604"/>
                  </a:cubicBezTo>
                  <a:cubicBezTo>
                    <a:pt x="2056" y="1579"/>
                    <a:pt x="2081" y="1554"/>
                    <a:pt x="2081" y="1529"/>
                  </a:cubicBezTo>
                  <a:cubicBezTo>
                    <a:pt x="2131" y="1404"/>
                    <a:pt x="2207" y="1303"/>
                    <a:pt x="2282" y="1203"/>
                  </a:cubicBezTo>
                  <a:cubicBezTo>
                    <a:pt x="2332" y="1128"/>
                    <a:pt x="2382" y="1053"/>
                    <a:pt x="2407" y="978"/>
                  </a:cubicBezTo>
                  <a:cubicBezTo>
                    <a:pt x="2507" y="852"/>
                    <a:pt x="2633" y="552"/>
                    <a:pt x="2507" y="301"/>
                  </a:cubicBezTo>
                  <a:cubicBezTo>
                    <a:pt x="2407" y="126"/>
                    <a:pt x="2257" y="25"/>
                    <a:pt x="2056"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556317" y="4203757"/>
              <a:ext cx="433665" cy="387262"/>
            </a:xfrm>
            <a:custGeom>
              <a:avLst/>
              <a:gdLst/>
              <a:ahLst/>
              <a:cxnLst/>
              <a:rect l="l" t="t" r="r" b="b"/>
              <a:pathLst>
                <a:path w="5841" h="5216" extrusionOk="0">
                  <a:moveTo>
                    <a:pt x="5089" y="1"/>
                  </a:moveTo>
                  <a:cubicBezTo>
                    <a:pt x="5014" y="1"/>
                    <a:pt x="4938" y="1"/>
                    <a:pt x="4863" y="51"/>
                  </a:cubicBezTo>
                  <a:cubicBezTo>
                    <a:pt x="4813" y="76"/>
                    <a:pt x="4813" y="151"/>
                    <a:pt x="4838" y="201"/>
                  </a:cubicBezTo>
                  <a:cubicBezTo>
                    <a:pt x="4867" y="231"/>
                    <a:pt x="4897" y="243"/>
                    <a:pt x="4926" y="243"/>
                  </a:cubicBezTo>
                  <a:cubicBezTo>
                    <a:pt x="4947" y="243"/>
                    <a:pt x="4968" y="237"/>
                    <a:pt x="4988" y="226"/>
                  </a:cubicBezTo>
                  <a:lnTo>
                    <a:pt x="5039" y="226"/>
                  </a:lnTo>
                  <a:cubicBezTo>
                    <a:pt x="5039" y="226"/>
                    <a:pt x="5064" y="226"/>
                    <a:pt x="5089" y="251"/>
                  </a:cubicBezTo>
                  <a:cubicBezTo>
                    <a:pt x="5089" y="301"/>
                    <a:pt x="5089" y="352"/>
                    <a:pt x="5039" y="377"/>
                  </a:cubicBezTo>
                  <a:cubicBezTo>
                    <a:pt x="5014" y="427"/>
                    <a:pt x="4938" y="452"/>
                    <a:pt x="4863" y="452"/>
                  </a:cubicBezTo>
                  <a:lnTo>
                    <a:pt x="4788" y="452"/>
                  </a:lnTo>
                  <a:cubicBezTo>
                    <a:pt x="4750" y="452"/>
                    <a:pt x="4713" y="446"/>
                    <a:pt x="4672" y="446"/>
                  </a:cubicBezTo>
                  <a:cubicBezTo>
                    <a:pt x="4631" y="446"/>
                    <a:pt x="4587" y="452"/>
                    <a:pt x="4537" y="477"/>
                  </a:cubicBezTo>
                  <a:cubicBezTo>
                    <a:pt x="4412" y="527"/>
                    <a:pt x="4312" y="677"/>
                    <a:pt x="4312" y="828"/>
                  </a:cubicBezTo>
                  <a:cubicBezTo>
                    <a:pt x="4312" y="928"/>
                    <a:pt x="4337" y="1028"/>
                    <a:pt x="4387" y="1103"/>
                  </a:cubicBezTo>
                  <a:cubicBezTo>
                    <a:pt x="4161" y="1229"/>
                    <a:pt x="3961" y="1429"/>
                    <a:pt x="3836" y="1655"/>
                  </a:cubicBezTo>
                  <a:cubicBezTo>
                    <a:pt x="3710" y="1855"/>
                    <a:pt x="3635" y="2081"/>
                    <a:pt x="3585" y="2306"/>
                  </a:cubicBezTo>
                  <a:cubicBezTo>
                    <a:pt x="3535" y="2231"/>
                    <a:pt x="3485" y="2181"/>
                    <a:pt x="3435" y="2106"/>
                  </a:cubicBezTo>
                  <a:cubicBezTo>
                    <a:pt x="3334" y="2031"/>
                    <a:pt x="3234" y="1930"/>
                    <a:pt x="3234" y="1855"/>
                  </a:cubicBezTo>
                  <a:cubicBezTo>
                    <a:pt x="3234" y="1780"/>
                    <a:pt x="3284" y="1705"/>
                    <a:pt x="3359" y="1630"/>
                  </a:cubicBezTo>
                  <a:cubicBezTo>
                    <a:pt x="3409" y="1580"/>
                    <a:pt x="3485" y="1555"/>
                    <a:pt x="3535" y="1504"/>
                  </a:cubicBezTo>
                  <a:cubicBezTo>
                    <a:pt x="3585" y="1479"/>
                    <a:pt x="3635" y="1454"/>
                    <a:pt x="3685" y="1404"/>
                  </a:cubicBezTo>
                  <a:cubicBezTo>
                    <a:pt x="3861" y="1304"/>
                    <a:pt x="3961" y="1154"/>
                    <a:pt x="3986" y="1003"/>
                  </a:cubicBezTo>
                  <a:cubicBezTo>
                    <a:pt x="4011" y="953"/>
                    <a:pt x="4011" y="878"/>
                    <a:pt x="3986" y="828"/>
                  </a:cubicBezTo>
                  <a:cubicBezTo>
                    <a:pt x="4011" y="803"/>
                    <a:pt x="4036" y="778"/>
                    <a:pt x="4061" y="753"/>
                  </a:cubicBezTo>
                  <a:cubicBezTo>
                    <a:pt x="4111" y="702"/>
                    <a:pt x="4111" y="627"/>
                    <a:pt x="4136" y="552"/>
                  </a:cubicBezTo>
                  <a:cubicBezTo>
                    <a:pt x="4136" y="552"/>
                    <a:pt x="4136" y="527"/>
                    <a:pt x="4136" y="502"/>
                  </a:cubicBezTo>
                  <a:cubicBezTo>
                    <a:pt x="4161" y="427"/>
                    <a:pt x="4211" y="377"/>
                    <a:pt x="4237" y="352"/>
                  </a:cubicBezTo>
                  <a:cubicBezTo>
                    <a:pt x="4287" y="352"/>
                    <a:pt x="4287" y="301"/>
                    <a:pt x="4262" y="276"/>
                  </a:cubicBezTo>
                  <a:cubicBezTo>
                    <a:pt x="4262" y="251"/>
                    <a:pt x="4237" y="251"/>
                    <a:pt x="4211" y="251"/>
                  </a:cubicBezTo>
                  <a:cubicBezTo>
                    <a:pt x="4136" y="301"/>
                    <a:pt x="4086" y="377"/>
                    <a:pt x="4036" y="477"/>
                  </a:cubicBezTo>
                  <a:cubicBezTo>
                    <a:pt x="4036" y="502"/>
                    <a:pt x="4036" y="527"/>
                    <a:pt x="4036" y="527"/>
                  </a:cubicBezTo>
                  <a:cubicBezTo>
                    <a:pt x="4011" y="602"/>
                    <a:pt x="4011" y="652"/>
                    <a:pt x="3961" y="702"/>
                  </a:cubicBezTo>
                  <a:cubicBezTo>
                    <a:pt x="3911" y="602"/>
                    <a:pt x="3810" y="527"/>
                    <a:pt x="3710" y="477"/>
                  </a:cubicBezTo>
                  <a:cubicBezTo>
                    <a:pt x="3610" y="477"/>
                    <a:pt x="3535" y="527"/>
                    <a:pt x="3510" y="602"/>
                  </a:cubicBezTo>
                  <a:cubicBezTo>
                    <a:pt x="3485" y="702"/>
                    <a:pt x="3535" y="778"/>
                    <a:pt x="3635" y="803"/>
                  </a:cubicBezTo>
                  <a:cubicBezTo>
                    <a:pt x="3660" y="803"/>
                    <a:pt x="3685" y="878"/>
                    <a:pt x="3685" y="928"/>
                  </a:cubicBezTo>
                  <a:cubicBezTo>
                    <a:pt x="3660" y="1003"/>
                    <a:pt x="3610" y="1078"/>
                    <a:pt x="3485" y="1154"/>
                  </a:cubicBezTo>
                  <a:cubicBezTo>
                    <a:pt x="3460" y="1179"/>
                    <a:pt x="3409" y="1204"/>
                    <a:pt x="3384" y="1229"/>
                  </a:cubicBezTo>
                  <a:cubicBezTo>
                    <a:pt x="3309" y="1279"/>
                    <a:pt x="3209" y="1329"/>
                    <a:pt x="3159" y="1379"/>
                  </a:cubicBezTo>
                  <a:cubicBezTo>
                    <a:pt x="3134" y="1379"/>
                    <a:pt x="3134" y="1379"/>
                    <a:pt x="3134" y="1404"/>
                  </a:cubicBezTo>
                  <a:cubicBezTo>
                    <a:pt x="3134" y="1379"/>
                    <a:pt x="3134" y="1379"/>
                    <a:pt x="3134" y="1379"/>
                  </a:cubicBezTo>
                  <a:cubicBezTo>
                    <a:pt x="3109" y="1279"/>
                    <a:pt x="3084" y="1204"/>
                    <a:pt x="3109" y="1128"/>
                  </a:cubicBezTo>
                  <a:cubicBezTo>
                    <a:pt x="3109" y="1028"/>
                    <a:pt x="3134" y="953"/>
                    <a:pt x="3209" y="928"/>
                  </a:cubicBezTo>
                  <a:cubicBezTo>
                    <a:pt x="3259" y="903"/>
                    <a:pt x="3309" y="853"/>
                    <a:pt x="3284" y="778"/>
                  </a:cubicBezTo>
                  <a:cubicBezTo>
                    <a:pt x="3266" y="741"/>
                    <a:pt x="3234" y="718"/>
                    <a:pt x="3189" y="718"/>
                  </a:cubicBezTo>
                  <a:cubicBezTo>
                    <a:pt x="3172" y="718"/>
                    <a:pt x="3154" y="721"/>
                    <a:pt x="3134" y="727"/>
                  </a:cubicBezTo>
                  <a:cubicBezTo>
                    <a:pt x="2983" y="778"/>
                    <a:pt x="2883" y="953"/>
                    <a:pt x="2883" y="1103"/>
                  </a:cubicBezTo>
                  <a:cubicBezTo>
                    <a:pt x="2883" y="1229"/>
                    <a:pt x="2908" y="1329"/>
                    <a:pt x="2933" y="1429"/>
                  </a:cubicBezTo>
                  <a:cubicBezTo>
                    <a:pt x="2933" y="1454"/>
                    <a:pt x="2933" y="1479"/>
                    <a:pt x="2933" y="1504"/>
                  </a:cubicBezTo>
                  <a:cubicBezTo>
                    <a:pt x="2958" y="1555"/>
                    <a:pt x="2958" y="1580"/>
                    <a:pt x="2958" y="1630"/>
                  </a:cubicBezTo>
                  <a:cubicBezTo>
                    <a:pt x="2933" y="1705"/>
                    <a:pt x="2908" y="1780"/>
                    <a:pt x="2908" y="1855"/>
                  </a:cubicBezTo>
                  <a:cubicBezTo>
                    <a:pt x="2933" y="2081"/>
                    <a:pt x="3084" y="2231"/>
                    <a:pt x="3209" y="2357"/>
                  </a:cubicBezTo>
                  <a:cubicBezTo>
                    <a:pt x="3259" y="2407"/>
                    <a:pt x="3309" y="2457"/>
                    <a:pt x="3334" y="2507"/>
                  </a:cubicBezTo>
                  <a:cubicBezTo>
                    <a:pt x="3435" y="2607"/>
                    <a:pt x="3435" y="2908"/>
                    <a:pt x="3384" y="3108"/>
                  </a:cubicBezTo>
                  <a:cubicBezTo>
                    <a:pt x="3259" y="3459"/>
                    <a:pt x="3008" y="3835"/>
                    <a:pt x="2633" y="3885"/>
                  </a:cubicBezTo>
                  <a:lnTo>
                    <a:pt x="2507" y="3885"/>
                  </a:lnTo>
                  <a:cubicBezTo>
                    <a:pt x="2607" y="3785"/>
                    <a:pt x="2683" y="3685"/>
                    <a:pt x="2708" y="3560"/>
                  </a:cubicBezTo>
                  <a:cubicBezTo>
                    <a:pt x="2783" y="3384"/>
                    <a:pt x="2758" y="3234"/>
                    <a:pt x="2708" y="3108"/>
                  </a:cubicBezTo>
                  <a:cubicBezTo>
                    <a:pt x="2620" y="2955"/>
                    <a:pt x="2475" y="2878"/>
                    <a:pt x="2339" y="2878"/>
                  </a:cubicBezTo>
                  <a:cubicBezTo>
                    <a:pt x="2320" y="2878"/>
                    <a:pt x="2300" y="2880"/>
                    <a:pt x="2282" y="2883"/>
                  </a:cubicBezTo>
                  <a:cubicBezTo>
                    <a:pt x="2181" y="2908"/>
                    <a:pt x="2081" y="2958"/>
                    <a:pt x="2056" y="3058"/>
                  </a:cubicBezTo>
                  <a:cubicBezTo>
                    <a:pt x="2006" y="3133"/>
                    <a:pt x="2006" y="3234"/>
                    <a:pt x="2031" y="3309"/>
                  </a:cubicBezTo>
                  <a:cubicBezTo>
                    <a:pt x="2049" y="3346"/>
                    <a:pt x="2095" y="3369"/>
                    <a:pt x="2137" y="3369"/>
                  </a:cubicBezTo>
                  <a:cubicBezTo>
                    <a:pt x="2153" y="3369"/>
                    <a:pt x="2168" y="3366"/>
                    <a:pt x="2181" y="3359"/>
                  </a:cubicBezTo>
                  <a:cubicBezTo>
                    <a:pt x="2232" y="3334"/>
                    <a:pt x="2257" y="3284"/>
                    <a:pt x="2232" y="3234"/>
                  </a:cubicBezTo>
                  <a:cubicBezTo>
                    <a:pt x="2206" y="3209"/>
                    <a:pt x="2232" y="3159"/>
                    <a:pt x="2232" y="3159"/>
                  </a:cubicBezTo>
                  <a:cubicBezTo>
                    <a:pt x="2257" y="3133"/>
                    <a:pt x="2282" y="3108"/>
                    <a:pt x="2307" y="3083"/>
                  </a:cubicBezTo>
                  <a:cubicBezTo>
                    <a:pt x="2382" y="3083"/>
                    <a:pt x="2457" y="3133"/>
                    <a:pt x="2507" y="3209"/>
                  </a:cubicBezTo>
                  <a:cubicBezTo>
                    <a:pt x="2557" y="3284"/>
                    <a:pt x="2557" y="3384"/>
                    <a:pt x="2507" y="3484"/>
                  </a:cubicBezTo>
                  <a:cubicBezTo>
                    <a:pt x="2457" y="3635"/>
                    <a:pt x="2357" y="3760"/>
                    <a:pt x="2232" y="3835"/>
                  </a:cubicBezTo>
                  <a:cubicBezTo>
                    <a:pt x="2181" y="3810"/>
                    <a:pt x="2131" y="3810"/>
                    <a:pt x="2081" y="3785"/>
                  </a:cubicBezTo>
                  <a:cubicBezTo>
                    <a:pt x="1981" y="3760"/>
                    <a:pt x="1856" y="3710"/>
                    <a:pt x="1730" y="3685"/>
                  </a:cubicBezTo>
                  <a:lnTo>
                    <a:pt x="1404" y="3685"/>
                  </a:lnTo>
                  <a:cubicBezTo>
                    <a:pt x="1354" y="3610"/>
                    <a:pt x="1354" y="3509"/>
                    <a:pt x="1379" y="3434"/>
                  </a:cubicBezTo>
                  <a:cubicBezTo>
                    <a:pt x="1430" y="3384"/>
                    <a:pt x="1480" y="3334"/>
                    <a:pt x="1530" y="3284"/>
                  </a:cubicBezTo>
                  <a:cubicBezTo>
                    <a:pt x="1555" y="3259"/>
                    <a:pt x="1605" y="3209"/>
                    <a:pt x="1630" y="3159"/>
                  </a:cubicBezTo>
                  <a:cubicBezTo>
                    <a:pt x="1755" y="3033"/>
                    <a:pt x="1780" y="2833"/>
                    <a:pt x="1705" y="2657"/>
                  </a:cubicBezTo>
                  <a:cubicBezTo>
                    <a:pt x="1705" y="2640"/>
                    <a:pt x="1693" y="2622"/>
                    <a:pt x="1676" y="2622"/>
                  </a:cubicBezTo>
                  <a:cubicBezTo>
                    <a:pt x="1670" y="2622"/>
                    <a:pt x="1662" y="2625"/>
                    <a:pt x="1655" y="2632"/>
                  </a:cubicBezTo>
                  <a:cubicBezTo>
                    <a:pt x="1605" y="2632"/>
                    <a:pt x="1605" y="2657"/>
                    <a:pt x="1605" y="2682"/>
                  </a:cubicBezTo>
                  <a:cubicBezTo>
                    <a:pt x="1655" y="2833"/>
                    <a:pt x="1630" y="2983"/>
                    <a:pt x="1555" y="3108"/>
                  </a:cubicBezTo>
                  <a:cubicBezTo>
                    <a:pt x="1530" y="3133"/>
                    <a:pt x="1480" y="3159"/>
                    <a:pt x="1455" y="3209"/>
                  </a:cubicBezTo>
                  <a:cubicBezTo>
                    <a:pt x="1404" y="3259"/>
                    <a:pt x="1329" y="3309"/>
                    <a:pt x="1304" y="3384"/>
                  </a:cubicBezTo>
                  <a:cubicBezTo>
                    <a:pt x="1254" y="3484"/>
                    <a:pt x="1254" y="3610"/>
                    <a:pt x="1304" y="3685"/>
                  </a:cubicBezTo>
                  <a:cubicBezTo>
                    <a:pt x="703" y="3785"/>
                    <a:pt x="151" y="4236"/>
                    <a:pt x="1" y="4813"/>
                  </a:cubicBezTo>
                  <a:cubicBezTo>
                    <a:pt x="1" y="4888"/>
                    <a:pt x="26" y="4938"/>
                    <a:pt x="51" y="4963"/>
                  </a:cubicBezTo>
                  <a:cubicBezTo>
                    <a:pt x="76" y="4988"/>
                    <a:pt x="101" y="5013"/>
                    <a:pt x="126" y="5013"/>
                  </a:cubicBezTo>
                  <a:cubicBezTo>
                    <a:pt x="139" y="5018"/>
                    <a:pt x="153" y="5020"/>
                    <a:pt x="167" y="5020"/>
                  </a:cubicBezTo>
                  <a:cubicBezTo>
                    <a:pt x="234" y="5020"/>
                    <a:pt x="306" y="4971"/>
                    <a:pt x="327" y="4888"/>
                  </a:cubicBezTo>
                  <a:cubicBezTo>
                    <a:pt x="462" y="4391"/>
                    <a:pt x="984" y="3996"/>
                    <a:pt x="1508" y="3996"/>
                  </a:cubicBezTo>
                  <a:cubicBezTo>
                    <a:pt x="1566" y="3996"/>
                    <a:pt x="1623" y="4001"/>
                    <a:pt x="1680" y="4011"/>
                  </a:cubicBezTo>
                  <a:cubicBezTo>
                    <a:pt x="1780" y="4036"/>
                    <a:pt x="1881" y="4061"/>
                    <a:pt x="2006" y="4086"/>
                  </a:cubicBezTo>
                  <a:cubicBezTo>
                    <a:pt x="2131" y="4136"/>
                    <a:pt x="2282" y="4186"/>
                    <a:pt x="2432" y="4186"/>
                  </a:cubicBezTo>
                  <a:cubicBezTo>
                    <a:pt x="2532" y="4236"/>
                    <a:pt x="2658" y="4311"/>
                    <a:pt x="2758" y="4387"/>
                  </a:cubicBezTo>
                  <a:cubicBezTo>
                    <a:pt x="2833" y="4462"/>
                    <a:pt x="2908" y="4512"/>
                    <a:pt x="2983" y="4537"/>
                  </a:cubicBezTo>
                  <a:cubicBezTo>
                    <a:pt x="3021" y="4546"/>
                    <a:pt x="3056" y="4551"/>
                    <a:pt x="3088" y="4551"/>
                  </a:cubicBezTo>
                  <a:cubicBezTo>
                    <a:pt x="3230" y="4551"/>
                    <a:pt x="3328" y="4473"/>
                    <a:pt x="3409" y="4412"/>
                  </a:cubicBezTo>
                  <a:cubicBezTo>
                    <a:pt x="3460" y="4362"/>
                    <a:pt x="3485" y="4337"/>
                    <a:pt x="3535" y="4337"/>
                  </a:cubicBezTo>
                  <a:cubicBezTo>
                    <a:pt x="3585" y="4311"/>
                    <a:pt x="3635" y="4311"/>
                    <a:pt x="3710" y="4311"/>
                  </a:cubicBezTo>
                  <a:lnTo>
                    <a:pt x="3735" y="4311"/>
                  </a:lnTo>
                  <a:cubicBezTo>
                    <a:pt x="3911" y="4412"/>
                    <a:pt x="4036" y="4512"/>
                    <a:pt x="4086" y="4637"/>
                  </a:cubicBezTo>
                  <a:cubicBezTo>
                    <a:pt x="4136" y="4763"/>
                    <a:pt x="4111" y="4938"/>
                    <a:pt x="3986" y="4988"/>
                  </a:cubicBezTo>
                  <a:cubicBezTo>
                    <a:pt x="3969" y="4988"/>
                    <a:pt x="3953" y="4999"/>
                    <a:pt x="3943" y="4999"/>
                  </a:cubicBezTo>
                  <a:cubicBezTo>
                    <a:pt x="3939" y="4999"/>
                    <a:pt x="3936" y="4996"/>
                    <a:pt x="3936" y="4988"/>
                  </a:cubicBezTo>
                  <a:cubicBezTo>
                    <a:pt x="3961" y="4963"/>
                    <a:pt x="3961" y="4913"/>
                    <a:pt x="3961" y="4863"/>
                  </a:cubicBezTo>
                  <a:cubicBezTo>
                    <a:pt x="3930" y="4832"/>
                    <a:pt x="3899" y="4810"/>
                    <a:pt x="3868" y="4810"/>
                  </a:cubicBezTo>
                  <a:cubicBezTo>
                    <a:pt x="3849" y="4810"/>
                    <a:pt x="3830" y="4819"/>
                    <a:pt x="3810" y="4838"/>
                  </a:cubicBezTo>
                  <a:cubicBezTo>
                    <a:pt x="3760" y="4863"/>
                    <a:pt x="3710" y="4913"/>
                    <a:pt x="3710" y="4988"/>
                  </a:cubicBezTo>
                  <a:cubicBezTo>
                    <a:pt x="3710" y="5038"/>
                    <a:pt x="3735" y="5113"/>
                    <a:pt x="3785" y="5164"/>
                  </a:cubicBezTo>
                  <a:cubicBezTo>
                    <a:pt x="3832" y="5195"/>
                    <a:pt x="3888" y="5216"/>
                    <a:pt x="3948" y="5216"/>
                  </a:cubicBezTo>
                  <a:cubicBezTo>
                    <a:pt x="3985" y="5216"/>
                    <a:pt x="4023" y="5208"/>
                    <a:pt x="4061" y="5189"/>
                  </a:cubicBezTo>
                  <a:cubicBezTo>
                    <a:pt x="4312" y="5088"/>
                    <a:pt x="4387" y="4763"/>
                    <a:pt x="4287" y="4562"/>
                  </a:cubicBezTo>
                  <a:cubicBezTo>
                    <a:pt x="4262" y="4487"/>
                    <a:pt x="4211" y="4412"/>
                    <a:pt x="4136" y="4337"/>
                  </a:cubicBezTo>
                  <a:cubicBezTo>
                    <a:pt x="4186" y="4337"/>
                    <a:pt x="4237" y="4337"/>
                    <a:pt x="4287" y="4311"/>
                  </a:cubicBezTo>
                  <a:cubicBezTo>
                    <a:pt x="4462" y="4286"/>
                    <a:pt x="4587" y="4211"/>
                    <a:pt x="4688" y="4111"/>
                  </a:cubicBezTo>
                  <a:cubicBezTo>
                    <a:pt x="4713" y="4086"/>
                    <a:pt x="4738" y="4061"/>
                    <a:pt x="4763" y="4011"/>
                  </a:cubicBezTo>
                  <a:cubicBezTo>
                    <a:pt x="4813" y="4011"/>
                    <a:pt x="4863" y="3986"/>
                    <a:pt x="4913" y="3961"/>
                  </a:cubicBezTo>
                  <a:cubicBezTo>
                    <a:pt x="4988" y="3936"/>
                    <a:pt x="5064" y="3885"/>
                    <a:pt x="5139" y="3835"/>
                  </a:cubicBezTo>
                  <a:cubicBezTo>
                    <a:pt x="5164" y="3785"/>
                    <a:pt x="5214" y="3760"/>
                    <a:pt x="5239" y="3735"/>
                  </a:cubicBezTo>
                  <a:cubicBezTo>
                    <a:pt x="5300" y="3715"/>
                    <a:pt x="5393" y="3646"/>
                    <a:pt x="5492" y="3646"/>
                  </a:cubicBezTo>
                  <a:cubicBezTo>
                    <a:pt x="5516" y="3646"/>
                    <a:pt x="5540" y="3650"/>
                    <a:pt x="5565" y="3660"/>
                  </a:cubicBezTo>
                  <a:cubicBezTo>
                    <a:pt x="5640" y="3685"/>
                    <a:pt x="5690" y="3760"/>
                    <a:pt x="5715" y="3835"/>
                  </a:cubicBezTo>
                  <a:cubicBezTo>
                    <a:pt x="5715" y="3910"/>
                    <a:pt x="5690" y="3986"/>
                    <a:pt x="5615" y="4036"/>
                  </a:cubicBezTo>
                  <a:cubicBezTo>
                    <a:pt x="5590" y="4036"/>
                    <a:pt x="5590" y="4086"/>
                    <a:pt x="5615" y="4111"/>
                  </a:cubicBezTo>
                  <a:cubicBezTo>
                    <a:pt x="5628" y="4123"/>
                    <a:pt x="5640" y="4130"/>
                    <a:pt x="5653" y="4130"/>
                  </a:cubicBezTo>
                  <a:cubicBezTo>
                    <a:pt x="5665" y="4130"/>
                    <a:pt x="5678" y="4123"/>
                    <a:pt x="5690" y="4111"/>
                  </a:cubicBezTo>
                  <a:cubicBezTo>
                    <a:pt x="5790" y="4036"/>
                    <a:pt x="5841" y="3936"/>
                    <a:pt x="5816" y="3810"/>
                  </a:cubicBezTo>
                  <a:cubicBezTo>
                    <a:pt x="5790" y="3710"/>
                    <a:pt x="5715" y="3610"/>
                    <a:pt x="5615" y="3560"/>
                  </a:cubicBezTo>
                  <a:cubicBezTo>
                    <a:pt x="5575" y="3548"/>
                    <a:pt x="5537" y="3543"/>
                    <a:pt x="5500" y="3543"/>
                  </a:cubicBezTo>
                  <a:cubicBezTo>
                    <a:pt x="5374" y="3543"/>
                    <a:pt x="5267" y="3602"/>
                    <a:pt x="5189" y="3660"/>
                  </a:cubicBezTo>
                  <a:cubicBezTo>
                    <a:pt x="5139" y="3685"/>
                    <a:pt x="5114" y="3710"/>
                    <a:pt x="5064" y="3735"/>
                  </a:cubicBezTo>
                  <a:cubicBezTo>
                    <a:pt x="5014" y="3785"/>
                    <a:pt x="4938" y="3835"/>
                    <a:pt x="4863" y="3885"/>
                  </a:cubicBezTo>
                  <a:lnTo>
                    <a:pt x="4813" y="3885"/>
                  </a:lnTo>
                  <a:cubicBezTo>
                    <a:pt x="4863" y="3810"/>
                    <a:pt x="4863" y="3710"/>
                    <a:pt x="4838" y="3635"/>
                  </a:cubicBezTo>
                  <a:cubicBezTo>
                    <a:pt x="4792" y="3428"/>
                    <a:pt x="4599" y="3306"/>
                    <a:pt x="4413" y="3306"/>
                  </a:cubicBezTo>
                  <a:cubicBezTo>
                    <a:pt x="4396" y="3306"/>
                    <a:pt x="4379" y="3307"/>
                    <a:pt x="4362" y="3309"/>
                  </a:cubicBezTo>
                  <a:cubicBezTo>
                    <a:pt x="4337" y="3334"/>
                    <a:pt x="4312" y="3334"/>
                    <a:pt x="4287" y="3334"/>
                  </a:cubicBezTo>
                  <a:cubicBezTo>
                    <a:pt x="4337" y="3267"/>
                    <a:pt x="4431" y="3223"/>
                    <a:pt x="4519" y="3223"/>
                  </a:cubicBezTo>
                  <a:cubicBezTo>
                    <a:pt x="4562" y="3223"/>
                    <a:pt x="4604" y="3234"/>
                    <a:pt x="4638" y="3259"/>
                  </a:cubicBezTo>
                  <a:cubicBezTo>
                    <a:pt x="4663" y="3265"/>
                    <a:pt x="4688" y="3268"/>
                    <a:pt x="4712" y="3268"/>
                  </a:cubicBezTo>
                  <a:cubicBezTo>
                    <a:pt x="4783" y="3268"/>
                    <a:pt x="4844" y="3240"/>
                    <a:pt x="4863" y="3184"/>
                  </a:cubicBezTo>
                  <a:cubicBezTo>
                    <a:pt x="4913" y="3108"/>
                    <a:pt x="4888" y="3008"/>
                    <a:pt x="4788" y="2958"/>
                  </a:cubicBezTo>
                  <a:cubicBezTo>
                    <a:pt x="4709" y="2922"/>
                    <a:pt x="4624" y="2905"/>
                    <a:pt x="4539" y="2905"/>
                  </a:cubicBezTo>
                  <a:cubicBezTo>
                    <a:pt x="4327" y="2905"/>
                    <a:pt x="4118" y="3012"/>
                    <a:pt x="4011" y="3209"/>
                  </a:cubicBezTo>
                  <a:cubicBezTo>
                    <a:pt x="3961" y="3284"/>
                    <a:pt x="3936" y="3409"/>
                    <a:pt x="3961" y="3509"/>
                  </a:cubicBezTo>
                  <a:cubicBezTo>
                    <a:pt x="3986" y="3585"/>
                    <a:pt x="4036" y="3635"/>
                    <a:pt x="4111" y="3660"/>
                  </a:cubicBezTo>
                  <a:cubicBezTo>
                    <a:pt x="4154" y="3681"/>
                    <a:pt x="4196" y="3689"/>
                    <a:pt x="4236" y="3689"/>
                  </a:cubicBezTo>
                  <a:cubicBezTo>
                    <a:pt x="4292" y="3689"/>
                    <a:pt x="4344" y="3674"/>
                    <a:pt x="4387" y="3660"/>
                  </a:cubicBezTo>
                  <a:cubicBezTo>
                    <a:pt x="4412" y="3635"/>
                    <a:pt x="4412" y="3635"/>
                    <a:pt x="4437" y="3635"/>
                  </a:cubicBezTo>
                  <a:cubicBezTo>
                    <a:pt x="4462" y="3635"/>
                    <a:pt x="4512" y="3660"/>
                    <a:pt x="4512" y="3710"/>
                  </a:cubicBezTo>
                  <a:cubicBezTo>
                    <a:pt x="4537" y="3760"/>
                    <a:pt x="4512" y="3835"/>
                    <a:pt x="4462" y="3885"/>
                  </a:cubicBezTo>
                  <a:cubicBezTo>
                    <a:pt x="4412" y="3936"/>
                    <a:pt x="4312" y="3986"/>
                    <a:pt x="4211" y="4011"/>
                  </a:cubicBezTo>
                  <a:cubicBezTo>
                    <a:pt x="4136" y="4011"/>
                    <a:pt x="4036" y="4011"/>
                    <a:pt x="3911" y="3986"/>
                  </a:cubicBezTo>
                  <a:cubicBezTo>
                    <a:pt x="3851" y="3986"/>
                    <a:pt x="3786" y="3982"/>
                    <a:pt x="3720" y="3982"/>
                  </a:cubicBezTo>
                  <a:cubicBezTo>
                    <a:pt x="3620" y="3982"/>
                    <a:pt x="3515" y="3991"/>
                    <a:pt x="3409" y="4036"/>
                  </a:cubicBezTo>
                  <a:cubicBezTo>
                    <a:pt x="3334" y="4061"/>
                    <a:pt x="3284" y="4111"/>
                    <a:pt x="3234" y="4136"/>
                  </a:cubicBezTo>
                  <a:cubicBezTo>
                    <a:pt x="3159" y="4192"/>
                    <a:pt x="3126" y="4221"/>
                    <a:pt x="3104" y="4221"/>
                  </a:cubicBezTo>
                  <a:cubicBezTo>
                    <a:pt x="3096" y="4221"/>
                    <a:pt x="3090" y="4217"/>
                    <a:pt x="3084" y="4211"/>
                  </a:cubicBezTo>
                  <a:cubicBezTo>
                    <a:pt x="3059" y="4211"/>
                    <a:pt x="2983" y="4161"/>
                    <a:pt x="2958" y="4136"/>
                  </a:cubicBezTo>
                  <a:lnTo>
                    <a:pt x="2933" y="4136"/>
                  </a:lnTo>
                  <a:cubicBezTo>
                    <a:pt x="3259" y="3986"/>
                    <a:pt x="3485" y="3685"/>
                    <a:pt x="3635" y="3359"/>
                  </a:cubicBezTo>
                  <a:cubicBezTo>
                    <a:pt x="3660" y="3309"/>
                    <a:pt x="3685" y="3259"/>
                    <a:pt x="3685" y="3209"/>
                  </a:cubicBezTo>
                  <a:cubicBezTo>
                    <a:pt x="3710" y="3184"/>
                    <a:pt x="3710" y="3159"/>
                    <a:pt x="3735" y="3133"/>
                  </a:cubicBezTo>
                  <a:cubicBezTo>
                    <a:pt x="3785" y="2958"/>
                    <a:pt x="3810" y="2783"/>
                    <a:pt x="3861" y="2632"/>
                  </a:cubicBezTo>
                  <a:cubicBezTo>
                    <a:pt x="3886" y="2457"/>
                    <a:pt x="3911" y="2306"/>
                    <a:pt x="3961" y="2156"/>
                  </a:cubicBezTo>
                  <a:cubicBezTo>
                    <a:pt x="4011" y="2281"/>
                    <a:pt x="4086" y="2382"/>
                    <a:pt x="4186" y="2482"/>
                  </a:cubicBezTo>
                  <a:lnTo>
                    <a:pt x="4211" y="2482"/>
                  </a:lnTo>
                  <a:cubicBezTo>
                    <a:pt x="4287" y="2557"/>
                    <a:pt x="4362" y="2607"/>
                    <a:pt x="4437" y="2632"/>
                  </a:cubicBezTo>
                  <a:cubicBezTo>
                    <a:pt x="4468" y="2639"/>
                    <a:pt x="4500" y="2642"/>
                    <a:pt x="4530" y="2642"/>
                  </a:cubicBezTo>
                  <a:cubicBezTo>
                    <a:pt x="4622" y="2642"/>
                    <a:pt x="4706" y="2613"/>
                    <a:pt x="4763" y="2557"/>
                  </a:cubicBezTo>
                  <a:cubicBezTo>
                    <a:pt x="4788" y="2557"/>
                    <a:pt x="4788" y="2532"/>
                    <a:pt x="4813" y="2532"/>
                  </a:cubicBezTo>
                  <a:cubicBezTo>
                    <a:pt x="4826" y="2519"/>
                    <a:pt x="4838" y="2513"/>
                    <a:pt x="4851" y="2513"/>
                  </a:cubicBezTo>
                  <a:cubicBezTo>
                    <a:pt x="4863" y="2513"/>
                    <a:pt x="4876" y="2519"/>
                    <a:pt x="4888" y="2532"/>
                  </a:cubicBezTo>
                  <a:cubicBezTo>
                    <a:pt x="4963" y="2532"/>
                    <a:pt x="5014" y="2582"/>
                    <a:pt x="5039" y="2632"/>
                  </a:cubicBezTo>
                  <a:cubicBezTo>
                    <a:pt x="5064" y="2657"/>
                    <a:pt x="5064" y="2682"/>
                    <a:pt x="5089" y="2707"/>
                  </a:cubicBezTo>
                  <a:cubicBezTo>
                    <a:pt x="5089" y="2783"/>
                    <a:pt x="5114" y="2833"/>
                    <a:pt x="5164" y="2883"/>
                  </a:cubicBezTo>
                  <a:cubicBezTo>
                    <a:pt x="5219" y="2920"/>
                    <a:pt x="5274" y="2943"/>
                    <a:pt x="5339" y="2943"/>
                  </a:cubicBezTo>
                  <a:cubicBezTo>
                    <a:pt x="5363" y="2943"/>
                    <a:pt x="5388" y="2940"/>
                    <a:pt x="5415" y="2933"/>
                  </a:cubicBezTo>
                  <a:cubicBezTo>
                    <a:pt x="5490" y="2883"/>
                    <a:pt x="5540" y="2808"/>
                    <a:pt x="5540" y="2732"/>
                  </a:cubicBezTo>
                  <a:cubicBezTo>
                    <a:pt x="5540" y="2707"/>
                    <a:pt x="5540" y="2682"/>
                    <a:pt x="5490" y="2682"/>
                  </a:cubicBezTo>
                  <a:cubicBezTo>
                    <a:pt x="5465" y="2682"/>
                    <a:pt x="5440" y="2707"/>
                    <a:pt x="5440" y="2732"/>
                  </a:cubicBezTo>
                  <a:cubicBezTo>
                    <a:pt x="5440" y="2758"/>
                    <a:pt x="5415" y="2808"/>
                    <a:pt x="5364" y="2833"/>
                  </a:cubicBezTo>
                  <a:cubicBezTo>
                    <a:pt x="5314" y="2833"/>
                    <a:pt x="5264" y="2833"/>
                    <a:pt x="5239" y="2808"/>
                  </a:cubicBezTo>
                  <a:cubicBezTo>
                    <a:pt x="5214" y="2783"/>
                    <a:pt x="5189" y="2732"/>
                    <a:pt x="5189" y="2682"/>
                  </a:cubicBezTo>
                  <a:cubicBezTo>
                    <a:pt x="5164" y="2632"/>
                    <a:pt x="5164" y="2607"/>
                    <a:pt x="5139" y="2582"/>
                  </a:cubicBezTo>
                  <a:cubicBezTo>
                    <a:pt x="5089" y="2507"/>
                    <a:pt x="5014" y="2432"/>
                    <a:pt x="4913" y="2432"/>
                  </a:cubicBezTo>
                  <a:cubicBezTo>
                    <a:pt x="4888" y="2407"/>
                    <a:pt x="4888" y="2407"/>
                    <a:pt x="4863" y="2407"/>
                  </a:cubicBezTo>
                  <a:cubicBezTo>
                    <a:pt x="4888" y="2357"/>
                    <a:pt x="4888" y="2306"/>
                    <a:pt x="4888" y="2281"/>
                  </a:cubicBezTo>
                  <a:lnTo>
                    <a:pt x="4888" y="2231"/>
                  </a:lnTo>
                  <a:cubicBezTo>
                    <a:pt x="4913" y="2181"/>
                    <a:pt x="4913" y="2131"/>
                    <a:pt x="4938" y="2081"/>
                  </a:cubicBezTo>
                  <a:cubicBezTo>
                    <a:pt x="4963" y="2056"/>
                    <a:pt x="4988" y="2031"/>
                    <a:pt x="5014" y="2031"/>
                  </a:cubicBezTo>
                  <a:cubicBezTo>
                    <a:pt x="5033" y="2050"/>
                    <a:pt x="5052" y="2058"/>
                    <a:pt x="5071" y="2058"/>
                  </a:cubicBezTo>
                  <a:cubicBezTo>
                    <a:pt x="5102" y="2058"/>
                    <a:pt x="5133" y="2037"/>
                    <a:pt x="5164" y="2006"/>
                  </a:cubicBezTo>
                  <a:cubicBezTo>
                    <a:pt x="5189" y="1956"/>
                    <a:pt x="5164" y="1880"/>
                    <a:pt x="5114" y="1855"/>
                  </a:cubicBezTo>
                  <a:cubicBezTo>
                    <a:pt x="5078" y="1834"/>
                    <a:pt x="5041" y="1825"/>
                    <a:pt x="5003" y="1825"/>
                  </a:cubicBezTo>
                  <a:cubicBezTo>
                    <a:pt x="4909" y="1825"/>
                    <a:pt x="4817" y="1884"/>
                    <a:pt x="4763" y="1956"/>
                  </a:cubicBezTo>
                  <a:cubicBezTo>
                    <a:pt x="4713" y="2056"/>
                    <a:pt x="4688" y="2131"/>
                    <a:pt x="4688" y="2206"/>
                  </a:cubicBezTo>
                  <a:lnTo>
                    <a:pt x="4688" y="2231"/>
                  </a:lnTo>
                  <a:cubicBezTo>
                    <a:pt x="4663" y="2306"/>
                    <a:pt x="4663" y="2382"/>
                    <a:pt x="4613" y="2407"/>
                  </a:cubicBezTo>
                  <a:cubicBezTo>
                    <a:pt x="4587" y="2432"/>
                    <a:pt x="4537" y="2432"/>
                    <a:pt x="4487" y="2432"/>
                  </a:cubicBezTo>
                  <a:cubicBezTo>
                    <a:pt x="4437" y="2407"/>
                    <a:pt x="4387" y="2382"/>
                    <a:pt x="4337" y="2331"/>
                  </a:cubicBezTo>
                  <a:cubicBezTo>
                    <a:pt x="4211" y="2206"/>
                    <a:pt x="4111" y="2031"/>
                    <a:pt x="4086" y="1830"/>
                  </a:cubicBezTo>
                  <a:cubicBezTo>
                    <a:pt x="4111" y="1830"/>
                    <a:pt x="4111" y="1805"/>
                    <a:pt x="4111" y="1805"/>
                  </a:cubicBezTo>
                  <a:cubicBezTo>
                    <a:pt x="4211" y="1630"/>
                    <a:pt x="4387" y="1454"/>
                    <a:pt x="4562" y="1379"/>
                  </a:cubicBezTo>
                  <a:cubicBezTo>
                    <a:pt x="4635" y="1350"/>
                    <a:pt x="4732" y="1321"/>
                    <a:pt x="4835" y="1321"/>
                  </a:cubicBezTo>
                  <a:cubicBezTo>
                    <a:pt x="4911" y="1321"/>
                    <a:pt x="4989" y="1337"/>
                    <a:pt x="5064" y="1379"/>
                  </a:cubicBezTo>
                  <a:cubicBezTo>
                    <a:pt x="5082" y="1385"/>
                    <a:pt x="5103" y="1388"/>
                    <a:pt x="5124" y="1388"/>
                  </a:cubicBezTo>
                  <a:cubicBezTo>
                    <a:pt x="5186" y="1388"/>
                    <a:pt x="5252" y="1360"/>
                    <a:pt x="5289" y="1304"/>
                  </a:cubicBezTo>
                  <a:cubicBezTo>
                    <a:pt x="5339" y="1229"/>
                    <a:pt x="5289" y="1128"/>
                    <a:pt x="5214" y="1078"/>
                  </a:cubicBezTo>
                  <a:cubicBezTo>
                    <a:pt x="5108" y="1018"/>
                    <a:pt x="4983" y="985"/>
                    <a:pt x="4851" y="985"/>
                  </a:cubicBezTo>
                  <a:cubicBezTo>
                    <a:pt x="4765" y="985"/>
                    <a:pt x="4676" y="999"/>
                    <a:pt x="4587" y="1028"/>
                  </a:cubicBezTo>
                  <a:cubicBezTo>
                    <a:pt x="4537" y="978"/>
                    <a:pt x="4512" y="903"/>
                    <a:pt x="4512" y="828"/>
                  </a:cubicBezTo>
                  <a:cubicBezTo>
                    <a:pt x="4512" y="753"/>
                    <a:pt x="4562" y="702"/>
                    <a:pt x="4613" y="677"/>
                  </a:cubicBezTo>
                  <a:cubicBezTo>
                    <a:pt x="4663" y="652"/>
                    <a:pt x="4713" y="652"/>
                    <a:pt x="4763" y="652"/>
                  </a:cubicBezTo>
                  <a:cubicBezTo>
                    <a:pt x="4813" y="677"/>
                    <a:pt x="4838" y="677"/>
                    <a:pt x="4863" y="677"/>
                  </a:cubicBezTo>
                  <a:cubicBezTo>
                    <a:pt x="5014" y="677"/>
                    <a:pt x="5139" y="627"/>
                    <a:pt x="5214" y="527"/>
                  </a:cubicBezTo>
                  <a:cubicBezTo>
                    <a:pt x="5314" y="427"/>
                    <a:pt x="5339" y="276"/>
                    <a:pt x="5264" y="151"/>
                  </a:cubicBezTo>
                  <a:cubicBezTo>
                    <a:pt x="5239" y="76"/>
                    <a:pt x="5164" y="26"/>
                    <a:pt x="5089"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212118" y="4096919"/>
              <a:ext cx="357341" cy="505163"/>
            </a:xfrm>
            <a:custGeom>
              <a:avLst/>
              <a:gdLst/>
              <a:ahLst/>
              <a:cxnLst/>
              <a:rect l="l" t="t" r="r" b="b"/>
              <a:pathLst>
                <a:path w="4813" h="6804" extrusionOk="0">
                  <a:moveTo>
                    <a:pt x="2516" y="1"/>
                  </a:moveTo>
                  <a:cubicBezTo>
                    <a:pt x="2463" y="1"/>
                    <a:pt x="2409" y="18"/>
                    <a:pt x="2356" y="36"/>
                  </a:cubicBezTo>
                  <a:cubicBezTo>
                    <a:pt x="2231" y="111"/>
                    <a:pt x="2181" y="262"/>
                    <a:pt x="2231" y="412"/>
                  </a:cubicBezTo>
                  <a:cubicBezTo>
                    <a:pt x="2256" y="512"/>
                    <a:pt x="2331" y="613"/>
                    <a:pt x="2431" y="688"/>
                  </a:cubicBezTo>
                  <a:cubicBezTo>
                    <a:pt x="2482" y="713"/>
                    <a:pt x="2507" y="713"/>
                    <a:pt x="2532" y="738"/>
                  </a:cubicBezTo>
                  <a:cubicBezTo>
                    <a:pt x="2582" y="763"/>
                    <a:pt x="2632" y="788"/>
                    <a:pt x="2657" y="813"/>
                  </a:cubicBezTo>
                  <a:cubicBezTo>
                    <a:pt x="2707" y="863"/>
                    <a:pt x="2707" y="938"/>
                    <a:pt x="2682" y="1014"/>
                  </a:cubicBezTo>
                  <a:cubicBezTo>
                    <a:pt x="2632" y="1064"/>
                    <a:pt x="2582" y="1114"/>
                    <a:pt x="2532" y="1139"/>
                  </a:cubicBezTo>
                  <a:cubicBezTo>
                    <a:pt x="2356" y="989"/>
                    <a:pt x="2156" y="888"/>
                    <a:pt x="1930" y="888"/>
                  </a:cubicBezTo>
                  <a:cubicBezTo>
                    <a:pt x="1855" y="888"/>
                    <a:pt x="1780" y="963"/>
                    <a:pt x="1780" y="1039"/>
                  </a:cubicBezTo>
                  <a:cubicBezTo>
                    <a:pt x="1780" y="1139"/>
                    <a:pt x="1830" y="1214"/>
                    <a:pt x="1930" y="1214"/>
                  </a:cubicBezTo>
                  <a:cubicBezTo>
                    <a:pt x="2131" y="1214"/>
                    <a:pt x="2281" y="1339"/>
                    <a:pt x="2356" y="1465"/>
                  </a:cubicBezTo>
                  <a:cubicBezTo>
                    <a:pt x="2482" y="1640"/>
                    <a:pt x="2557" y="1841"/>
                    <a:pt x="2557" y="2041"/>
                  </a:cubicBezTo>
                  <a:cubicBezTo>
                    <a:pt x="2557" y="2066"/>
                    <a:pt x="2557" y="2066"/>
                    <a:pt x="2557" y="2091"/>
                  </a:cubicBezTo>
                  <a:cubicBezTo>
                    <a:pt x="2431" y="2242"/>
                    <a:pt x="2281" y="2342"/>
                    <a:pt x="2106" y="2392"/>
                  </a:cubicBezTo>
                  <a:cubicBezTo>
                    <a:pt x="2068" y="2405"/>
                    <a:pt x="2030" y="2411"/>
                    <a:pt x="1996" y="2411"/>
                  </a:cubicBezTo>
                  <a:cubicBezTo>
                    <a:pt x="1961" y="2411"/>
                    <a:pt x="1930" y="2405"/>
                    <a:pt x="1905" y="2392"/>
                  </a:cubicBezTo>
                  <a:cubicBezTo>
                    <a:pt x="1855" y="2392"/>
                    <a:pt x="1830" y="2367"/>
                    <a:pt x="1805" y="2317"/>
                  </a:cubicBezTo>
                  <a:cubicBezTo>
                    <a:pt x="1805" y="2267"/>
                    <a:pt x="1805" y="2217"/>
                    <a:pt x="1830" y="2166"/>
                  </a:cubicBezTo>
                  <a:lnTo>
                    <a:pt x="1855" y="2141"/>
                  </a:lnTo>
                  <a:cubicBezTo>
                    <a:pt x="1880" y="2066"/>
                    <a:pt x="1905" y="1966"/>
                    <a:pt x="1905" y="1866"/>
                  </a:cubicBezTo>
                  <a:cubicBezTo>
                    <a:pt x="1905" y="1750"/>
                    <a:pt x="1819" y="1612"/>
                    <a:pt x="1687" y="1612"/>
                  </a:cubicBezTo>
                  <a:cubicBezTo>
                    <a:pt x="1677" y="1612"/>
                    <a:pt x="1666" y="1613"/>
                    <a:pt x="1654" y="1615"/>
                  </a:cubicBezTo>
                  <a:cubicBezTo>
                    <a:pt x="1579" y="1615"/>
                    <a:pt x="1529" y="1665"/>
                    <a:pt x="1554" y="1715"/>
                  </a:cubicBezTo>
                  <a:cubicBezTo>
                    <a:pt x="1554" y="1765"/>
                    <a:pt x="1604" y="1816"/>
                    <a:pt x="1654" y="1816"/>
                  </a:cubicBezTo>
                  <a:cubicBezTo>
                    <a:pt x="1654" y="1816"/>
                    <a:pt x="1680" y="1841"/>
                    <a:pt x="1680" y="1891"/>
                  </a:cubicBezTo>
                  <a:cubicBezTo>
                    <a:pt x="1705" y="1941"/>
                    <a:pt x="1680" y="1991"/>
                    <a:pt x="1654" y="2041"/>
                  </a:cubicBezTo>
                  <a:lnTo>
                    <a:pt x="1629" y="2091"/>
                  </a:lnTo>
                  <a:cubicBezTo>
                    <a:pt x="1629" y="2116"/>
                    <a:pt x="1604" y="2166"/>
                    <a:pt x="1604" y="2217"/>
                  </a:cubicBezTo>
                  <a:cubicBezTo>
                    <a:pt x="1579" y="2217"/>
                    <a:pt x="1554" y="2192"/>
                    <a:pt x="1529" y="2192"/>
                  </a:cubicBezTo>
                  <a:cubicBezTo>
                    <a:pt x="1498" y="2181"/>
                    <a:pt x="1463" y="2175"/>
                    <a:pt x="1426" y="2175"/>
                  </a:cubicBezTo>
                  <a:cubicBezTo>
                    <a:pt x="1375" y="2175"/>
                    <a:pt x="1323" y="2187"/>
                    <a:pt x="1279" y="2217"/>
                  </a:cubicBezTo>
                  <a:cubicBezTo>
                    <a:pt x="1253" y="2242"/>
                    <a:pt x="1228" y="2267"/>
                    <a:pt x="1178" y="2292"/>
                  </a:cubicBezTo>
                  <a:cubicBezTo>
                    <a:pt x="1153" y="2317"/>
                    <a:pt x="1128" y="2367"/>
                    <a:pt x="1078" y="2367"/>
                  </a:cubicBezTo>
                  <a:cubicBezTo>
                    <a:pt x="1028" y="2367"/>
                    <a:pt x="978" y="2367"/>
                    <a:pt x="953" y="2317"/>
                  </a:cubicBezTo>
                  <a:cubicBezTo>
                    <a:pt x="928" y="2292"/>
                    <a:pt x="928" y="2242"/>
                    <a:pt x="928" y="2217"/>
                  </a:cubicBezTo>
                  <a:cubicBezTo>
                    <a:pt x="953" y="2166"/>
                    <a:pt x="928" y="2141"/>
                    <a:pt x="903" y="2141"/>
                  </a:cubicBezTo>
                  <a:cubicBezTo>
                    <a:pt x="895" y="2134"/>
                    <a:pt x="888" y="2131"/>
                    <a:pt x="881" y="2131"/>
                  </a:cubicBezTo>
                  <a:cubicBezTo>
                    <a:pt x="863" y="2131"/>
                    <a:pt x="845" y="2149"/>
                    <a:pt x="827" y="2166"/>
                  </a:cubicBezTo>
                  <a:cubicBezTo>
                    <a:pt x="802" y="2242"/>
                    <a:pt x="827" y="2342"/>
                    <a:pt x="878" y="2392"/>
                  </a:cubicBezTo>
                  <a:cubicBezTo>
                    <a:pt x="915" y="2448"/>
                    <a:pt x="981" y="2477"/>
                    <a:pt x="1043" y="2477"/>
                  </a:cubicBezTo>
                  <a:cubicBezTo>
                    <a:pt x="1064" y="2477"/>
                    <a:pt x="1084" y="2473"/>
                    <a:pt x="1103" y="2467"/>
                  </a:cubicBezTo>
                  <a:cubicBezTo>
                    <a:pt x="1178" y="2442"/>
                    <a:pt x="1203" y="2417"/>
                    <a:pt x="1253" y="2367"/>
                  </a:cubicBezTo>
                  <a:cubicBezTo>
                    <a:pt x="1279" y="2342"/>
                    <a:pt x="1304" y="2342"/>
                    <a:pt x="1329" y="2317"/>
                  </a:cubicBezTo>
                  <a:cubicBezTo>
                    <a:pt x="1379" y="2292"/>
                    <a:pt x="1454" y="2292"/>
                    <a:pt x="1504" y="2292"/>
                  </a:cubicBezTo>
                  <a:cubicBezTo>
                    <a:pt x="1554" y="2317"/>
                    <a:pt x="1579" y="2317"/>
                    <a:pt x="1604" y="2342"/>
                  </a:cubicBezTo>
                  <a:cubicBezTo>
                    <a:pt x="1604" y="2367"/>
                    <a:pt x="1604" y="2367"/>
                    <a:pt x="1604" y="2392"/>
                  </a:cubicBezTo>
                  <a:cubicBezTo>
                    <a:pt x="1654" y="2492"/>
                    <a:pt x="1755" y="2593"/>
                    <a:pt x="1855" y="2618"/>
                  </a:cubicBezTo>
                  <a:cubicBezTo>
                    <a:pt x="1893" y="2630"/>
                    <a:pt x="1936" y="2636"/>
                    <a:pt x="1983" y="2636"/>
                  </a:cubicBezTo>
                  <a:cubicBezTo>
                    <a:pt x="2030" y="2636"/>
                    <a:pt x="2081" y="2630"/>
                    <a:pt x="2131" y="2618"/>
                  </a:cubicBezTo>
                  <a:cubicBezTo>
                    <a:pt x="2131" y="2593"/>
                    <a:pt x="2156" y="2593"/>
                    <a:pt x="2156" y="2593"/>
                  </a:cubicBezTo>
                  <a:cubicBezTo>
                    <a:pt x="2281" y="2567"/>
                    <a:pt x="2406" y="2517"/>
                    <a:pt x="2507" y="2442"/>
                  </a:cubicBezTo>
                  <a:lnTo>
                    <a:pt x="2507" y="2442"/>
                  </a:lnTo>
                  <a:cubicBezTo>
                    <a:pt x="2482" y="2593"/>
                    <a:pt x="2431" y="2743"/>
                    <a:pt x="2381" y="2893"/>
                  </a:cubicBezTo>
                  <a:cubicBezTo>
                    <a:pt x="2331" y="3069"/>
                    <a:pt x="2281" y="3219"/>
                    <a:pt x="2231" y="3395"/>
                  </a:cubicBezTo>
                  <a:cubicBezTo>
                    <a:pt x="2231" y="3420"/>
                    <a:pt x="2231" y="3445"/>
                    <a:pt x="2231" y="3495"/>
                  </a:cubicBezTo>
                  <a:cubicBezTo>
                    <a:pt x="2206" y="3545"/>
                    <a:pt x="2206" y="3595"/>
                    <a:pt x="2206" y="3645"/>
                  </a:cubicBezTo>
                  <a:cubicBezTo>
                    <a:pt x="2156" y="3996"/>
                    <a:pt x="2231" y="4372"/>
                    <a:pt x="2431" y="4648"/>
                  </a:cubicBezTo>
                  <a:cubicBezTo>
                    <a:pt x="2356" y="4648"/>
                    <a:pt x="2281" y="4673"/>
                    <a:pt x="2256" y="4673"/>
                  </a:cubicBezTo>
                  <a:cubicBezTo>
                    <a:pt x="2231" y="4648"/>
                    <a:pt x="2206" y="4623"/>
                    <a:pt x="2181" y="4522"/>
                  </a:cubicBezTo>
                  <a:cubicBezTo>
                    <a:pt x="2156" y="4472"/>
                    <a:pt x="2131" y="4397"/>
                    <a:pt x="2081" y="4347"/>
                  </a:cubicBezTo>
                  <a:cubicBezTo>
                    <a:pt x="1955" y="4197"/>
                    <a:pt x="1780" y="4121"/>
                    <a:pt x="1629" y="4046"/>
                  </a:cubicBezTo>
                  <a:cubicBezTo>
                    <a:pt x="1529" y="4021"/>
                    <a:pt x="1454" y="3971"/>
                    <a:pt x="1379" y="3921"/>
                  </a:cubicBezTo>
                  <a:cubicBezTo>
                    <a:pt x="1304" y="3846"/>
                    <a:pt x="1253" y="3770"/>
                    <a:pt x="1228" y="3695"/>
                  </a:cubicBezTo>
                  <a:cubicBezTo>
                    <a:pt x="1203" y="3620"/>
                    <a:pt x="1228" y="3545"/>
                    <a:pt x="1253" y="3520"/>
                  </a:cubicBezTo>
                  <a:cubicBezTo>
                    <a:pt x="1268" y="3490"/>
                    <a:pt x="1300" y="3478"/>
                    <a:pt x="1324" y="3478"/>
                  </a:cubicBezTo>
                  <a:cubicBezTo>
                    <a:pt x="1341" y="3478"/>
                    <a:pt x="1354" y="3484"/>
                    <a:pt x="1354" y="3495"/>
                  </a:cubicBezTo>
                  <a:cubicBezTo>
                    <a:pt x="1379" y="3495"/>
                    <a:pt x="1379" y="3520"/>
                    <a:pt x="1404" y="3520"/>
                  </a:cubicBezTo>
                  <a:cubicBezTo>
                    <a:pt x="1454" y="3595"/>
                    <a:pt x="1504" y="3670"/>
                    <a:pt x="1629" y="3670"/>
                  </a:cubicBezTo>
                  <a:cubicBezTo>
                    <a:pt x="1648" y="3677"/>
                    <a:pt x="1667" y="3680"/>
                    <a:pt x="1685" y="3680"/>
                  </a:cubicBezTo>
                  <a:cubicBezTo>
                    <a:pt x="1741" y="3680"/>
                    <a:pt x="1792" y="3651"/>
                    <a:pt x="1830" y="3595"/>
                  </a:cubicBezTo>
                  <a:cubicBezTo>
                    <a:pt x="1905" y="3545"/>
                    <a:pt x="1955" y="3420"/>
                    <a:pt x="1955" y="3319"/>
                  </a:cubicBezTo>
                  <a:cubicBezTo>
                    <a:pt x="1955" y="3019"/>
                    <a:pt x="1680" y="2743"/>
                    <a:pt x="1379" y="2718"/>
                  </a:cubicBezTo>
                  <a:cubicBezTo>
                    <a:pt x="1279" y="2718"/>
                    <a:pt x="1203" y="2793"/>
                    <a:pt x="1203" y="2893"/>
                  </a:cubicBezTo>
                  <a:cubicBezTo>
                    <a:pt x="1203" y="2968"/>
                    <a:pt x="1279" y="3044"/>
                    <a:pt x="1379" y="3044"/>
                  </a:cubicBezTo>
                  <a:cubicBezTo>
                    <a:pt x="1504" y="3069"/>
                    <a:pt x="1604" y="3169"/>
                    <a:pt x="1629" y="3294"/>
                  </a:cubicBezTo>
                  <a:cubicBezTo>
                    <a:pt x="1604" y="3294"/>
                    <a:pt x="1604" y="3269"/>
                    <a:pt x="1579" y="3244"/>
                  </a:cubicBezTo>
                  <a:cubicBezTo>
                    <a:pt x="1514" y="3190"/>
                    <a:pt x="1431" y="3164"/>
                    <a:pt x="1344" y="3164"/>
                  </a:cubicBezTo>
                  <a:cubicBezTo>
                    <a:pt x="1231" y="3164"/>
                    <a:pt x="1113" y="3209"/>
                    <a:pt x="1028" y="3294"/>
                  </a:cubicBezTo>
                  <a:cubicBezTo>
                    <a:pt x="953" y="3344"/>
                    <a:pt x="928" y="3445"/>
                    <a:pt x="903" y="3520"/>
                  </a:cubicBezTo>
                  <a:cubicBezTo>
                    <a:pt x="878" y="3520"/>
                    <a:pt x="878" y="3495"/>
                    <a:pt x="878" y="3495"/>
                  </a:cubicBezTo>
                  <a:cubicBezTo>
                    <a:pt x="827" y="3420"/>
                    <a:pt x="802" y="3344"/>
                    <a:pt x="777" y="3269"/>
                  </a:cubicBezTo>
                  <a:cubicBezTo>
                    <a:pt x="752" y="3219"/>
                    <a:pt x="727" y="3169"/>
                    <a:pt x="702" y="3119"/>
                  </a:cubicBezTo>
                  <a:cubicBezTo>
                    <a:pt x="652" y="3044"/>
                    <a:pt x="552" y="2868"/>
                    <a:pt x="376" y="2843"/>
                  </a:cubicBezTo>
                  <a:cubicBezTo>
                    <a:pt x="251" y="2843"/>
                    <a:pt x="151" y="2893"/>
                    <a:pt x="76" y="2968"/>
                  </a:cubicBezTo>
                  <a:cubicBezTo>
                    <a:pt x="0" y="3069"/>
                    <a:pt x="0" y="3194"/>
                    <a:pt x="50" y="3294"/>
                  </a:cubicBezTo>
                  <a:cubicBezTo>
                    <a:pt x="50" y="3319"/>
                    <a:pt x="76" y="3319"/>
                    <a:pt x="101" y="3319"/>
                  </a:cubicBezTo>
                  <a:cubicBezTo>
                    <a:pt x="151" y="3294"/>
                    <a:pt x="151" y="3269"/>
                    <a:pt x="151" y="3244"/>
                  </a:cubicBezTo>
                  <a:cubicBezTo>
                    <a:pt x="101" y="3169"/>
                    <a:pt x="126" y="3094"/>
                    <a:pt x="151" y="3044"/>
                  </a:cubicBezTo>
                  <a:cubicBezTo>
                    <a:pt x="201" y="2968"/>
                    <a:pt x="276" y="2943"/>
                    <a:pt x="351" y="2943"/>
                  </a:cubicBezTo>
                  <a:cubicBezTo>
                    <a:pt x="502" y="2968"/>
                    <a:pt x="577" y="3119"/>
                    <a:pt x="602" y="3169"/>
                  </a:cubicBezTo>
                  <a:cubicBezTo>
                    <a:pt x="627" y="3219"/>
                    <a:pt x="652" y="3269"/>
                    <a:pt x="677" y="3319"/>
                  </a:cubicBezTo>
                  <a:cubicBezTo>
                    <a:pt x="702" y="3395"/>
                    <a:pt x="727" y="3470"/>
                    <a:pt x="777" y="3545"/>
                  </a:cubicBezTo>
                  <a:cubicBezTo>
                    <a:pt x="802" y="3595"/>
                    <a:pt x="852" y="3620"/>
                    <a:pt x="903" y="3670"/>
                  </a:cubicBezTo>
                  <a:cubicBezTo>
                    <a:pt x="903" y="3695"/>
                    <a:pt x="903" y="3745"/>
                    <a:pt x="903" y="3770"/>
                  </a:cubicBezTo>
                  <a:cubicBezTo>
                    <a:pt x="953" y="3921"/>
                    <a:pt x="1028" y="4046"/>
                    <a:pt x="1153" y="4146"/>
                  </a:cubicBezTo>
                  <a:cubicBezTo>
                    <a:pt x="1203" y="4197"/>
                    <a:pt x="1253" y="4222"/>
                    <a:pt x="1279" y="4247"/>
                  </a:cubicBezTo>
                  <a:cubicBezTo>
                    <a:pt x="1203" y="4272"/>
                    <a:pt x="1103" y="4297"/>
                    <a:pt x="1028" y="4372"/>
                  </a:cubicBezTo>
                  <a:cubicBezTo>
                    <a:pt x="852" y="4497"/>
                    <a:pt x="752" y="4823"/>
                    <a:pt x="928" y="5024"/>
                  </a:cubicBezTo>
                  <a:cubicBezTo>
                    <a:pt x="978" y="5099"/>
                    <a:pt x="1078" y="5149"/>
                    <a:pt x="1178" y="5149"/>
                  </a:cubicBezTo>
                  <a:lnTo>
                    <a:pt x="1203" y="5149"/>
                  </a:lnTo>
                  <a:cubicBezTo>
                    <a:pt x="1253" y="5124"/>
                    <a:pt x="1304" y="5074"/>
                    <a:pt x="1329" y="5024"/>
                  </a:cubicBezTo>
                  <a:cubicBezTo>
                    <a:pt x="1379" y="4948"/>
                    <a:pt x="1354" y="4898"/>
                    <a:pt x="1329" y="4848"/>
                  </a:cubicBezTo>
                  <a:cubicBezTo>
                    <a:pt x="1310" y="4811"/>
                    <a:pt x="1265" y="4788"/>
                    <a:pt x="1223" y="4788"/>
                  </a:cubicBezTo>
                  <a:cubicBezTo>
                    <a:pt x="1207" y="4788"/>
                    <a:pt x="1192" y="4791"/>
                    <a:pt x="1178" y="4798"/>
                  </a:cubicBezTo>
                  <a:cubicBezTo>
                    <a:pt x="1153" y="4823"/>
                    <a:pt x="1128" y="4873"/>
                    <a:pt x="1128" y="4923"/>
                  </a:cubicBezTo>
                  <a:cubicBezTo>
                    <a:pt x="1128" y="4923"/>
                    <a:pt x="1103" y="4898"/>
                    <a:pt x="1078" y="4898"/>
                  </a:cubicBezTo>
                  <a:cubicBezTo>
                    <a:pt x="1003" y="4798"/>
                    <a:pt x="1078" y="4623"/>
                    <a:pt x="1178" y="4522"/>
                  </a:cubicBezTo>
                  <a:cubicBezTo>
                    <a:pt x="1279" y="4447"/>
                    <a:pt x="1429" y="4422"/>
                    <a:pt x="1654" y="4422"/>
                  </a:cubicBezTo>
                  <a:lnTo>
                    <a:pt x="1680" y="4422"/>
                  </a:lnTo>
                  <a:cubicBezTo>
                    <a:pt x="1730" y="4447"/>
                    <a:pt x="1780" y="4497"/>
                    <a:pt x="1830" y="4547"/>
                  </a:cubicBezTo>
                  <a:cubicBezTo>
                    <a:pt x="1830" y="4572"/>
                    <a:pt x="1855" y="4623"/>
                    <a:pt x="1880" y="4648"/>
                  </a:cubicBezTo>
                  <a:cubicBezTo>
                    <a:pt x="1930" y="4773"/>
                    <a:pt x="2005" y="4923"/>
                    <a:pt x="2181" y="4974"/>
                  </a:cubicBezTo>
                  <a:cubicBezTo>
                    <a:pt x="2218" y="4986"/>
                    <a:pt x="2262" y="4992"/>
                    <a:pt x="2309" y="4992"/>
                  </a:cubicBezTo>
                  <a:cubicBezTo>
                    <a:pt x="2356" y="4992"/>
                    <a:pt x="2406" y="4986"/>
                    <a:pt x="2456" y="4974"/>
                  </a:cubicBezTo>
                  <a:cubicBezTo>
                    <a:pt x="2519" y="4961"/>
                    <a:pt x="2588" y="4955"/>
                    <a:pt x="2654" y="4955"/>
                  </a:cubicBezTo>
                  <a:cubicBezTo>
                    <a:pt x="2720" y="4955"/>
                    <a:pt x="2782" y="4961"/>
                    <a:pt x="2832" y="4974"/>
                  </a:cubicBezTo>
                  <a:cubicBezTo>
                    <a:pt x="2983" y="5024"/>
                    <a:pt x="3133" y="5049"/>
                    <a:pt x="3258" y="5099"/>
                  </a:cubicBezTo>
                  <a:cubicBezTo>
                    <a:pt x="3384" y="5124"/>
                    <a:pt x="3484" y="5149"/>
                    <a:pt x="3584" y="5174"/>
                  </a:cubicBezTo>
                  <a:cubicBezTo>
                    <a:pt x="4136" y="5375"/>
                    <a:pt x="4487" y="6051"/>
                    <a:pt x="4336" y="6603"/>
                  </a:cubicBezTo>
                  <a:cubicBezTo>
                    <a:pt x="4311" y="6703"/>
                    <a:pt x="4361" y="6778"/>
                    <a:pt x="4436" y="6803"/>
                  </a:cubicBezTo>
                  <a:lnTo>
                    <a:pt x="4512" y="6803"/>
                  </a:lnTo>
                  <a:cubicBezTo>
                    <a:pt x="4587" y="6803"/>
                    <a:pt x="4612" y="6753"/>
                    <a:pt x="4637" y="6703"/>
                  </a:cubicBezTo>
                  <a:cubicBezTo>
                    <a:pt x="4812" y="6101"/>
                    <a:pt x="4562" y="5450"/>
                    <a:pt x="4086" y="5074"/>
                  </a:cubicBezTo>
                  <a:cubicBezTo>
                    <a:pt x="4161" y="5024"/>
                    <a:pt x="4211" y="4923"/>
                    <a:pt x="4211" y="4823"/>
                  </a:cubicBezTo>
                  <a:cubicBezTo>
                    <a:pt x="4236" y="4723"/>
                    <a:pt x="4211" y="4648"/>
                    <a:pt x="4186" y="4572"/>
                  </a:cubicBezTo>
                  <a:cubicBezTo>
                    <a:pt x="4161" y="4522"/>
                    <a:pt x="4136" y="4497"/>
                    <a:pt x="4136" y="4447"/>
                  </a:cubicBezTo>
                  <a:cubicBezTo>
                    <a:pt x="4111" y="4297"/>
                    <a:pt x="4186" y="4146"/>
                    <a:pt x="4286" y="4046"/>
                  </a:cubicBezTo>
                  <a:cubicBezTo>
                    <a:pt x="4311" y="4046"/>
                    <a:pt x="4311" y="3996"/>
                    <a:pt x="4286" y="3971"/>
                  </a:cubicBezTo>
                  <a:cubicBezTo>
                    <a:pt x="4286" y="3958"/>
                    <a:pt x="4274" y="3952"/>
                    <a:pt x="4258" y="3952"/>
                  </a:cubicBezTo>
                  <a:cubicBezTo>
                    <a:pt x="4242" y="3952"/>
                    <a:pt x="4223" y="3958"/>
                    <a:pt x="4211" y="3971"/>
                  </a:cubicBezTo>
                  <a:cubicBezTo>
                    <a:pt x="4086" y="4096"/>
                    <a:pt x="4010" y="4272"/>
                    <a:pt x="4035" y="4472"/>
                  </a:cubicBezTo>
                  <a:cubicBezTo>
                    <a:pt x="4035" y="4522"/>
                    <a:pt x="4061" y="4572"/>
                    <a:pt x="4086" y="4623"/>
                  </a:cubicBezTo>
                  <a:cubicBezTo>
                    <a:pt x="4086" y="4673"/>
                    <a:pt x="4111" y="4748"/>
                    <a:pt x="4111" y="4823"/>
                  </a:cubicBezTo>
                  <a:cubicBezTo>
                    <a:pt x="4111" y="4898"/>
                    <a:pt x="4061" y="4974"/>
                    <a:pt x="3985" y="5024"/>
                  </a:cubicBezTo>
                  <a:cubicBezTo>
                    <a:pt x="3885" y="4974"/>
                    <a:pt x="3810" y="4923"/>
                    <a:pt x="3710" y="4873"/>
                  </a:cubicBezTo>
                  <a:cubicBezTo>
                    <a:pt x="3584" y="4823"/>
                    <a:pt x="3459" y="4798"/>
                    <a:pt x="3334" y="4773"/>
                  </a:cubicBezTo>
                  <a:cubicBezTo>
                    <a:pt x="3284" y="4773"/>
                    <a:pt x="3258" y="4748"/>
                    <a:pt x="3208" y="4748"/>
                  </a:cubicBezTo>
                  <a:cubicBezTo>
                    <a:pt x="3108" y="4623"/>
                    <a:pt x="3083" y="4447"/>
                    <a:pt x="3108" y="4297"/>
                  </a:cubicBezTo>
                  <a:cubicBezTo>
                    <a:pt x="3133" y="4197"/>
                    <a:pt x="3183" y="4096"/>
                    <a:pt x="3258" y="4071"/>
                  </a:cubicBezTo>
                  <a:cubicBezTo>
                    <a:pt x="3296" y="4046"/>
                    <a:pt x="3340" y="4034"/>
                    <a:pt x="3381" y="4034"/>
                  </a:cubicBezTo>
                  <a:cubicBezTo>
                    <a:pt x="3421" y="4034"/>
                    <a:pt x="3459" y="4046"/>
                    <a:pt x="3484" y="4071"/>
                  </a:cubicBezTo>
                  <a:cubicBezTo>
                    <a:pt x="3509" y="4071"/>
                    <a:pt x="3509" y="4121"/>
                    <a:pt x="3509" y="4146"/>
                  </a:cubicBezTo>
                  <a:cubicBezTo>
                    <a:pt x="3509" y="4171"/>
                    <a:pt x="3509" y="4197"/>
                    <a:pt x="3484" y="4222"/>
                  </a:cubicBezTo>
                  <a:cubicBezTo>
                    <a:pt x="3434" y="4247"/>
                    <a:pt x="3434" y="4322"/>
                    <a:pt x="3459" y="4372"/>
                  </a:cubicBezTo>
                  <a:cubicBezTo>
                    <a:pt x="3488" y="4401"/>
                    <a:pt x="3518" y="4414"/>
                    <a:pt x="3547" y="4414"/>
                  </a:cubicBezTo>
                  <a:cubicBezTo>
                    <a:pt x="3568" y="4414"/>
                    <a:pt x="3589" y="4407"/>
                    <a:pt x="3609" y="4397"/>
                  </a:cubicBezTo>
                  <a:cubicBezTo>
                    <a:pt x="3685" y="4347"/>
                    <a:pt x="3735" y="4247"/>
                    <a:pt x="3735" y="4171"/>
                  </a:cubicBezTo>
                  <a:cubicBezTo>
                    <a:pt x="3735" y="4071"/>
                    <a:pt x="3685" y="3971"/>
                    <a:pt x="3609" y="3896"/>
                  </a:cubicBezTo>
                  <a:cubicBezTo>
                    <a:pt x="3539" y="3840"/>
                    <a:pt x="3445" y="3807"/>
                    <a:pt x="3349" y="3807"/>
                  </a:cubicBezTo>
                  <a:cubicBezTo>
                    <a:pt x="3275" y="3807"/>
                    <a:pt x="3199" y="3827"/>
                    <a:pt x="3133" y="3871"/>
                  </a:cubicBezTo>
                  <a:cubicBezTo>
                    <a:pt x="3008" y="3971"/>
                    <a:pt x="2933" y="4096"/>
                    <a:pt x="2908" y="4272"/>
                  </a:cubicBezTo>
                  <a:cubicBezTo>
                    <a:pt x="2883" y="4397"/>
                    <a:pt x="2883" y="4522"/>
                    <a:pt x="2933" y="4648"/>
                  </a:cubicBezTo>
                  <a:cubicBezTo>
                    <a:pt x="2883" y="4623"/>
                    <a:pt x="2857" y="4623"/>
                    <a:pt x="2832" y="4598"/>
                  </a:cubicBezTo>
                  <a:cubicBezTo>
                    <a:pt x="2507" y="4372"/>
                    <a:pt x="2482" y="3921"/>
                    <a:pt x="2532" y="3545"/>
                  </a:cubicBezTo>
                  <a:cubicBezTo>
                    <a:pt x="2582" y="3344"/>
                    <a:pt x="2757" y="3094"/>
                    <a:pt x="2883" y="3044"/>
                  </a:cubicBezTo>
                  <a:cubicBezTo>
                    <a:pt x="2933" y="3019"/>
                    <a:pt x="3008" y="2994"/>
                    <a:pt x="3083" y="2968"/>
                  </a:cubicBezTo>
                  <a:cubicBezTo>
                    <a:pt x="3258" y="2918"/>
                    <a:pt x="3434" y="2868"/>
                    <a:pt x="3559" y="2693"/>
                  </a:cubicBezTo>
                  <a:cubicBezTo>
                    <a:pt x="3609" y="2618"/>
                    <a:pt x="3634" y="2542"/>
                    <a:pt x="3634" y="2467"/>
                  </a:cubicBezTo>
                  <a:cubicBezTo>
                    <a:pt x="3660" y="2442"/>
                    <a:pt x="3685" y="2392"/>
                    <a:pt x="3710" y="2367"/>
                  </a:cubicBezTo>
                  <a:cubicBezTo>
                    <a:pt x="3735" y="2342"/>
                    <a:pt x="3760" y="2317"/>
                    <a:pt x="3760" y="2317"/>
                  </a:cubicBezTo>
                  <a:cubicBezTo>
                    <a:pt x="3835" y="2242"/>
                    <a:pt x="3910" y="2141"/>
                    <a:pt x="3960" y="2066"/>
                  </a:cubicBezTo>
                  <a:cubicBezTo>
                    <a:pt x="4035" y="1916"/>
                    <a:pt x="4035" y="1715"/>
                    <a:pt x="3935" y="1590"/>
                  </a:cubicBezTo>
                  <a:cubicBezTo>
                    <a:pt x="3906" y="1561"/>
                    <a:pt x="3868" y="1548"/>
                    <a:pt x="3836" y="1548"/>
                  </a:cubicBezTo>
                  <a:cubicBezTo>
                    <a:pt x="3814" y="1548"/>
                    <a:pt x="3795" y="1555"/>
                    <a:pt x="3785" y="1565"/>
                  </a:cubicBezTo>
                  <a:cubicBezTo>
                    <a:pt x="3735" y="1615"/>
                    <a:pt x="3735" y="1690"/>
                    <a:pt x="3760" y="1740"/>
                  </a:cubicBezTo>
                  <a:cubicBezTo>
                    <a:pt x="3810" y="1791"/>
                    <a:pt x="3810" y="1891"/>
                    <a:pt x="3760" y="1966"/>
                  </a:cubicBezTo>
                  <a:cubicBezTo>
                    <a:pt x="3735" y="2041"/>
                    <a:pt x="3685" y="2091"/>
                    <a:pt x="3609" y="2166"/>
                  </a:cubicBezTo>
                  <a:lnTo>
                    <a:pt x="3584" y="2166"/>
                  </a:lnTo>
                  <a:cubicBezTo>
                    <a:pt x="3559" y="2066"/>
                    <a:pt x="3509" y="1991"/>
                    <a:pt x="3484" y="1916"/>
                  </a:cubicBezTo>
                  <a:cubicBezTo>
                    <a:pt x="3459" y="1866"/>
                    <a:pt x="3434" y="1841"/>
                    <a:pt x="3409" y="1791"/>
                  </a:cubicBezTo>
                  <a:cubicBezTo>
                    <a:pt x="3359" y="1665"/>
                    <a:pt x="3334" y="1590"/>
                    <a:pt x="3359" y="1515"/>
                  </a:cubicBezTo>
                  <a:cubicBezTo>
                    <a:pt x="3384" y="1465"/>
                    <a:pt x="3434" y="1415"/>
                    <a:pt x="3459" y="1415"/>
                  </a:cubicBezTo>
                  <a:cubicBezTo>
                    <a:pt x="3477" y="1419"/>
                    <a:pt x="3494" y="1421"/>
                    <a:pt x="3510" y="1421"/>
                  </a:cubicBezTo>
                  <a:cubicBezTo>
                    <a:pt x="3584" y="1421"/>
                    <a:pt x="3639" y="1376"/>
                    <a:pt x="3660" y="1314"/>
                  </a:cubicBezTo>
                  <a:cubicBezTo>
                    <a:pt x="3685" y="1214"/>
                    <a:pt x="3634" y="1139"/>
                    <a:pt x="3559" y="1114"/>
                  </a:cubicBezTo>
                  <a:cubicBezTo>
                    <a:pt x="3523" y="1099"/>
                    <a:pt x="3486" y="1093"/>
                    <a:pt x="3450" y="1093"/>
                  </a:cubicBezTo>
                  <a:cubicBezTo>
                    <a:pt x="3365" y="1093"/>
                    <a:pt x="3287" y="1129"/>
                    <a:pt x="3233" y="1164"/>
                  </a:cubicBezTo>
                  <a:lnTo>
                    <a:pt x="3208" y="1164"/>
                  </a:lnTo>
                  <a:cubicBezTo>
                    <a:pt x="3208" y="1114"/>
                    <a:pt x="3233" y="1039"/>
                    <a:pt x="3233" y="989"/>
                  </a:cubicBezTo>
                  <a:cubicBezTo>
                    <a:pt x="3258" y="963"/>
                    <a:pt x="3258" y="963"/>
                    <a:pt x="3258" y="938"/>
                  </a:cubicBezTo>
                  <a:cubicBezTo>
                    <a:pt x="3284" y="813"/>
                    <a:pt x="3284" y="738"/>
                    <a:pt x="3233" y="663"/>
                  </a:cubicBezTo>
                  <a:cubicBezTo>
                    <a:pt x="3221" y="650"/>
                    <a:pt x="3208" y="644"/>
                    <a:pt x="3196" y="644"/>
                  </a:cubicBezTo>
                  <a:cubicBezTo>
                    <a:pt x="3183" y="644"/>
                    <a:pt x="3171" y="650"/>
                    <a:pt x="3158" y="663"/>
                  </a:cubicBezTo>
                  <a:cubicBezTo>
                    <a:pt x="3133" y="663"/>
                    <a:pt x="3133" y="713"/>
                    <a:pt x="3133" y="738"/>
                  </a:cubicBezTo>
                  <a:cubicBezTo>
                    <a:pt x="3158" y="763"/>
                    <a:pt x="3183" y="838"/>
                    <a:pt x="3158" y="913"/>
                  </a:cubicBezTo>
                  <a:cubicBezTo>
                    <a:pt x="3158" y="938"/>
                    <a:pt x="3133" y="938"/>
                    <a:pt x="3133" y="963"/>
                  </a:cubicBezTo>
                  <a:cubicBezTo>
                    <a:pt x="3133" y="1014"/>
                    <a:pt x="3108" y="1089"/>
                    <a:pt x="3108" y="1164"/>
                  </a:cubicBezTo>
                  <a:cubicBezTo>
                    <a:pt x="3108" y="1189"/>
                    <a:pt x="3133" y="1239"/>
                    <a:pt x="3133" y="1264"/>
                  </a:cubicBezTo>
                  <a:cubicBezTo>
                    <a:pt x="3108" y="1314"/>
                    <a:pt x="3058" y="1364"/>
                    <a:pt x="3058" y="1415"/>
                  </a:cubicBezTo>
                  <a:cubicBezTo>
                    <a:pt x="3008" y="1565"/>
                    <a:pt x="3033" y="1740"/>
                    <a:pt x="3108" y="1916"/>
                  </a:cubicBezTo>
                  <a:cubicBezTo>
                    <a:pt x="3133" y="1966"/>
                    <a:pt x="3158" y="2016"/>
                    <a:pt x="3183" y="2066"/>
                  </a:cubicBezTo>
                  <a:cubicBezTo>
                    <a:pt x="3233" y="2141"/>
                    <a:pt x="3258" y="2217"/>
                    <a:pt x="3284" y="2267"/>
                  </a:cubicBezTo>
                  <a:cubicBezTo>
                    <a:pt x="3334" y="2367"/>
                    <a:pt x="3334" y="2467"/>
                    <a:pt x="3284" y="2517"/>
                  </a:cubicBezTo>
                  <a:cubicBezTo>
                    <a:pt x="3233" y="2593"/>
                    <a:pt x="3133" y="2618"/>
                    <a:pt x="2983" y="2668"/>
                  </a:cubicBezTo>
                  <a:cubicBezTo>
                    <a:pt x="2908" y="2693"/>
                    <a:pt x="2832" y="2693"/>
                    <a:pt x="2757" y="2743"/>
                  </a:cubicBezTo>
                  <a:cubicBezTo>
                    <a:pt x="2832" y="2517"/>
                    <a:pt x="2883" y="2292"/>
                    <a:pt x="2883" y="2041"/>
                  </a:cubicBezTo>
                  <a:cubicBezTo>
                    <a:pt x="2883" y="1791"/>
                    <a:pt x="2807" y="1540"/>
                    <a:pt x="2657" y="1314"/>
                  </a:cubicBezTo>
                  <a:cubicBezTo>
                    <a:pt x="2757" y="1264"/>
                    <a:pt x="2807" y="1189"/>
                    <a:pt x="2857" y="1114"/>
                  </a:cubicBezTo>
                  <a:cubicBezTo>
                    <a:pt x="2933" y="963"/>
                    <a:pt x="2933" y="788"/>
                    <a:pt x="2832" y="688"/>
                  </a:cubicBezTo>
                  <a:cubicBezTo>
                    <a:pt x="2782" y="613"/>
                    <a:pt x="2682" y="562"/>
                    <a:pt x="2632" y="537"/>
                  </a:cubicBezTo>
                  <a:cubicBezTo>
                    <a:pt x="2607" y="537"/>
                    <a:pt x="2582" y="512"/>
                    <a:pt x="2557" y="512"/>
                  </a:cubicBezTo>
                  <a:cubicBezTo>
                    <a:pt x="2482" y="462"/>
                    <a:pt x="2431" y="412"/>
                    <a:pt x="2431" y="362"/>
                  </a:cubicBezTo>
                  <a:cubicBezTo>
                    <a:pt x="2406" y="312"/>
                    <a:pt x="2431" y="262"/>
                    <a:pt x="2482" y="237"/>
                  </a:cubicBezTo>
                  <a:cubicBezTo>
                    <a:pt x="2482" y="212"/>
                    <a:pt x="2507" y="212"/>
                    <a:pt x="2532" y="212"/>
                  </a:cubicBezTo>
                  <a:cubicBezTo>
                    <a:pt x="2532" y="237"/>
                    <a:pt x="2557" y="237"/>
                    <a:pt x="2557" y="237"/>
                  </a:cubicBezTo>
                  <a:cubicBezTo>
                    <a:pt x="2575" y="273"/>
                    <a:pt x="2620" y="297"/>
                    <a:pt x="2663" y="297"/>
                  </a:cubicBezTo>
                  <a:cubicBezTo>
                    <a:pt x="2678" y="297"/>
                    <a:pt x="2694" y="293"/>
                    <a:pt x="2707" y="287"/>
                  </a:cubicBezTo>
                  <a:cubicBezTo>
                    <a:pt x="2757" y="262"/>
                    <a:pt x="2782" y="212"/>
                    <a:pt x="2757" y="136"/>
                  </a:cubicBezTo>
                  <a:cubicBezTo>
                    <a:pt x="2732" y="86"/>
                    <a:pt x="2657" y="36"/>
                    <a:pt x="2582" y="11"/>
                  </a:cubicBezTo>
                  <a:cubicBezTo>
                    <a:pt x="2560" y="4"/>
                    <a:pt x="2538" y="1"/>
                    <a:pt x="2516"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8"/>
            <p:cNvGrpSpPr/>
            <p:nvPr/>
          </p:nvGrpSpPr>
          <p:grpSpPr>
            <a:xfrm>
              <a:off x="7617907" y="3903763"/>
              <a:ext cx="978522" cy="763995"/>
              <a:chOff x="6583448" y="3543201"/>
              <a:chExt cx="1333863" cy="1041433"/>
            </a:xfrm>
          </p:grpSpPr>
          <p:sp>
            <p:nvSpPr>
              <p:cNvPr id="157" name="Google Shape;157;p8"/>
              <p:cNvSpPr/>
              <p:nvPr/>
            </p:nvSpPr>
            <p:spPr>
              <a:xfrm>
                <a:off x="7389154" y="4132772"/>
                <a:ext cx="228972" cy="70904"/>
              </a:xfrm>
              <a:custGeom>
                <a:avLst/>
                <a:gdLst/>
                <a:ahLst/>
                <a:cxnLst/>
                <a:rect l="l" t="t" r="r" b="b"/>
                <a:pathLst>
                  <a:path w="3084" h="955" extrusionOk="0">
                    <a:moveTo>
                      <a:pt x="1814" y="0"/>
                    </a:moveTo>
                    <a:cubicBezTo>
                      <a:pt x="1446" y="0"/>
                      <a:pt x="1028" y="101"/>
                      <a:pt x="602" y="401"/>
                    </a:cubicBezTo>
                    <a:cubicBezTo>
                      <a:pt x="602" y="401"/>
                      <a:pt x="267" y="66"/>
                      <a:pt x="171" y="66"/>
                    </a:cubicBezTo>
                    <a:cubicBezTo>
                      <a:pt x="162" y="66"/>
                      <a:pt x="155" y="69"/>
                      <a:pt x="151" y="76"/>
                    </a:cubicBezTo>
                    <a:cubicBezTo>
                      <a:pt x="76" y="176"/>
                      <a:pt x="402" y="452"/>
                      <a:pt x="352" y="552"/>
                    </a:cubicBezTo>
                    <a:cubicBezTo>
                      <a:pt x="302" y="677"/>
                      <a:pt x="1" y="953"/>
                      <a:pt x="126" y="953"/>
                    </a:cubicBezTo>
                    <a:cubicBezTo>
                      <a:pt x="133" y="954"/>
                      <a:pt x="141" y="955"/>
                      <a:pt x="148" y="955"/>
                    </a:cubicBezTo>
                    <a:cubicBezTo>
                      <a:pt x="298" y="955"/>
                      <a:pt x="509" y="724"/>
                      <a:pt x="652" y="652"/>
                    </a:cubicBezTo>
                    <a:cubicBezTo>
                      <a:pt x="652" y="652"/>
                      <a:pt x="1341" y="890"/>
                      <a:pt x="2000" y="890"/>
                    </a:cubicBezTo>
                    <a:cubicBezTo>
                      <a:pt x="2452" y="890"/>
                      <a:pt x="2890" y="778"/>
                      <a:pt x="3084" y="401"/>
                    </a:cubicBezTo>
                    <a:cubicBezTo>
                      <a:pt x="3084" y="401"/>
                      <a:pt x="2549" y="0"/>
                      <a:pt x="1814"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6823482" y="4154674"/>
                <a:ext cx="87535" cy="26877"/>
              </a:xfrm>
              <a:custGeom>
                <a:avLst/>
                <a:gdLst/>
                <a:ahLst/>
                <a:cxnLst/>
                <a:rect l="l" t="t" r="r" b="b"/>
                <a:pathLst>
                  <a:path w="1179" h="362" extrusionOk="0">
                    <a:moveTo>
                      <a:pt x="696" y="1"/>
                    </a:moveTo>
                    <a:cubicBezTo>
                      <a:pt x="555" y="1"/>
                      <a:pt x="393" y="40"/>
                      <a:pt x="226" y="157"/>
                    </a:cubicBezTo>
                    <a:cubicBezTo>
                      <a:pt x="226" y="157"/>
                      <a:pt x="98" y="28"/>
                      <a:pt x="59" y="28"/>
                    </a:cubicBezTo>
                    <a:cubicBezTo>
                      <a:pt x="55" y="28"/>
                      <a:pt x="53" y="29"/>
                      <a:pt x="51" y="31"/>
                    </a:cubicBezTo>
                    <a:cubicBezTo>
                      <a:pt x="26" y="56"/>
                      <a:pt x="151" y="182"/>
                      <a:pt x="151" y="207"/>
                    </a:cubicBezTo>
                    <a:cubicBezTo>
                      <a:pt x="126" y="257"/>
                      <a:pt x="1" y="357"/>
                      <a:pt x="51" y="357"/>
                    </a:cubicBezTo>
                    <a:cubicBezTo>
                      <a:pt x="56" y="360"/>
                      <a:pt x="62" y="361"/>
                      <a:pt x="69" y="361"/>
                    </a:cubicBezTo>
                    <a:cubicBezTo>
                      <a:pt x="122" y="361"/>
                      <a:pt x="207" y="279"/>
                      <a:pt x="251" y="257"/>
                    </a:cubicBezTo>
                    <a:cubicBezTo>
                      <a:pt x="251" y="257"/>
                      <a:pt x="512" y="344"/>
                      <a:pt x="761" y="344"/>
                    </a:cubicBezTo>
                    <a:cubicBezTo>
                      <a:pt x="936" y="344"/>
                      <a:pt x="1106" y="301"/>
                      <a:pt x="1179" y="157"/>
                    </a:cubicBezTo>
                    <a:cubicBezTo>
                      <a:pt x="1179" y="157"/>
                      <a:pt x="978" y="1"/>
                      <a:pt x="696"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6659772" y="4261587"/>
                <a:ext cx="87535" cy="27545"/>
              </a:xfrm>
              <a:custGeom>
                <a:avLst/>
                <a:gdLst/>
                <a:ahLst/>
                <a:cxnLst/>
                <a:rect l="l" t="t" r="r" b="b"/>
                <a:pathLst>
                  <a:path w="1179" h="371" extrusionOk="0">
                    <a:moveTo>
                      <a:pt x="695" y="0"/>
                    </a:moveTo>
                    <a:cubicBezTo>
                      <a:pt x="554" y="0"/>
                      <a:pt x="393" y="37"/>
                      <a:pt x="226" y="145"/>
                    </a:cubicBezTo>
                    <a:cubicBezTo>
                      <a:pt x="226" y="145"/>
                      <a:pt x="115" y="35"/>
                      <a:pt x="68" y="35"/>
                    </a:cubicBezTo>
                    <a:cubicBezTo>
                      <a:pt x="60" y="35"/>
                      <a:pt x="54" y="38"/>
                      <a:pt x="50" y="45"/>
                    </a:cubicBezTo>
                    <a:cubicBezTo>
                      <a:pt x="25" y="70"/>
                      <a:pt x="151" y="170"/>
                      <a:pt x="151" y="220"/>
                    </a:cubicBezTo>
                    <a:cubicBezTo>
                      <a:pt x="126" y="245"/>
                      <a:pt x="0" y="371"/>
                      <a:pt x="50" y="371"/>
                    </a:cubicBezTo>
                    <a:cubicBezTo>
                      <a:pt x="100" y="371"/>
                      <a:pt x="201" y="296"/>
                      <a:pt x="251" y="245"/>
                    </a:cubicBezTo>
                    <a:cubicBezTo>
                      <a:pt x="251" y="245"/>
                      <a:pt x="517" y="343"/>
                      <a:pt x="769" y="343"/>
                    </a:cubicBezTo>
                    <a:cubicBezTo>
                      <a:pt x="941" y="343"/>
                      <a:pt x="1107" y="298"/>
                      <a:pt x="1178" y="145"/>
                    </a:cubicBezTo>
                    <a:cubicBezTo>
                      <a:pt x="1178" y="145"/>
                      <a:pt x="978" y="0"/>
                      <a:pt x="695"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7111923" y="3543201"/>
                <a:ext cx="619723" cy="705996"/>
              </a:xfrm>
              <a:custGeom>
                <a:avLst/>
                <a:gdLst/>
                <a:ahLst/>
                <a:cxnLst/>
                <a:rect l="l" t="t" r="r" b="b"/>
                <a:pathLst>
                  <a:path w="8347" h="9509" extrusionOk="0">
                    <a:moveTo>
                      <a:pt x="2056" y="0"/>
                    </a:moveTo>
                    <a:cubicBezTo>
                      <a:pt x="1880" y="0"/>
                      <a:pt x="1705" y="101"/>
                      <a:pt x="1604" y="251"/>
                    </a:cubicBezTo>
                    <a:cubicBezTo>
                      <a:pt x="1579" y="301"/>
                      <a:pt x="1579" y="351"/>
                      <a:pt x="1630" y="376"/>
                    </a:cubicBezTo>
                    <a:cubicBezTo>
                      <a:pt x="1644" y="384"/>
                      <a:pt x="1659" y="387"/>
                      <a:pt x="1673" y="387"/>
                    </a:cubicBezTo>
                    <a:cubicBezTo>
                      <a:pt x="1707" y="387"/>
                      <a:pt x="1737" y="369"/>
                      <a:pt x="1755" y="351"/>
                    </a:cubicBezTo>
                    <a:cubicBezTo>
                      <a:pt x="1805" y="251"/>
                      <a:pt x="1930" y="176"/>
                      <a:pt x="2056" y="176"/>
                    </a:cubicBezTo>
                    <a:cubicBezTo>
                      <a:pt x="2181" y="201"/>
                      <a:pt x="2281" y="276"/>
                      <a:pt x="2331" y="376"/>
                    </a:cubicBezTo>
                    <a:cubicBezTo>
                      <a:pt x="2432" y="577"/>
                      <a:pt x="2306" y="802"/>
                      <a:pt x="2256" y="903"/>
                    </a:cubicBezTo>
                    <a:cubicBezTo>
                      <a:pt x="2231" y="978"/>
                      <a:pt x="2181" y="1053"/>
                      <a:pt x="2131" y="1103"/>
                    </a:cubicBezTo>
                    <a:cubicBezTo>
                      <a:pt x="2056" y="1228"/>
                      <a:pt x="1980" y="1329"/>
                      <a:pt x="1930" y="1479"/>
                    </a:cubicBezTo>
                    <a:cubicBezTo>
                      <a:pt x="1880" y="1554"/>
                      <a:pt x="1880" y="1629"/>
                      <a:pt x="1855" y="1730"/>
                    </a:cubicBezTo>
                    <a:cubicBezTo>
                      <a:pt x="1805" y="1780"/>
                      <a:pt x="1755" y="1805"/>
                      <a:pt x="1730" y="1855"/>
                    </a:cubicBezTo>
                    <a:cubicBezTo>
                      <a:pt x="1579" y="2030"/>
                      <a:pt x="1479" y="2256"/>
                      <a:pt x="1454" y="2532"/>
                    </a:cubicBezTo>
                    <a:cubicBezTo>
                      <a:pt x="1429" y="2632"/>
                      <a:pt x="1429" y="2707"/>
                      <a:pt x="1429" y="2782"/>
                    </a:cubicBezTo>
                    <a:cubicBezTo>
                      <a:pt x="1304" y="2682"/>
                      <a:pt x="1178" y="2607"/>
                      <a:pt x="1053" y="2557"/>
                    </a:cubicBezTo>
                    <a:cubicBezTo>
                      <a:pt x="967" y="2528"/>
                      <a:pt x="875" y="2514"/>
                      <a:pt x="783" y="2514"/>
                    </a:cubicBezTo>
                    <a:cubicBezTo>
                      <a:pt x="476" y="2514"/>
                      <a:pt x="166" y="2674"/>
                      <a:pt x="51" y="2983"/>
                    </a:cubicBezTo>
                    <a:cubicBezTo>
                      <a:pt x="0" y="3158"/>
                      <a:pt x="26" y="3334"/>
                      <a:pt x="126" y="3434"/>
                    </a:cubicBezTo>
                    <a:lnTo>
                      <a:pt x="151" y="3459"/>
                    </a:lnTo>
                    <a:cubicBezTo>
                      <a:pt x="207" y="3515"/>
                      <a:pt x="278" y="3544"/>
                      <a:pt x="362" y="3544"/>
                    </a:cubicBezTo>
                    <a:cubicBezTo>
                      <a:pt x="390" y="3544"/>
                      <a:pt x="420" y="3540"/>
                      <a:pt x="452" y="3534"/>
                    </a:cubicBezTo>
                    <a:cubicBezTo>
                      <a:pt x="552" y="3534"/>
                      <a:pt x="627" y="3459"/>
                      <a:pt x="677" y="3384"/>
                    </a:cubicBezTo>
                    <a:cubicBezTo>
                      <a:pt x="702" y="3284"/>
                      <a:pt x="677" y="3183"/>
                      <a:pt x="577" y="3133"/>
                    </a:cubicBezTo>
                    <a:cubicBezTo>
                      <a:pt x="563" y="3126"/>
                      <a:pt x="546" y="3123"/>
                      <a:pt x="528" y="3123"/>
                    </a:cubicBezTo>
                    <a:cubicBezTo>
                      <a:pt x="477" y="3123"/>
                      <a:pt x="413" y="3147"/>
                      <a:pt x="376" y="3183"/>
                    </a:cubicBezTo>
                    <a:cubicBezTo>
                      <a:pt x="376" y="3183"/>
                      <a:pt x="376" y="3133"/>
                      <a:pt x="376" y="3108"/>
                    </a:cubicBezTo>
                    <a:cubicBezTo>
                      <a:pt x="437" y="2948"/>
                      <a:pt x="641" y="2868"/>
                      <a:pt x="823" y="2868"/>
                    </a:cubicBezTo>
                    <a:cubicBezTo>
                      <a:pt x="869" y="2868"/>
                      <a:pt x="913" y="2873"/>
                      <a:pt x="953" y="2883"/>
                    </a:cubicBezTo>
                    <a:cubicBezTo>
                      <a:pt x="1153" y="2958"/>
                      <a:pt x="1329" y="3133"/>
                      <a:pt x="1504" y="3434"/>
                    </a:cubicBezTo>
                    <a:cubicBezTo>
                      <a:pt x="1504" y="3434"/>
                      <a:pt x="1529" y="3459"/>
                      <a:pt x="1529" y="3459"/>
                    </a:cubicBezTo>
                    <a:cubicBezTo>
                      <a:pt x="1554" y="3559"/>
                      <a:pt x="1529" y="3660"/>
                      <a:pt x="1504" y="3760"/>
                    </a:cubicBezTo>
                    <a:cubicBezTo>
                      <a:pt x="1479" y="3810"/>
                      <a:pt x="1454" y="3885"/>
                      <a:pt x="1404" y="3935"/>
                    </a:cubicBezTo>
                    <a:cubicBezTo>
                      <a:pt x="1304" y="4111"/>
                      <a:pt x="1153" y="4361"/>
                      <a:pt x="1254" y="4662"/>
                    </a:cubicBezTo>
                    <a:cubicBezTo>
                      <a:pt x="1304" y="4762"/>
                      <a:pt x="1379" y="4888"/>
                      <a:pt x="1504" y="5013"/>
                    </a:cubicBezTo>
                    <a:cubicBezTo>
                      <a:pt x="1630" y="5163"/>
                      <a:pt x="1805" y="5364"/>
                      <a:pt x="1855" y="5539"/>
                    </a:cubicBezTo>
                    <a:cubicBezTo>
                      <a:pt x="1905" y="5765"/>
                      <a:pt x="1980" y="5990"/>
                      <a:pt x="2056" y="6216"/>
                    </a:cubicBezTo>
                    <a:cubicBezTo>
                      <a:pt x="2131" y="6391"/>
                      <a:pt x="2206" y="6542"/>
                      <a:pt x="2231" y="6717"/>
                    </a:cubicBezTo>
                    <a:cubicBezTo>
                      <a:pt x="2457" y="7645"/>
                      <a:pt x="1880" y="8697"/>
                      <a:pt x="978" y="8998"/>
                    </a:cubicBezTo>
                    <a:cubicBezTo>
                      <a:pt x="828" y="9048"/>
                      <a:pt x="752" y="9198"/>
                      <a:pt x="802" y="9324"/>
                    </a:cubicBezTo>
                    <a:cubicBezTo>
                      <a:pt x="828" y="9374"/>
                      <a:pt x="853" y="9399"/>
                      <a:pt x="878" y="9449"/>
                    </a:cubicBezTo>
                    <a:cubicBezTo>
                      <a:pt x="933" y="9486"/>
                      <a:pt x="1001" y="9509"/>
                      <a:pt x="1063" y="9509"/>
                    </a:cubicBezTo>
                    <a:cubicBezTo>
                      <a:pt x="1086" y="9509"/>
                      <a:pt x="1108" y="9506"/>
                      <a:pt x="1128" y="9499"/>
                    </a:cubicBezTo>
                    <a:cubicBezTo>
                      <a:pt x="2081" y="9173"/>
                      <a:pt x="2732" y="8271"/>
                      <a:pt x="2807" y="7294"/>
                    </a:cubicBezTo>
                    <a:cubicBezTo>
                      <a:pt x="2870" y="7314"/>
                      <a:pt x="2936" y="7327"/>
                      <a:pt x="3004" y="7327"/>
                    </a:cubicBezTo>
                    <a:cubicBezTo>
                      <a:pt x="3099" y="7327"/>
                      <a:pt x="3196" y="7302"/>
                      <a:pt x="3284" y="7244"/>
                    </a:cubicBezTo>
                    <a:cubicBezTo>
                      <a:pt x="3409" y="7193"/>
                      <a:pt x="3484" y="7068"/>
                      <a:pt x="3584" y="6968"/>
                    </a:cubicBezTo>
                    <a:cubicBezTo>
                      <a:pt x="3635" y="6918"/>
                      <a:pt x="3660" y="6842"/>
                      <a:pt x="3735" y="6817"/>
                    </a:cubicBezTo>
                    <a:cubicBezTo>
                      <a:pt x="3840" y="6695"/>
                      <a:pt x="4007" y="6633"/>
                      <a:pt x="4175" y="6633"/>
                    </a:cubicBezTo>
                    <a:cubicBezTo>
                      <a:pt x="4247" y="6633"/>
                      <a:pt x="4319" y="6645"/>
                      <a:pt x="4386" y="6667"/>
                    </a:cubicBezTo>
                    <a:cubicBezTo>
                      <a:pt x="4412" y="6667"/>
                      <a:pt x="4462" y="6642"/>
                      <a:pt x="4487" y="6592"/>
                    </a:cubicBezTo>
                    <a:cubicBezTo>
                      <a:pt x="4487" y="6542"/>
                      <a:pt x="4462" y="6517"/>
                      <a:pt x="4437" y="6492"/>
                    </a:cubicBezTo>
                    <a:cubicBezTo>
                      <a:pt x="4347" y="6462"/>
                      <a:pt x="4255" y="6447"/>
                      <a:pt x="4165" y="6447"/>
                    </a:cubicBezTo>
                    <a:cubicBezTo>
                      <a:pt x="3953" y="6447"/>
                      <a:pt x="3750" y="6526"/>
                      <a:pt x="3609" y="6667"/>
                    </a:cubicBezTo>
                    <a:cubicBezTo>
                      <a:pt x="3534" y="6742"/>
                      <a:pt x="3484" y="6792"/>
                      <a:pt x="3434" y="6868"/>
                    </a:cubicBezTo>
                    <a:cubicBezTo>
                      <a:pt x="3359" y="6968"/>
                      <a:pt x="3284" y="7043"/>
                      <a:pt x="3208" y="7093"/>
                    </a:cubicBezTo>
                    <a:cubicBezTo>
                      <a:pt x="3140" y="7135"/>
                      <a:pt x="3063" y="7153"/>
                      <a:pt x="2987" y="7153"/>
                    </a:cubicBezTo>
                    <a:cubicBezTo>
                      <a:pt x="2925" y="7153"/>
                      <a:pt x="2864" y="7141"/>
                      <a:pt x="2807" y="7118"/>
                    </a:cubicBezTo>
                    <a:cubicBezTo>
                      <a:pt x="2807" y="6943"/>
                      <a:pt x="2782" y="6767"/>
                      <a:pt x="2757" y="6592"/>
                    </a:cubicBezTo>
                    <a:cubicBezTo>
                      <a:pt x="2707" y="6391"/>
                      <a:pt x="2632" y="6216"/>
                      <a:pt x="2557" y="6015"/>
                    </a:cubicBezTo>
                    <a:cubicBezTo>
                      <a:pt x="2532" y="5940"/>
                      <a:pt x="2507" y="5890"/>
                      <a:pt x="2482" y="5815"/>
                    </a:cubicBezTo>
                    <a:cubicBezTo>
                      <a:pt x="2582" y="5589"/>
                      <a:pt x="2757" y="5389"/>
                      <a:pt x="2983" y="5289"/>
                    </a:cubicBezTo>
                    <a:cubicBezTo>
                      <a:pt x="3091" y="5258"/>
                      <a:pt x="3190" y="5236"/>
                      <a:pt x="3285" y="5236"/>
                    </a:cubicBezTo>
                    <a:cubicBezTo>
                      <a:pt x="3344" y="5236"/>
                      <a:pt x="3402" y="5244"/>
                      <a:pt x="3459" y="5264"/>
                    </a:cubicBezTo>
                    <a:cubicBezTo>
                      <a:pt x="3584" y="5339"/>
                      <a:pt x="3660" y="5464"/>
                      <a:pt x="3660" y="5564"/>
                    </a:cubicBezTo>
                    <a:cubicBezTo>
                      <a:pt x="3635" y="5614"/>
                      <a:pt x="3609" y="5665"/>
                      <a:pt x="3559" y="5715"/>
                    </a:cubicBezTo>
                    <a:cubicBezTo>
                      <a:pt x="3543" y="5715"/>
                      <a:pt x="3515" y="5726"/>
                      <a:pt x="3483" y="5726"/>
                    </a:cubicBezTo>
                    <a:cubicBezTo>
                      <a:pt x="3467" y="5726"/>
                      <a:pt x="3451" y="5723"/>
                      <a:pt x="3434" y="5715"/>
                    </a:cubicBezTo>
                    <a:cubicBezTo>
                      <a:pt x="3421" y="5710"/>
                      <a:pt x="3408" y="5708"/>
                      <a:pt x="3394" y="5708"/>
                    </a:cubicBezTo>
                    <a:cubicBezTo>
                      <a:pt x="3326" y="5708"/>
                      <a:pt x="3250" y="5757"/>
                      <a:pt x="3208" y="5840"/>
                    </a:cubicBezTo>
                    <a:cubicBezTo>
                      <a:pt x="3183" y="5915"/>
                      <a:pt x="3234" y="6015"/>
                      <a:pt x="3309" y="6040"/>
                    </a:cubicBezTo>
                    <a:cubicBezTo>
                      <a:pt x="3376" y="6063"/>
                      <a:pt x="3444" y="6075"/>
                      <a:pt x="3509" y="6075"/>
                    </a:cubicBezTo>
                    <a:cubicBezTo>
                      <a:pt x="3589" y="6075"/>
                      <a:pt x="3666" y="6057"/>
                      <a:pt x="3735" y="6015"/>
                    </a:cubicBezTo>
                    <a:cubicBezTo>
                      <a:pt x="3885" y="5915"/>
                      <a:pt x="3985" y="5765"/>
                      <a:pt x="3985" y="5614"/>
                    </a:cubicBezTo>
                    <a:cubicBezTo>
                      <a:pt x="4036" y="5339"/>
                      <a:pt x="3860" y="5063"/>
                      <a:pt x="3584" y="4963"/>
                    </a:cubicBezTo>
                    <a:cubicBezTo>
                      <a:pt x="3478" y="4915"/>
                      <a:pt x="3366" y="4890"/>
                      <a:pt x="3251" y="4890"/>
                    </a:cubicBezTo>
                    <a:cubicBezTo>
                      <a:pt x="3122" y="4890"/>
                      <a:pt x="2990" y="4922"/>
                      <a:pt x="2858" y="4988"/>
                    </a:cubicBezTo>
                    <a:cubicBezTo>
                      <a:pt x="2657" y="5063"/>
                      <a:pt x="2482" y="5188"/>
                      <a:pt x="2356" y="5339"/>
                    </a:cubicBezTo>
                    <a:cubicBezTo>
                      <a:pt x="2356" y="5289"/>
                      <a:pt x="2331" y="5213"/>
                      <a:pt x="2331" y="5163"/>
                    </a:cubicBezTo>
                    <a:cubicBezTo>
                      <a:pt x="2356" y="4562"/>
                      <a:pt x="2933" y="4086"/>
                      <a:pt x="3509" y="3835"/>
                    </a:cubicBezTo>
                    <a:cubicBezTo>
                      <a:pt x="3660" y="3785"/>
                      <a:pt x="3854" y="3760"/>
                      <a:pt x="4036" y="3760"/>
                    </a:cubicBezTo>
                    <a:cubicBezTo>
                      <a:pt x="4217" y="3760"/>
                      <a:pt x="4386" y="3785"/>
                      <a:pt x="4487" y="3835"/>
                    </a:cubicBezTo>
                    <a:cubicBezTo>
                      <a:pt x="4562" y="3910"/>
                      <a:pt x="4662" y="3985"/>
                      <a:pt x="4737" y="4061"/>
                    </a:cubicBezTo>
                    <a:cubicBezTo>
                      <a:pt x="4963" y="4236"/>
                      <a:pt x="5214" y="4462"/>
                      <a:pt x="5564" y="4462"/>
                    </a:cubicBezTo>
                    <a:cubicBezTo>
                      <a:pt x="5690" y="4462"/>
                      <a:pt x="5815" y="4411"/>
                      <a:pt x="5940" y="4361"/>
                    </a:cubicBezTo>
                    <a:lnTo>
                      <a:pt x="6141" y="4361"/>
                    </a:lnTo>
                    <a:cubicBezTo>
                      <a:pt x="6191" y="4361"/>
                      <a:pt x="6216" y="4386"/>
                      <a:pt x="6266" y="4386"/>
                    </a:cubicBezTo>
                    <a:cubicBezTo>
                      <a:pt x="6390" y="4404"/>
                      <a:pt x="6502" y="4422"/>
                      <a:pt x="6627" y="4422"/>
                    </a:cubicBezTo>
                    <a:cubicBezTo>
                      <a:pt x="6679" y="4422"/>
                      <a:pt x="6734" y="4419"/>
                      <a:pt x="6792" y="4411"/>
                    </a:cubicBezTo>
                    <a:cubicBezTo>
                      <a:pt x="7018" y="4386"/>
                      <a:pt x="7319" y="4236"/>
                      <a:pt x="7369" y="3960"/>
                    </a:cubicBezTo>
                    <a:cubicBezTo>
                      <a:pt x="7394" y="3860"/>
                      <a:pt x="7344" y="3760"/>
                      <a:pt x="7244" y="3735"/>
                    </a:cubicBezTo>
                    <a:cubicBezTo>
                      <a:pt x="7234" y="3731"/>
                      <a:pt x="7223" y="3730"/>
                      <a:pt x="7212" y="3730"/>
                    </a:cubicBezTo>
                    <a:cubicBezTo>
                      <a:pt x="7143" y="3730"/>
                      <a:pt x="7065" y="3795"/>
                      <a:pt x="7043" y="3860"/>
                    </a:cubicBezTo>
                    <a:cubicBezTo>
                      <a:pt x="7018" y="3985"/>
                      <a:pt x="6868" y="4061"/>
                      <a:pt x="6742" y="4086"/>
                    </a:cubicBezTo>
                    <a:cubicBezTo>
                      <a:pt x="6617" y="4086"/>
                      <a:pt x="6467" y="4061"/>
                      <a:pt x="6316" y="4035"/>
                    </a:cubicBezTo>
                    <a:cubicBezTo>
                      <a:pt x="6391" y="3910"/>
                      <a:pt x="6467" y="3760"/>
                      <a:pt x="6542" y="3634"/>
                    </a:cubicBezTo>
                    <a:cubicBezTo>
                      <a:pt x="6567" y="3584"/>
                      <a:pt x="6592" y="3509"/>
                      <a:pt x="6642" y="3434"/>
                    </a:cubicBezTo>
                    <a:cubicBezTo>
                      <a:pt x="6742" y="3259"/>
                      <a:pt x="6868" y="3158"/>
                      <a:pt x="6968" y="3108"/>
                    </a:cubicBezTo>
                    <a:cubicBezTo>
                      <a:pt x="6986" y="3104"/>
                      <a:pt x="7005" y="3101"/>
                      <a:pt x="7023" y="3101"/>
                    </a:cubicBezTo>
                    <a:cubicBezTo>
                      <a:pt x="7102" y="3101"/>
                      <a:pt x="7173" y="3142"/>
                      <a:pt x="7193" y="3183"/>
                    </a:cubicBezTo>
                    <a:cubicBezTo>
                      <a:pt x="7233" y="3302"/>
                      <a:pt x="7336" y="3374"/>
                      <a:pt x="7439" y="3374"/>
                    </a:cubicBezTo>
                    <a:cubicBezTo>
                      <a:pt x="7466" y="3374"/>
                      <a:pt x="7493" y="3369"/>
                      <a:pt x="7519" y="3359"/>
                    </a:cubicBezTo>
                    <a:cubicBezTo>
                      <a:pt x="7670" y="3309"/>
                      <a:pt x="7745" y="3158"/>
                      <a:pt x="7695" y="3033"/>
                    </a:cubicBezTo>
                    <a:cubicBezTo>
                      <a:pt x="7620" y="2832"/>
                      <a:pt x="7469" y="2707"/>
                      <a:pt x="7294" y="2632"/>
                    </a:cubicBezTo>
                    <a:cubicBezTo>
                      <a:pt x="7319" y="2632"/>
                      <a:pt x="7319" y="2632"/>
                      <a:pt x="7319" y="2607"/>
                    </a:cubicBezTo>
                    <a:cubicBezTo>
                      <a:pt x="7394" y="2557"/>
                      <a:pt x="7469" y="2532"/>
                      <a:pt x="7569" y="2507"/>
                    </a:cubicBezTo>
                    <a:cubicBezTo>
                      <a:pt x="7594" y="2482"/>
                      <a:pt x="7620" y="2482"/>
                      <a:pt x="7645" y="2482"/>
                    </a:cubicBezTo>
                    <a:cubicBezTo>
                      <a:pt x="7845" y="2406"/>
                      <a:pt x="7945" y="2306"/>
                      <a:pt x="7995" y="2181"/>
                    </a:cubicBezTo>
                    <a:cubicBezTo>
                      <a:pt x="8021" y="2156"/>
                      <a:pt x="7995" y="2106"/>
                      <a:pt x="7945" y="2081"/>
                    </a:cubicBezTo>
                    <a:cubicBezTo>
                      <a:pt x="7932" y="2074"/>
                      <a:pt x="7918" y="2071"/>
                      <a:pt x="7906" y="2071"/>
                    </a:cubicBezTo>
                    <a:cubicBezTo>
                      <a:pt x="7872" y="2071"/>
                      <a:pt x="7845" y="2094"/>
                      <a:pt x="7845" y="2131"/>
                    </a:cubicBezTo>
                    <a:cubicBezTo>
                      <a:pt x="7795" y="2206"/>
                      <a:pt x="7720" y="2256"/>
                      <a:pt x="7594" y="2306"/>
                    </a:cubicBezTo>
                    <a:cubicBezTo>
                      <a:pt x="7569" y="2306"/>
                      <a:pt x="7544" y="2331"/>
                      <a:pt x="7519" y="2331"/>
                    </a:cubicBezTo>
                    <a:cubicBezTo>
                      <a:pt x="7419" y="2381"/>
                      <a:pt x="7319" y="2406"/>
                      <a:pt x="7219" y="2482"/>
                    </a:cubicBezTo>
                    <a:cubicBezTo>
                      <a:pt x="7168" y="2507"/>
                      <a:pt x="7143" y="2557"/>
                      <a:pt x="7118" y="2607"/>
                    </a:cubicBezTo>
                    <a:cubicBezTo>
                      <a:pt x="7077" y="2597"/>
                      <a:pt x="7035" y="2590"/>
                      <a:pt x="6994" y="2590"/>
                    </a:cubicBezTo>
                    <a:cubicBezTo>
                      <a:pt x="6935" y="2590"/>
                      <a:pt x="6876" y="2603"/>
                      <a:pt x="6818" y="2632"/>
                    </a:cubicBezTo>
                    <a:cubicBezTo>
                      <a:pt x="6592" y="2682"/>
                      <a:pt x="6366" y="2883"/>
                      <a:pt x="6191" y="3158"/>
                    </a:cubicBezTo>
                    <a:cubicBezTo>
                      <a:pt x="6141" y="3233"/>
                      <a:pt x="6116" y="3309"/>
                      <a:pt x="6066" y="3409"/>
                    </a:cubicBezTo>
                    <a:cubicBezTo>
                      <a:pt x="6016" y="3509"/>
                      <a:pt x="5940" y="3609"/>
                      <a:pt x="5890" y="3710"/>
                    </a:cubicBezTo>
                    <a:cubicBezTo>
                      <a:pt x="5790" y="3860"/>
                      <a:pt x="5665" y="3935"/>
                      <a:pt x="5539" y="3935"/>
                    </a:cubicBezTo>
                    <a:cubicBezTo>
                      <a:pt x="5389" y="3935"/>
                      <a:pt x="5264" y="3810"/>
                      <a:pt x="5088" y="3660"/>
                    </a:cubicBezTo>
                    <a:cubicBezTo>
                      <a:pt x="4988" y="3584"/>
                      <a:pt x="4888" y="3484"/>
                      <a:pt x="4787" y="3409"/>
                    </a:cubicBezTo>
                    <a:cubicBezTo>
                      <a:pt x="5138" y="3309"/>
                      <a:pt x="5489" y="3158"/>
                      <a:pt x="5815" y="2958"/>
                    </a:cubicBezTo>
                    <a:cubicBezTo>
                      <a:pt x="6166" y="2732"/>
                      <a:pt x="6442" y="2381"/>
                      <a:pt x="6617" y="2005"/>
                    </a:cubicBezTo>
                    <a:cubicBezTo>
                      <a:pt x="6767" y="2081"/>
                      <a:pt x="6918" y="2106"/>
                      <a:pt x="7068" y="2106"/>
                    </a:cubicBezTo>
                    <a:cubicBezTo>
                      <a:pt x="7319" y="2081"/>
                      <a:pt x="7544" y="1905"/>
                      <a:pt x="7620" y="1655"/>
                    </a:cubicBezTo>
                    <a:cubicBezTo>
                      <a:pt x="7670" y="1529"/>
                      <a:pt x="7645" y="1379"/>
                      <a:pt x="7620" y="1279"/>
                    </a:cubicBezTo>
                    <a:cubicBezTo>
                      <a:pt x="7620" y="1228"/>
                      <a:pt x="7594" y="1178"/>
                      <a:pt x="7594" y="1128"/>
                    </a:cubicBezTo>
                    <a:cubicBezTo>
                      <a:pt x="7594" y="1003"/>
                      <a:pt x="7620" y="903"/>
                      <a:pt x="7695" y="827"/>
                    </a:cubicBezTo>
                    <a:cubicBezTo>
                      <a:pt x="7731" y="791"/>
                      <a:pt x="7795" y="767"/>
                      <a:pt x="7846" y="767"/>
                    </a:cubicBezTo>
                    <a:cubicBezTo>
                      <a:pt x="7865" y="767"/>
                      <a:pt x="7882" y="771"/>
                      <a:pt x="7895" y="777"/>
                    </a:cubicBezTo>
                    <a:cubicBezTo>
                      <a:pt x="7920" y="802"/>
                      <a:pt x="7945" y="827"/>
                      <a:pt x="7970" y="852"/>
                    </a:cubicBezTo>
                    <a:cubicBezTo>
                      <a:pt x="7970" y="878"/>
                      <a:pt x="7970" y="903"/>
                      <a:pt x="7970" y="903"/>
                    </a:cubicBezTo>
                    <a:cubicBezTo>
                      <a:pt x="7920" y="1003"/>
                      <a:pt x="7945" y="1103"/>
                      <a:pt x="8021" y="1153"/>
                    </a:cubicBezTo>
                    <a:cubicBezTo>
                      <a:pt x="8054" y="1170"/>
                      <a:pt x="8087" y="1178"/>
                      <a:pt x="8119" y="1178"/>
                    </a:cubicBezTo>
                    <a:cubicBezTo>
                      <a:pt x="8182" y="1178"/>
                      <a:pt x="8238" y="1145"/>
                      <a:pt x="8271" y="1078"/>
                    </a:cubicBezTo>
                    <a:cubicBezTo>
                      <a:pt x="8321" y="978"/>
                      <a:pt x="8346" y="852"/>
                      <a:pt x="8296" y="752"/>
                    </a:cubicBezTo>
                    <a:cubicBezTo>
                      <a:pt x="8246" y="627"/>
                      <a:pt x="8171" y="502"/>
                      <a:pt x="8046" y="451"/>
                    </a:cubicBezTo>
                    <a:cubicBezTo>
                      <a:pt x="7985" y="429"/>
                      <a:pt x="7921" y="418"/>
                      <a:pt x="7856" y="418"/>
                    </a:cubicBezTo>
                    <a:cubicBezTo>
                      <a:pt x="7704" y="418"/>
                      <a:pt x="7549" y="479"/>
                      <a:pt x="7444" y="602"/>
                    </a:cubicBezTo>
                    <a:cubicBezTo>
                      <a:pt x="7319" y="752"/>
                      <a:pt x="7244" y="928"/>
                      <a:pt x="7244" y="1153"/>
                    </a:cubicBezTo>
                    <a:cubicBezTo>
                      <a:pt x="7269" y="1203"/>
                      <a:pt x="7269" y="1279"/>
                      <a:pt x="7269" y="1329"/>
                    </a:cubicBezTo>
                    <a:cubicBezTo>
                      <a:pt x="7294" y="1429"/>
                      <a:pt x="7294" y="1504"/>
                      <a:pt x="7294" y="1579"/>
                    </a:cubicBezTo>
                    <a:cubicBezTo>
                      <a:pt x="7269" y="1655"/>
                      <a:pt x="7143" y="1730"/>
                      <a:pt x="7018" y="1755"/>
                    </a:cubicBezTo>
                    <a:cubicBezTo>
                      <a:pt x="6918" y="1755"/>
                      <a:pt x="6792" y="1705"/>
                      <a:pt x="6717" y="1680"/>
                    </a:cubicBezTo>
                    <a:cubicBezTo>
                      <a:pt x="6792" y="1304"/>
                      <a:pt x="6742" y="928"/>
                      <a:pt x="6542" y="652"/>
                    </a:cubicBezTo>
                    <a:cubicBezTo>
                      <a:pt x="6494" y="573"/>
                      <a:pt x="6406" y="523"/>
                      <a:pt x="6323" y="523"/>
                    </a:cubicBezTo>
                    <a:cubicBezTo>
                      <a:pt x="6275" y="523"/>
                      <a:pt x="6228" y="540"/>
                      <a:pt x="6191" y="577"/>
                    </a:cubicBezTo>
                    <a:cubicBezTo>
                      <a:pt x="6066" y="652"/>
                      <a:pt x="6016" y="802"/>
                      <a:pt x="6116" y="928"/>
                    </a:cubicBezTo>
                    <a:cubicBezTo>
                      <a:pt x="6291" y="1203"/>
                      <a:pt x="6241" y="1529"/>
                      <a:pt x="6141" y="1755"/>
                    </a:cubicBezTo>
                    <a:cubicBezTo>
                      <a:pt x="6041" y="2056"/>
                      <a:pt x="5790" y="2331"/>
                      <a:pt x="5514" y="2507"/>
                    </a:cubicBezTo>
                    <a:cubicBezTo>
                      <a:pt x="5514" y="2532"/>
                      <a:pt x="5489" y="2532"/>
                      <a:pt x="5464" y="2557"/>
                    </a:cubicBezTo>
                    <a:cubicBezTo>
                      <a:pt x="5163" y="2532"/>
                      <a:pt x="4888" y="2406"/>
                      <a:pt x="4662" y="2206"/>
                    </a:cubicBezTo>
                    <a:cubicBezTo>
                      <a:pt x="4562" y="2131"/>
                      <a:pt x="4512" y="2056"/>
                      <a:pt x="4487" y="1980"/>
                    </a:cubicBezTo>
                    <a:cubicBezTo>
                      <a:pt x="4437" y="1905"/>
                      <a:pt x="4462" y="1830"/>
                      <a:pt x="4487" y="1780"/>
                    </a:cubicBezTo>
                    <a:cubicBezTo>
                      <a:pt x="4537" y="1705"/>
                      <a:pt x="4637" y="1680"/>
                      <a:pt x="4737" y="1655"/>
                    </a:cubicBezTo>
                    <a:lnTo>
                      <a:pt x="4787" y="1655"/>
                    </a:lnTo>
                    <a:cubicBezTo>
                      <a:pt x="4913" y="1604"/>
                      <a:pt x="5063" y="1579"/>
                      <a:pt x="5188" y="1504"/>
                    </a:cubicBezTo>
                    <a:cubicBezTo>
                      <a:pt x="5364" y="1354"/>
                      <a:pt x="5464" y="1103"/>
                      <a:pt x="5314" y="903"/>
                    </a:cubicBezTo>
                    <a:cubicBezTo>
                      <a:pt x="5281" y="854"/>
                      <a:pt x="5218" y="826"/>
                      <a:pt x="5156" y="826"/>
                    </a:cubicBezTo>
                    <a:cubicBezTo>
                      <a:pt x="5123" y="826"/>
                      <a:pt x="5090" y="835"/>
                      <a:pt x="5063" y="852"/>
                    </a:cubicBezTo>
                    <a:cubicBezTo>
                      <a:pt x="4988" y="903"/>
                      <a:pt x="4963" y="1028"/>
                      <a:pt x="5038" y="1103"/>
                    </a:cubicBezTo>
                    <a:cubicBezTo>
                      <a:pt x="5038" y="1128"/>
                      <a:pt x="5013" y="1178"/>
                      <a:pt x="4988" y="1203"/>
                    </a:cubicBezTo>
                    <a:cubicBezTo>
                      <a:pt x="4913" y="1253"/>
                      <a:pt x="4813" y="1279"/>
                      <a:pt x="4712" y="1304"/>
                    </a:cubicBezTo>
                    <a:lnTo>
                      <a:pt x="4662" y="1304"/>
                    </a:lnTo>
                    <a:cubicBezTo>
                      <a:pt x="4587" y="1329"/>
                      <a:pt x="4512" y="1354"/>
                      <a:pt x="4437" y="1379"/>
                    </a:cubicBezTo>
                    <a:cubicBezTo>
                      <a:pt x="4437" y="1354"/>
                      <a:pt x="4437" y="1329"/>
                      <a:pt x="4412" y="1279"/>
                    </a:cubicBezTo>
                    <a:cubicBezTo>
                      <a:pt x="4386" y="1153"/>
                      <a:pt x="4286" y="1028"/>
                      <a:pt x="4161" y="953"/>
                    </a:cubicBezTo>
                    <a:cubicBezTo>
                      <a:pt x="4086" y="928"/>
                      <a:pt x="4036" y="928"/>
                      <a:pt x="3985" y="903"/>
                    </a:cubicBezTo>
                    <a:cubicBezTo>
                      <a:pt x="3910" y="878"/>
                      <a:pt x="3835" y="852"/>
                      <a:pt x="3785" y="802"/>
                    </a:cubicBezTo>
                    <a:cubicBezTo>
                      <a:pt x="3735" y="752"/>
                      <a:pt x="3710" y="677"/>
                      <a:pt x="3735" y="627"/>
                    </a:cubicBezTo>
                    <a:cubicBezTo>
                      <a:pt x="3735" y="552"/>
                      <a:pt x="3810" y="502"/>
                      <a:pt x="3860" y="477"/>
                    </a:cubicBezTo>
                    <a:cubicBezTo>
                      <a:pt x="3910" y="477"/>
                      <a:pt x="3960" y="426"/>
                      <a:pt x="3935" y="376"/>
                    </a:cubicBezTo>
                    <a:cubicBezTo>
                      <a:pt x="3935" y="340"/>
                      <a:pt x="3908" y="316"/>
                      <a:pt x="3874" y="316"/>
                    </a:cubicBezTo>
                    <a:cubicBezTo>
                      <a:pt x="3862" y="316"/>
                      <a:pt x="3848" y="319"/>
                      <a:pt x="3835" y="326"/>
                    </a:cubicBezTo>
                    <a:cubicBezTo>
                      <a:pt x="3710" y="351"/>
                      <a:pt x="3584" y="451"/>
                      <a:pt x="3559" y="577"/>
                    </a:cubicBezTo>
                    <a:cubicBezTo>
                      <a:pt x="3509" y="702"/>
                      <a:pt x="3559" y="852"/>
                      <a:pt x="3660" y="928"/>
                    </a:cubicBezTo>
                    <a:cubicBezTo>
                      <a:pt x="3735" y="1028"/>
                      <a:pt x="3835" y="1053"/>
                      <a:pt x="3935" y="1078"/>
                    </a:cubicBezTo>
                    <a:cubicBezTo>
                      <a:pt x="3985" y="1078"/>
                      <a:pt x="4036" y="1103"/>
                      <a:pt x="4086" y="1128"/>
                    </a:cubicBezTo>
                    <a:cubicBezTo>
                      <a:pt x="4161" y="1153"/>
                      <a:pt x="4236" y="1228"/>
                      <a:pt x="4261" y="1329"/>
                    </a:cubicBezTo>
                    <a:cubicBezTo>
                      <a:pt x="4261" y="1379"/>
                      <a:pt x="4286" y="1454"/>
                      <a:pt x="4286" y="1504"/>
                    </a:cubicBezTo>
                    <a:cubicBezTo>
                      <a:pt x="4261" y="1504"/>
                      <a:pt x="4236" y="1529"/>
                      <a:pt x="4211" y="1554"/>
                    </a:cubicBezTo>
                    <a:cubicBezTo>
                      <a:pt x="4111" y="1705"/>
                      <a:pt x="4086" y="1905"/>
                      <a:pt x="4136" y="2106"/>
                    </a:cubicBezTo>
                    <a:cubicBezTo>
                      <a:pt x="4186" y="2231"/>
                      <a:pt x="4286" y="2331"/>
                      <a:pt x="4412" y="2457"/>
                    </a:cubicBezTo>
                    <a:cubicBezTo>
                      <a:pt x="4412" y="2457"/>
                      <a:pt x="4412" y="2457"/>
                      <a:pt x="4412" y="2482"/>
                    </a:cubicBezTo>
                    <a:cubicBezTo>
                      <a:pt x="4587" y="2607"/>
                      <a:pt x="4762" y="2732"/>
                      <a:pt x="4963" y="2807"/>
                    </a:cubicBezTo>
                    <a:cubicBezTo>
                      <a:pt x="4737" y="2883"/>
                      <a:pt x="4487" y="2958"/>
                      <a:pt x="4211" y="3033"/>
                    </a:cubicBezTo>
                    <a:cubicBezTo>
                      <a:pt x="3960" y="3108"/>
                      <a:pt x="3685" y="3208"/>
                      <a:pt x="3434" y="3309"/>
                    </a:cubicBezTo>
                    <a:cubicBezTo>
                      <a:pt x="3384" y="3309"/>
                      <a:pt x="3334" y="3334"/>
                      <a:pt x="3284" y="3359"/>
                    </a:cubicBezTo>
                    <a:cubicBezTo>
                      <a:pt x="3208" y="3384"/>
                      <a:pt x="3133" y="3434"/>
                      <a:pt x="3058" y="3459"/>
                    </a:cubicBezTo>
                    <a:cubicBezTo>
                      <a:pt x="2557" y="3735"/>
                      <a:pt x="2106" y="4161"/>
                      <a:pt x="1905" y="4687"/>
                    </a:cubicBezTo>
                    <a:cubicBezTo>
                      <a:pt x="1905" y="4687"/>
                      <a:pt x="1905" y="4687"/>
                      <a:pt x="1905" y="4662"/>
                    </a:cubicBezTo>
                    <a:cubicBezTo>
                      <a:pt x="1830" y="4612"/>
                      <a:pt x="1755" y="4512"/>
                      <a:pt x="1755" y="4487"/>
                    </a:cubicBezTo>
                    <a:cubicBezTo>
                      <a:pt x="1730" y="4436"/>
                      <a:pt x="1755" y="4361"/>
                      <a:pt x="1855" y="4236"/>
                    </a:cubicBezTo>
                    <a:cubicBezTo>
                      <a:pt x="1905" y="4136"/>
                      <a:pt x="1955" y="4035"/>
                      <a:pt x="2005" y="3935"/>
                    </a:cubicBezTo>
                    <a:cubicBezTo>
                      <a:pt x="2106" y="3634"/>
                      <a:pt x="2056" y="3334"/>
                      <a:pt x="2005" y="3083"/>
                    </a:cubicBezTo>
                    <a:cubicBezTo>
                      <a:pt x="1980" y="2908"/>
                      <a:pt x="1930" y="2757"/>
                      <a:pt x="1955" y="2607"/>
                    </a:cubicBezTo>
                    <a:cubicBezTo>
                      <a:pt x="1980" y="2431"/>
                      <a:pt x="2031" y="2306"/>
                      <a:pt x="2106" y="2206"/>
                    </a:cubicBezTo>
                    <a:cubicBezTo>
                      <a:pt x="2189" y="2123"/>
                      <a:pt x="2272" y="2074"/>
                      <a:pt x="2355" y="2074"/>
                    </a:cubicBezTo>
                    <a:cubicBezTo>
                      <a:pt x="2372" y="2074"/>
                      <a:pt x="2389" y="2076"/>
                      <a:pt x="2406" y="2081"/>
                    </a:cubicBezTo>
                    <a:cubicBezTo>
                      <a:pt x="2457" y="2106"/>
                      <a:pt x="2532" y="2156"/>
                      <a:pt x="2532" y="2206"/>
                    </a:cubicBezTo>
                    <a:cubicBezTo>
                      <a:pt x="2507" y="2231"/>
                      <a:pt x="2507" y="2256"/>
                      <a:pt x="2507" y="2306"/>
                    </a:cubicBezTo>
                    <a:cubicBezTo>
                      <a:pt x="2457" y="2406"/>
                      <a:pt x="2406" y="2557"/>
                      <a:pt x="2507" y="2732"/>
                    </a:cubicBezTo>
                    <a:cubicBezTo>
                      <a:pt x="2557" y="2858"/>
                      <a:pt x="2657" y="2933"/>
                      <a:pt x="2782" y="2958"/>
                    </a:cubicBezTo>
                    <a:cubicBezTo>
                      <a:pt x="2818" y="2964"/>
                      <a:pt x="2856" y="2967"/>
                      <a:pt x="2896" y="2967"/>
                    </a:cubicBezTo>
                    <a:cubicBezTo>
                      <a:pt x="3025" y="2967"/>
                      <a:pt x="3169" y="2934"/>
                      <a:pt x="3284" y="2858"/>
                    </a:cubicBezTo>
                    <a:cubicBezTo>
                      <a:pt x="3685" y="2582"/>
                      <a:pt x="3810" y="1980"/>
                      <a:pt x="3559" y="1554"/>
                    </a:cubicBezTo>
                    <a:cubicBezTo>
                      <a:pt x="3508" y="1469"/>
                      <a:pt x="3422" y="1419"/>
                      <a:pt x="3333" y="1419"/>
                    </a:cubicBezTo>
                    <a:cubicBezTo>
                      <a:pt x="3291" y="1419"/>
                      <a:pt x="3249" y="1430"/>
                      <a:pt x="3208" y="1454"/>
                    </a:cubicBezTo>
                    <a:cubicBezTo>
                      <a:pt x="3083" y="1529"/>
                      <a:pt x="3033" y="1705"/>
                      <a:pt x="3108" y="1830"/>
                    </a:cubicBezTo>
                    <a:cubicBezTo>
                      <a:pt x="3208" y="2005"/>
                      <a:pt x="3158" y="2256"/>
                      <a:pt x="3008" y="2406"/>
                    </a:cubicBezTo>
                    <a:cubicBezTo>
                      <a:pt x="3033" y="2356"/>
                      <a:pt x="3033" y="2331"/>
                      <a:pt x="3033" y="2281"/>
                    </a:cubicBezTo>
                    <a:cubicBezTo>
                      <a:pt x="3083" y="1955"/>
                      <a:pt x="2833" y="1629"/>
                      <a:pt x="2482" y="1579"/>
                    </a:cubicBezTo>
                    <a:cubicBezTo>
                      <a:pt x="2437" y="1562"/>
                      <a:pt x="2390" y="1553"/>
                      <a:pt x="2340" y="1553"/>
                    </a:cubicBezTo>
                    <a:cubicBezTo>
                      <a:pt x="2250" y="1553"/>
                      <a:pt x="2153" y="1581"/>
                      <a:pt x="2056" y="1629"/>
                    </a:cubicBezTo>
                    <a:cubicBezTo>
                      <a:pt x="2056" y="1579"/>
                      <a:pt x="2081" y="1554"/>
                      <a:pt x="2081" y="1529"/>
                    </a:cubicBezTo>
                    <a:cubicBezTo>
                      <a:pt x="2131" y="1429"/>
                      <a:pt x="2206" y="1329"/>
                      <a:pt x="2281" y="1203"/>
                    </a:cubicBezTo>
                    <a:cubicBezTo>
                      <a:pt x="2331" y="1128"/>
                      <a:pt x="2381" y="1078"/>
                      <a:pt x="2406" y="1003"/>
                    </a:cubicBezTo>
                    <a:cubicBezTo>
                      <a:pt x="2507" y="852"/>
                      <a:pt x="2632" y="552"/>
                      <a:pt x="2507" y="301"/>
                    </a:cubicBezTo>
                    <a:cubicBezTo>
                      <a:pt x="2406" y="126"/>
                      <a:pt x="2256" y="25"/>
                      <a:pt x="2056"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7229156" y="3882500"/>
                <a:ext cx="431735" cy="387188"/>
              </a:xfrm>
              <a:custGeom>
                <a:avLst/>
                <a:gdLst/>
                <a:ahLst/>
                <a:cxnLst/>
                <a:rect l="l" t="t" r="r" b="b"/>
                <a:pathLst>
                  <a:path w="5815" h="5215" extrusionOk="0">
                    <a:moveTo>
                      <a:pt x="4995" y="0"/>
                    </a:moveTo>
                    <a:cubicBezTo>
                      <a:pt x="4951" y="0"/>
                      <a:pt x="4907" y="13"/>
                      <a:pt x="4863" y="42"/>
                    </a:cubicBezTo>
                    <a:cubicBezTo>
                      <a:pt x="4812" y="67"/>
                      <a:pt x="4812" y="142"/>
                      <a:pt x="4838" y="192"/>
                    </a:cubicBezTo>
                    <a:cubicBezTo>
                      <a:pt x="4852" y="222"/>
                      <a:pt x="4884" y="234"/>
                      <a:pt x="4918" y="234"/>
                    </a:cubicBezTo>
                    <a:cubicBezTo>
                      <a:pt x="4942" y="234"/>
                      <a:pt x="4967" y="228"/>
                      <a:pt x="4988" y="217"/>
                    </a:cubicBezTo>
                    <a:lnTo>
                      <a:pt x="5038" y="217"/>
                    </a:lnTo>
                    <a:cubicBezTo>
                      <a:pt x="5038" y="217"/>
                      <a:pt x="5063" y="242"/>
                      <a:pt x="5063" y="242"/>
                    </a:cubicBezTo>
                    <a:cubicBezTo>
                      <a:pt x="5088" y="293"/>
                      <a:pt x="5088" y="343"/>
                      <a:pt x="5038" y="393"/>
                    </a:cubicBezTo>
                    <a:cubicBezTo>
                      <a:pt x="5013" y="418"/>
                      <a:pt x="4938" y="443"/>
                      <a:pt x="4863" y="443"/>
                    </a:cubicBezTo>
                    <a:lnTo>
                      <a:pt x="4787" y="443"/>
                    </a:lnTo>
                    <a:cubicBezTo>
                      <a:pt x="4712" y="443"/>
                      <a:pt x="4612" y="443"/>
                      <a:pt x="4537" y="468"/>
                    </a:cubicBezTo>
                    <a:cubicBezTo>
                      <a:pt x="4411" y="518"/>
                      <a:pt x="4311" y="668"/>
                      <a:pt x="4311" y="844"/>
                    </a:cubicBezTo>
                    <a:cubicBezTo>
                      <a:pt x="4311" y="919"/>
                      <a:pt x="4336" y="1019"/>
                      <a:pt x="4386" y="1095"/>
                    </a:cubicBezTo>
                    <a:cubicBezTo>
                      <a:pt x="4161" y="1220"/>
                      <a:pt x="3960" y="1420"/>
                      <a:pt x="3835" y="1646"/>
                    </a:cubicBezTo>
                    <a:cubicBezTo>
                      <a:pt x="3710" y="1846"/>
                      <a:pt x="3635" y="2072"/>
                      <a:pt x="3584" y="2298"/>
                    </a:cubicBezTo>
                    <a:cubicBezTo>
                      <a:pt x="3534" y="2222"/>
                      <a:pt x="3484" y="2172"/>
                      <a:pt x="3409" y="2122"/>
                    </a:cubicBezTo>
                    <a:cubicBezTo>
                      <a:pt x="3334" y="2022"/>
                      <a:pt x="3234" y="1947"/>
                      <a:pt x="3234" y="1846"/>
                    </a:cubicBezTo>
                    <a:cubicBezTo>
                      <a:pt x="3234" y="1771"/>
                      <a:pt x="3284" y="1696"/>
                      <a:pt x="3359" y="1621"/>
                    </a:cubicBezTo>
                    <a:cubicBezTo>
                      <a:pt x="3409" y="1571"/>
                      <a:pt x="3484" y="1546"/>
                      <a:pt x="3534" y="1496"/>
                    </a:cubicBezTo>
                    <a:cubicBezTo>
                      <a:pt x="3584" y="1470"/>
                      <a:pt x="3635" y="1445"/>
                      <a:pt x="3685" y="1420"/>
                    </a:cubicBezTo>
                    <a:cubicBezTo>
                      <a:pt x="3860" y="1295"/>
                      <a:pt x="3960" y="1145"/>
                      <a:pt x="3985" y="994"/>
                    </a:cubicBezTo>
                    <a:cubicBezTo>
                      <a:pt x="4010" y="944"/>
                      <a:pt x="4010" y="869"/>
                      <a:pt x="3985" y="819"/>
                    </a:cubicBezTo>
                    <a:cubicBezTo>
                      <a:pt x="4010" y="794"/>
                      <a:pt x="4036" y="769"/>
                      <a:pt x="4061" y="744"/>
                    </a:cubicBezTo>
                    <a:cubicBezTo>
                      <a:pt x="4086" y="694"/>
                      <a:pt x="4111" y="618"/>
                      <a:pt x="4136" y="568"/>
                    </a:cubicBezTo>
                    <a:cubicBezTo>
                      <a:pt x="4136" y="543"/>
                      <a:pt x="4136" y="518"/>
                      <a:pt x="4136" y="518"/>
                    </a:cubicBezTo>
                    <a:cubicBezTo>
                      <a:pt x="4161" y="418"/>
                      <a:pt x="4211" y="368"/>
                      <a:pt x="4236" y="368"/>
                    </a:cubicBezTo>
                    <a:cubicBezTo>
                      <a:pt x="4261" y="343"/>
                      <a:pt x="4286" y="318"/>
                      <a:pt x="4261" y="293"/>
                    </a:cubicBezTo>
                    <a:cubicBezTo>
                      <a:pt x="4261" y="275"/>
                      <a:pt x="4249" y="257"/>
                      <a:pt x="4223" y="257"/>
                    </a:cubicBezTo>
                    <a:cubicBezTo>
                      <a:pt x="4213" y="257"/>
                      <a:pt x="4201" y="260"/>
                      <a:pt x="4186" y="267"/>
                    </a:cubicBezTo>
                    <a:cubicBezTo>
                      <a:pt x="4111" y="293"/>
                      <a:pt x="4061" y="368"/>
                      <a:pt x="4036" y="493"/>
                    </a:cubicBezTo>
                    <a:cubicBezTo>
                      <a:pt x="4036" y="493"/>
                      <a:pt x="4036" y="518"/>
                      <a:pt x="4036" y="543"/>
                    </a:cubicBezTo>
                    <a:cubicBezTo>
                      <a:pt x="4010" y="593"/>
                      <a:pt x="4010" y="643"/>
                      <a:pt x="3960" y="694"/>
                    </a:cubicBezTo>
                    <a:cubicBezTo>
                      <a:pt x="3960" y="694"/>
                      <a:pt x="3960" y="694"/>
                      <a:pt x="3960" y="719"/>
                    </a:cubicBezTo>
                    <a:cubicBezTo>
                      <a:pt x="3910" y="593"/>
                      <a:pt x="3810" y="518"/>
                      <a:pt x="3685" y="493"/>
                    </a:cubicBezTo>
                    <a:cubicBezTo>
                      <a:pt x="3671" y="489"/>
                      <a:pt x="3657" y="487"/>
                      <a:pt x="3643" y="487"/>
                    </a:cubicBezTo>
                    <a:cubicBezTo>
                      <a:pt x="3577" y="487"/>
                      <a:pt x="3509" y="531"/>
                      <a:pt x="3509" y="593"/>
                    </a:cubicBezTo>
                    <a:cubicBezTo>
                      <a:pt x="3484" y="694"/>
                      <a:pt x="3534" y="769"/>
                      <a:pt x="3609" y="794"/>
                    </a:cubicBezTo>
                    <a:cubicBezTo>
                      <a:pt x="3660" y="794"/>
                      <a:pt x="3685" y="869"/>
                      <a:pt x="3660" y="919"/>
                    </a:cubicBezTo>
                    <a:cubicBezTo>
                      <a:pt x="3660" y="994"/>
                      <a:pt x="3584" y="1069"/>
                      <a:pt x="3484" y="1145"/>
                    </a:cubicBezTo>
                    <a:cubicBezTo>
                      <a:pt x="3459" y="1170"/>
                      <a:pt x="3409" y="1195"/>
                      <a:pt x="3359" y="1220"/>
                    </a:cubicBezTo>
                    <a:cubicBezTo>
                      <a:pt x="3284" y="1270"/>
                      <a:pt x="3208" y="1320"/>
                      <a:pt x="3133" y="1395"/>
                    </a:cubicBezTo>
                    <a:cubicBezTo>
                      <a:pt x="3133" y="1395"/>
                      <a:pt x="3133" y="1370"/>
                      <a:pt x="3133" y="1370"/>
                    </a:cubicBezTo>
                    <a:cubicBezTo>
                      <a:pt x="3108" y="1295"/>
                      <a:pt x="3083" y="1195"/>
                      <a:pt x="3083" y="1120"/>
                    </a:cubicBezTo>
                    <a:cubicBezTo>
                      <a:pt x="3108" y="1044"/>
                      <a:pt x="3133" y="944"/>
                      <a:pt x="3208" y="919"/>
                    </a:cubicBezTo>
                    <a:cubicBezTo>
                      <a:pt x="3259" y="894"/>
                      <a:pt x="3284" y="844"/>
                      <a:pt x="3284" y="794"/>
                    </a:cubicBezTo>
                    <a:cubicBezTo>
                      <a:pt x="3265" y="737"/>
                      <a:pt x="3232" y="709"/>
                      <a:pt x="3185" y="709"/>
                    </a:cubicBezTo>
                    <a:cubicBezTo>
                      <a:pt x="3169" y="709"/>
                      <a:pt x="3152" y="712"/>
                      <a:pt x="3133" y="719"/>
                    </a:cubicBezTo>
                    <a:cubicBezTo>
                      <a:pt x="2958" y="769"/>
                      <a:pt x="2883" y="944"/>
                      <a:pt x="2883" y="1120"/>
                    </a:cubicBezTo>
                    <a:cubicBezTo>
                      <a:pt x="2883" y="1220"/>
                      <a:pt x="2908" y="1320"/>
                      <a:pt x="2933" y="1420"/>
                    </a:cubicBezTo>
                    <a:cubicBezTo>
                      <a:pt x="2933" y="1445"/>
                      <a:pt x="2933" y="1470"/>
                      <a:pt x="2933" y="1496"/>
                    </a:cubicBezTo>
                    <a:cubicBezTo>
                      <a:pt x="2958" y="1546"/>
                      <a:pt x="2958" y="1596"/>
                      <a:pt x="2958" y="1621"/>
                    </a:cubicBezTo>
                    <a:cubicBezTo>
                      <a:pt x="2933" y="1696"/>
                      <a:pt x="2908" y="1796"/>
                      <a:pt x="2908" y="1871"/>
                    </a:cubicBezTo>
                    <a:cubicBezTo>
                      <a:pt x="2933" y="2072"/>
                      <a:pt x="3058" y="2222"/>
                      <a:pt x="3183" y="2348"/>
                    </a:cubicBezTo>
                    <a:cubicBezTo>
                      <a:pt x="3259" y="2398"/>
                      <a:pt x="3309" y="2448"/>
                      <a:pt x="3334" y="2498"/>
                    </a:cubicBezTo>
                    <a:cubicBezTo>
                      <a:pt x="3409" y="2598"/>
                      <a:pt x="3434" y="2899"/>
                      <a:pt x="3384" y="3100"/>
                    </a:cubicBezTo>
                    <a:cubicBezTo>
                      <a:pt x="3259" y="3450"/>
                      <a:pt x="3008" y="3826"/>
                      <a:pt x="2632" y="3877"/>
                    </a:cubicBezTo>
                    <a:lnTo>
                      <a:pt x="2507" y="3877"/>
                    </a:lnTo>
                    <a:cubicBezTo>
                      <a:pt x="2607" y="3801"/>
                      <a:pt x="2682" y="3676"/>
                      <a:pt x="2707" y="3551"/>
                    </a:cubicBezTo>
                    <a:cubicBezTo>
                      <a:pt x="2757" y="3400"/>
                      <a:pt x="2757" y="3225"/>
                      <a:pt x="2707" y="3100"/>
                    </a:cubicBezTo>
                    <a:cubicBezTo>
                      <a:pt x="2617" y="2965"/>
                      <a:pt x="2467" y="2870"/>
                      <a:pt x="2328" y="2870"/>
                    </a:cubicBezTo>
                    <a:cubicBezTo>
                      <a:pt x="2312" y="2870"/>
                      <a:pt x="2297" y="2871"/>
                      <a:pt x="2281" y="2874"/>
                    </a:cubicBezTo>
                    <a:cubicBezTo>
                      <a:pt x="2181" y="2899"/>
                      <a:pt x="2081" y="2974"/>
                      <a:pt x="2030" y="3049"/>
                    </a:cubicBezTo>
                    <a:cubicBezTo>
                      <a:pt x="2005" y="3150"/>
                      <a:pt x="2005" y="3225"/>
                      <a:pt x="2030" y="3325"/>
                    </a:cubicBezTo>
                    <a:cubicBezTo>
                      <a:pt x="2049" y="3362"/>
                      <a:pt x="2081" y="3385"/>
                      <a:pt x="2126" y="3385"/>
                    </a:cubicBezTo>
                    <a:cubicBezTo>
                      <a:pt x="2142" y="3385"/>
                      <a:pt x="2161" y="3382"/>
                      <a:pt x="2181" y="3375"/>
                    </a:cubicBezTo>
                    <a:cubicBezTo>
                      <a:pt x="2231" y="3350"/>
                      <a:pt x="2256" y="3275"/>
                      <a:pt x="2231" y="3225"/>
                    </a:cubicBezTo>
                    <a:cubicBezTo>
                      <a:pt x="2206" y="3200"/>
                      <a:pt x="2231" y="3175"/>
                      <a:pt x="2231" y="3150"/>
                    </a:cubicBezTo>
                    <a:cubicBezTo>
                      <a:pt x="2256" y="3125"/>
                      <a:pt x="2281" y="3100"/>
                      <a:pt x="2306" y="3100"/>
                    </a:cubicBezTo>
                    <a:cubicBezTo>
                      <a:pt x="2320" y="3095"/>
                      <a:pt x="2333" y="3093"/>
                      <a:pt x="2346" y="3093"/>
                    </a:cubicBezTo>
                    <a:cubicBezTo>
                      <a:pt x="2407" y="3093"/>
                      <a:pt x="2465" y="3138"/>
                      <a:pt x="2507" y="3200"/>
                    </a:cubicBezTo>
                    <a:cubicBezTo>
                      <a:pt x="2532" y="3275"/>
                      <a:pt x="2557" y="3375"/>
                      <a:pt x="2507" y="3476"/>
                    </a:cubicBezTo>
                    <a:cubicBezTo>
                      <a:pt x="2457" y="3626"/>
                      <a:pt x="2356" y="3751"/>
                      <a:pt x="2206" y="3826"/>
                    </a:cubicBezTo>
                    <a:cubicBezTo>
                      <a:pt x="2181" y="3801"/>
                      <a:pt x="2131" y="3801"/>
                      <a:pt x="2081" y="3776"/>
                    </a:cubicBezTo>
                    <a:cubicBezTo>
                      <a:pt x="1955" y="3751"/>
                      <a:pt x="1855" y="3726"/>
                      <a:pt x="1730" y="3701"/>
                    </a:cubicBezTo>
                    <a:cubicBezTo>
                      <a:pt x="1604" y="3676"/>
                      <a:pt x="1504" y="3676"/>
                      <a:pt x="1404" y="3676"/>
                    </a:cubicBezTo>
                    <a:cubicBezTo>
                      <a:pt x="1354" y="3601"/>
                      <a:pt x="1354" y="3501"/>
                      <a:pt x="1379" y="3425"/>
                    </a:cubicBezTo>
                    <a:cubicBezTo>
                      <a:pt x="1404" y="3375"/>
                      <a:pt x="1479" y="3325"/>
                      <a:pt x="1529" y="3275"/>
                    </a:cubicBezTo>
                    <a:cubicBezTo>
                      <a:pt x="1554" y="3250"/>
                      <a:pt x="1604" y="3200"/>
                      <a:pt x="1629" y="3175"/>
                    </a:cubicBezTo>
                    <a:cubicBezTo>
                      <a:pt x="1755" y="3024"/>
                      <a:pt x="1780" y="2824"/>
                      <a:pt x="1705" y="2648"/>
                    </a:cubicBezTo>
                    <a:cubicBezTo>
                      <a:pt x="1705" y="2623"/>
                      <a:pt x="1680" y="2623"/>
                      <a:pt x="1629" y="2623"/>
                    </a:cubicBezTo>
                    <a:cubicBezTo>
                      <a:pt x="1604" y="2623"/>
                      <a:pt x="1604" y="2674"/>
                      <a:pt x="1604" y="2699"/>
                    </a:cubicBezTo>
                    <a:cubicBezTo>
                      <a:pt x="1655" y="2824"/>
                      <a:pt x="1629" y="2999"/>
                      <a:pt x="1554" y="3100"/>
                    </a:cubicBezTo>
                    <a:cubicBezTo>
                      <a:pt x="1529" y="3125"/>
                      <a:pt x="1479" y="3175"/>
                      <a:pt x="1454" y="3200"/>
                    </a:cubicBezTo>
                    <a:cubicBezTo>
                      <a:pt x="1379" y="3250"/>
                      <a:pt x="1329" y="3300"/>
                      <a:pt x="1279" y="3400"/>
                    </a:cubicBezTo>
                    <a:cubicBezTo>
                      <a:pt x="1254" y="3476"/>
                      <a:pt x="1254" y="3601"/>
                      <a:pt x="1279" y="3701"/>
                    </a:cubicBezTo>
                    <a:cubicBezTo>
                      <a:pt x="702" y="3776"/>
                      <a:pt x="151" y="4227"/>
                      <a:pt x="0" y="4804"/>
                    </a:cubicBezTo>
                    <a:cubicBezTo>
                      <a:pt x="0" y="4879"/>
                      <a:pt x="0" y="4929"/>
                      <a:pt x="51" y="4979"/>
                    </a:cubicBezTo>
                    <a:cubicBezTo>
                      <a:pt x="76" y="4979"/>
                      <a:pt x="101" y="5004"/>
                      <a:pt x="126" y="5004"/>
                    </a:cubicBezTo>
                    <a:cubicBezTo>
                      <a:pt x="139" y="5009"/>
                      <a:pt x="153" y="5011"/>
                      <a:pt x="167" y="5011"/>
                    </a:cubicBezTo>
                    <a:cubicBezTo>
                      <a:pt x="234" y="5011"/>
                      <a:pt x="306" y="4966"/>
                      <a:pt x="326" y="4904"/>
                    </a:cubicBezTo>
                    <a:cubicBezTo>
                      <a:pt x="441" y="4374"/>
                      <a:pt x="1001" y="3993"/>
                      <a:pt x="1519" y="3993"/>
                    </a:cubicBezTo>
                    <a:cubicBezTo>
                      <a:pt x="1565" y="3993"/>
                      <a:pt x="1610" y="3996"/>
                      <a:pt x="1655" y="4002"/>
                    </a:cubicBezTo>
                    <a:cubicBezTo>
                      <a:pt x="1780" y="4027"/>
                      <a:pt x="1880" y="4052"/>
                      <a:pt x="1980" y="4102"/>
                    </a:cubicBezTo>
                    <a:cubicBezTo>
                      <a:pt x="2131" y="4127"/>
                      <a:pt x="2281" y="4177"/>
                      <a:pt x="2406" y="4202"/>
                    </a:cubicBezTo>
                    <a:cubicBezTo>
                      <a:pt x="2532" y="4227"/>
                      <a:pt x="2657" y="4303"/>
                      <a:pt x="2757" y="4378"/>
                    </a:cubicBezTo>
                    <a:cubicBezTo>
                      <a:pt x="2833" y="4453"/>
                      <a:pt x="2908" y="4503"/>
                      <a:pt x="2983" y="4528"/>
                    </a:cubicBezTo>
                    <a:cubicBezTo>
                      <a:pt x="3020" y="4538"/>
                      <a:pt x="3055" y="4542"/>
                      <a:pt x="3088" y="4542"/>
                    </a:cubicBezTo>
                    <a:cubicBezTo>
                      <a:pt x="3229" y="4542"/>
                      <a:pt x="3327" y="4464"/>
                      <a:pt x="3409" y="4403"/>
                    </a:cubicBezTo>
                    <a:cubicBezTo>
                      <a:pt x="3459" y="4378"/>
                      <a:pt x="3484" y="4353"/>
                      <a:pt x="3509" y="4328"/>
                    </a:cubicBezTo>
                    <a:cubicBezTo>
                      <a:pt x="3584" y="4303"/>
                      <a:pt x="3635" y="4303"/>
                      <a:pt x="3710" y="4303"/>
                    </a:cubicBezTo>
                    <a:cubicBezTo>
                      <a:pt x="3710" y="4303"/>
                      <a:pt x="3710" y="4303"/>
                      <a:pt x="3735" y="4328"/>
                    </a:cubicBezTo>
                    <a:cubicBezTo>
                      <a:pt x="3910" y="4403"/>
                      <a:pt x="4036" y="4503"/>
                      <a:pt x="4086" y="4628"/>
                    </a:cubicBezTo>
                    <a:cubicBezTo>
                      <a:pt x="4136" y="4754"/>
                      <a:pt x="4111" y="4929"/>
                      <a:pt x="3985" y="4979"/>
                    </a:cubicBezTo>
                    <a:cubicBezTo>
                      <a:pt x="3960" y="5004"/>
                      <a:pt x="3935" y="5004"/>
                      <a:pt x="3935" y="5004"/>
                    </a:cubicBezTo>
                    <a:cubicBezTo>
                      <a:pt x="3960" y="4954"/>
                      <a:pt x="3960" y="4904"/>
                      <a:pt x="3935" y="4879"/>
                    </a:cubicBezTo>
                    <a:cubicBezTo>
                      <a:pt x="3919" y="4831"/>
                      <a:pt x="3893" y="4814"/>
                      <a:pt x="3864" y="4814"/>
                    </a:cubicBezTo>
                    <a:cubicBezTo>
                      <a:pt x="3847" y="4814"/>
                      <a:pt x="3828" y="4820"/>
                      <a:pt x="3810" y="4829"/>
                    </a:cubicBezTo>
                    <a:cubicBezTo>
                      <a:pt x="3735" y="4854"/>
                      <a:pt x="3710" y="4904"/>
                      <a:pt x="3710" y="4979"/>
                    </a:cubicBezTo>
                    <a:cubicBezTo>
                      <a:pt x="3710" y="5029"/>
                      <a:pt x="3735" y="5105"/>
                      <a:pt x="3760" y="5155"/>
                    </a:cubicBezTo>
                    <a:lnTo>
                      <a:pt x="3785" y="5155"/>
                    </a:lnTo>
                    <a:cubicBezTo>
                      <a:pt x="3826" y="5196"/>
                      <a:pt x="3875" y="5215"/>
                      <a:pt x="3928" y="5215"/>
                    </a:cubicBezTo>
                    <a:cubicBezTo>
                      <a:pt x="3970" y="5215"/>
                      <a:pt x="4016" y="5202"/>
                      <a:pt x="4061" y="5180"/>
                    </a:cubicBezTo>
                    <a:cubicBezTo>
                      <a:pt x="4311" y="5080"/>
                      <a:pt x="4386" y="4779"/>
                      <a:pt x="4286" y="4553"/>
                    </a:cubicBezTo>
                    <a:cubicBezTo>
                      <a:pt x="4261" y="4478"/>
                      <a:pt x="4211" y="4403"/>
                      <a:pt x="4136" y="4328"/>
                    </a:cubicBezTo>
                    <a:cubicBezTo>
                      <a:pt x="4186" y="4328"/>
                      <a:pt x="4236" y="4328"/>
                      <a:pt x="4286" y="4303"/>
                    </a:cubicBezTo>
                    <a:cubicBezTo>
                      <a:pt x="4437" y="4278"/>
                      <a:pt x="4587" y="4202"/>
                      <a:pt x="4687" y="4102"/>
                    </a:cubicBezTo>
                    <a:cubicBezTo>
                      <a:pt x="4712" y="4077"/>
                      <a:pt x="4737" y="4052"/>
                      <a:pt x="4762" y="4027"/>
                    </a:cubicBezTo>
                    <a:cubicBezTo>
                      <a:pt x="4812" y="4002"/>
                      <a:pt x="4863" y="4002"/>
                      <a:pt x="4913" y="3977"/>
                    </a:cubicBezTo>
                    <a:cubicBezTo>
                      <a:pt x="4988" y="3927"/>
                      <a:pt x="5063" y="3877"/>
                      <a:pt x="5138" y="3826"/>
                    </a:cubicBezTo>
                    <a:cubicBezTo>
                      <a:pt x="5163" y="3801"/>
                      <a:pt x="5213" y="3751"/>
                      <a:pt x="5239" y="3726"/>
                    </a:cubicBezTo>
                    <a:cubicBezTo>
                      <a:pt x="5296" y="3707"/>
                      <a:pt x="5382" y="3659"/>
                      <a:pt x="5475" y="3659"/>
                    </a:cubicBezTo>
                    <a:cubicBezTo>
                      <a:pt x="5504" y="3659"/>
                      <a:pt x="5534" y="3664"/>
                      <a:pt x="5564" y="3676"/>
                    </a:cubicBezTo>
                    <a:cubicBezTo>
                      <a:pt x="5640" y="3701"/>
                      <a:pt x="5690" y="3751"/>
                      <a:pt x="5715" y="3826"/>
                    </a:cubicBezTo>
                    <a:cubicBezTo>
                      <a:pt x="5715" y="3902"/>
                      <a:pt x="5690" y="3977"/>
                      <a:pt x="5614" y="4027"/>
                    </a:cubicBezTo>
                    <a:cubicBezTo>
                      <a:pt x="5589" y="4052"/>
                      <a:pt x="5589" y="4077"/>
                      <a:pt x="5614" y="4102"/>
                    </a:cubicBezTo>
                    <a:cubicBezTo>
                      <a:pt x="5614" y="4115"/>
                      <a:pt x="5627" y="4121"/>
                      <a:pt x="5643" y="4121"/>
                    </a:cubicBezTo>
                    <a:cubicBezTo>
                      <a:pt x="5658" y="4121"/>
                      <a:pt x="5677" y="4115"/>
                      <a:pt x="5690" y="4102"/>
                    </a:cubicBezTo>
                    <a:cubicBezTo>
                      <a:pt x="5765" y="4052"/>
                      <a:pt x="5815" y="3927"/>
                      <a:pt x="5815" y="3826"/>
                    </a:cubicBezTo>
                    <a:cubicBezTo>
                      <a:pt x="5790" y="3701"/>
                      <a:pt x="5715" y="3601"/>
                      <a:pt x="5614" y="3576"/>
                    </a:cubicBezTo>
                    <a:cubicBezTo>
                      <a:pt x="5563" y="3554"/>
                      <a:pt x="5512" y="3545"/>
                      <a:pt x="5463" y="3545"/>
                    </a:cubicBezTo>
                    <a:cubicBezTo>
                      <a:pt x="5345" y="3545"/>
                      <a:pt x="5242" y="3598"/>
                      <a:pt x="5188" y="3651"/>
                    </a:cubicBezTo>
                    <a:cubicBezTo>
                      <a:pt x="5138" y="3676"/>
                      <a:pt x="5113" y="3701"/>
                      <a:pt x="5063" y="3751"/>
                    </a:cubicBezTo>
                    <a:cubicBezTo>
                      <a:pt x="4988" y="3801"/>
                      <a:pt x="4938" y="3851"/>
                      <a:pt x="4863" y="3877"/>
                    </a:cubicBezTo>
                    <a:cubicBezTo>
                      <a:pt x="4863" y="3877"/>
                      <a:pt x="4838" y="3877"/>
                      <a:pt x="4812" y="3902"/>
                    </a:cubicBezTo>
                    <a:cubicBezTo>
                      <a:pt x="4838" y="3801"/>
                      <a:pt x="4863" y="3701"/>
                      <a:pt x="4838" y="3626"/>
                    </a:cubicBezTo>
                    <a:cubicBezTo>
                      <a:pt x="4794" y="3452"/>
                      <a:pt x="4618" y="3315"/>
                      <a:pt x="4441" y="3315"/>
                    </a:cubicBezTo>
                    <a:cubicBezTo>
                      <a:pt x="4414" y="3315"/>
                      <a:pt x="4388" y="3319"/>
                      <a:pt x="4361" y="3325"/>
                    </a:cubicBezTo>
                    <a:cubicBezTo>
                      <a:pt x="4336" y="3325"/>
                      <a:pt x="4311" y="3325"/>
                      <a:pt x="4286" y="3350"/>
                    </a:cubicBezTo>
                    <a:cubicBezTo>
                      <a:pt x="4338" y="3265"/>
                      <a:pt x="4436" y="3226"/>
                      <a:pt x="4525" y="3226"/>
                    </a:cubicBezTo>
                    <a:cubicBezTo>
                      <a:pt x="4566" y="3226"/>
                      <a:pt x="4605" y="3234"/>
                      <a:pt x="4637" y="3250"/>
                    </a:cubicBezTo>
                    <a:cubicBezTo>
                      <a:pt x="4665" y="3264"/>
                      <a:pt x="4691" y="3270"/>
                      <a:pt x="4715" y="3270"/>
                    </a:cubicBezTo>
                    <a:cubicBezTo>
                      <a:pt x="4777" y="3270"/>
                      <a:pt x="4826" y="3229"/>
                      <a:pt x="4863" y="3175"/>
                    </a:cubicBezTo>
                    <a:cubicBezTo>
                      <a:pt x="4913" y="3100"/>
                      <a:pt x="4863" y="2999"/>
                      <a:pt x="4787" y="2974"/>
                    </a:cubicBezTo>
                    <a:cubicBezTo>
                      <a:pt x="4701" y="2927"/>
                      <a:pt x="4606" y="2904"/>
                      <a:pt x="4513" y="2904"/>
                    </a:cubicBezTo>
                    <a:cubicBezTo>
                      <a:pt x="4311" y="2904"/>
                      <a:pt x="4113" y="3011"/>
                      <a:pt x="4010" y="3200"/>
                    </a:cubicBezTo>
                    <a:cubicBezTo>
                      <a:pt x="3935" y="3300"/>
                      <a:pt x="3935" y="3400"/>
                      <a:pt x="3960" y="3501"/>
                    </a:cubicBezTo>
                    <a:cubicBezTo>
                      <a:pt x="3985" y="3576"/>
                      <a:pt x="4036" y="3626"/>
                      <a:pt x="4111" y="3676"/>
                    </a:cubicBezTo>
                    <a:cubicBezTo>
                      <a:pt x="4142" y="3692"/>
                      <a:pt x="4173" y="3697"/>
                      <a:pt x="4203" y="3697"/>
                    </a:cubicBezTo>
                    <a:cubicBezTo>
                      <a:pt x="4271" y="3697"/>
                      <a:pt x="4335" y="3668"/>
                      <a:pt x="4386" y="3651"/>
                    </a:cubicBezTo>
                    <a:cubicBezTo>
                      <a:pt x="4411" y="3651"/>
                      <a:pt x="4411" y="3626"/>
                      <a:pt x="4437" y="3626"/>
                    </a:cubicBezTo>
                    <a:cubicBezTo>
                      <a:pt x="4462" y="3626"/>
                      <a:pt x="4512" y="3651"/>
                      <a:pt x="4512" y="3701"/>
                    </a:cubicBezTo>
                    <a:cubicBezTo>
                      <a:pt x="4537" y="3751"/>
                      <a:pt x="4512" y="3826"/>
                      <a:pt x="4462" y="3877"/>
                    </a:cubicBezTo>
                    <a:cubicBezTo>
                      <a:pt x="4411" y="3927"/>
                      <a:pt x="4311" y="3977"/>
                      <a:pt x="4211" y="4002"/>
                    </a:cubicBezTo>
                    <a:cubicBezTo>
                      <a:pt x="4178" y="4010"/>
                      <a:pt x="4144" y="4013"/>
                      <a:pt x="4111" y="4013"/>
                    </a:cubicBezTo>
                    <a:cubicBezTo>
                      <a:pt x="4044" y="4013"/>
                      <a:pt x="3977" y="4002"/>
                      <a:pt x="3910" y="4002"/>
                    </a:cubicBezTo>
                    <a:cubicBezTo>
                      <a:pt x="3835" y="3989"/>
                      <a:pt x="3754" y="3977"/>
                      <a:pt x="3666" y="3977"/>
                    </a:cubicBezTo>
                    <a:cubicBezTo>
                      <a:pt x="3578" y="3977"/>
                      <a:pt x="3484" y="3989"/>
                      <a:pt x="3384" y="4027"/>
                    </a:cubicBezTo>
                    <a:cubicBezTo>
                      <a:pt x="3334" y="4052"/>
                      <a:pt x="3259" y="4102"/>
                      <a:pt x="3234" y="4152"/>
                    </a:cubicBezTo>
                    <a:cubicBezTo>
                      <a:pt x="3133" y="4202"/>
                      <a:pt x="3108" y="4227"/>
                      <a:pt x="3058" y="4227"/>
                    </a:cubicBezTo>
                    <a:cubicBezTo>
                      <a:pt x="3058" y="4202"/>
                      <a:pt x="2983" y="4152"/>
                      <a:pt x="2933" y="4127"/>
                    </a:cubicBezTo>
                    <a:cubicBezTo>
                      <a:pt x="3259" y="3977"/>
                      <a:pt x="3484" y="3676"/>
                      <a:pt x="3635" y="3350"/>
                    </a:cubicBezTo>
                    <a:cubicBezTo>
                      <a:pt x="3660" y="3300"/>
                      <a:pt x="3685" y="3275"/>
                      <a:pt x="3685" y="3200"/>
                    </a:cubicBezTo>
                    <a:cubicBezTo>
                      <a:pt x="3710" y="3175"/>
                      <a:pt x="3710" y="3150"/>
                      <a:pt x="3710" y="3125"/>
                    </a:cubicBezTo>
                    <a:cubicBezTo>
                      <a:pt x="3760" y="2949"/>
                      <a:pt x="3810" y="2799"/>
                      <a:pt x="3835" y="2623"/>
                    </a:cubicBezTo>
                    <a:cubicBezTo>
                      <a:pt x="3885" y="2473"/>
                      <a:pt x="3910" y="2298"/>
                      <a:pt x="3960" y="2147"/>
                    </a:cubicBezTo>
                    <a:cubicBezTo>
                      <a:pt x="4010" y="2272"/>
                      <a:pt x="4086" y="2373"/>
                      <a:pt x="4186" y="2473"/>
                    </a:cubicBezTo>
                    <a:lnTo>
                      <a:pt x="4186" y="2498"/>
                    </a:lnTo>
                    <a:cubicBezTo>
                      <a:pt x="4286" y="2548"/>
                      <a:pt x="4361" y="2598"/>
                      <a:pt x="4437" y="2623"/>
                    </a:cubicBezTo>
                    <a:cubicBezTo>
                      <a:pt x="4470" y="2630"/>
                      <a:pt x="4502" y="2633"/>
                      <a:pt x="4532" y="2633"/>
                    </a:cubicBezTo>
                    <a:cubicBezTo>
                      <a:pt x="4616" y="2633"/>
                      <a:pt x="4689" y="2610"/>
                      <a:pt x="4762" y="2573"/>
                    </a:cubicBezTo>
                    <a:cubicBezTo>
                      <a:pt x="4762" y="2548"/>
                      <a:pt x="4787" y="2548"/>
                      <a:pt x="4787" y="2523"/>
                    </a:cubicBezTo>
                    <a:lnTo>
                      <a:pt x="4888" y="2523"/>
                    </a:lnTo>
                    <a:cubicBezTo>
                      <a:pt x="4963" y="2548"/>
                      <a:pt x="5013" y="2573"/>
                      <a:pt x="5038" y="2623"/>
                    </a:cubicBezTo>
                    <a:cubicBezTo>
                      <a:pt x="5063" y="2648"/>
                      <a:pt x="5063" y="2674"/>
                      <a:pt x="5063" y="2724"/>
                    </a:cubicBezTo>
                    <a:cubicBezTo>
                      <a:pt x="5088" y="2774"/>
                      <a:pt x="5113" y="2824"/>
                      <a:pt x="5163" y="2874"/>
                    </a:cubicBezTo>
                    <a:cubicBezTo>
                      <a:pt x="5218" y="2911"/>
                      <a:pt x="5273" y="2934"/>
                      <a:pt x="5328" y="2934"/>
                    </a:cubicBezTo>
                    <a:cubicBezTo>
                      <a:pt x="5349" y="2934"/>
                      <a:pt x="5369" y="2931"/>
                      <a:pt x="5389" y="2924"/>
                    </a:cubicBezTo>
                    <a:cubicBezTo>
                      <a:pt x="5464" y="2899"/>
                      <a:pt x="5539" y="2824"/>
                      <a:pt x="5539" y="2749"/>
                    </a:cubicBezTo>
                    <a:cubicBezTo>
                      <a:pt x="5539" y="2699"/>
                      <a:pt x="5514" y="2674"/>
                      <a:pt x="5489" y="2674"/>
                    </a:cubicBezTo>
                    <a:cubicBezTo>
                      <a:pt x="5464" y="2674"/>
                      <a:pt x="5439" y="2699"/>
                      <a:pt x="5439" y="2724"/>
                    </a:cubicBezTo>
                    <a:cubicBezTo>
                      <a:pt x="5439" y="2774"/>
                      <a:pt x="5389" y="2799"/>
                      <a:pt x="5364" y="2824"/>
                    </a:cubicBezTo>
                    <a:cubicBezTo>
                      <a:pt x="5314" y="2824"/>
                      <a:pt x="5264" y="2824"/>
                      <a:pt x="5239" y="2799"/>
                    </a:cubicBezTo>
                    <a:cubicBezTo>
                      <a:pt x="5213" y="2774"/>
                      <a:pt x="5188" y="2724"/>
                      <a:pt x="5163" y="2674"/>
                    </a:cubicBezTo>
                    <a:cubicBezTo>
                      <a:pt x="5163" y="2648"/>
                      <a:pt x="5138" y="2598"/>
                      <a:pt x="5138" y="2573"/>
                    </a:cubicBezTo>
                    <a:cubicBezTo>
                      <a:pt x="5088" y="2498"/>
                      <a:pt x="5013" y="2448"/>
                      <a:pt x="4913" y="2423"/>
                    </a:cubicBezTo>
                    <a:lnTo>
                      <a:pt x="4863" y="2423"/>
                    </a:lnTo>
                    <a:cubicBezTo>
                      <a:pt x="4863" y="2373"/>
                      <a:pt x="4888" y="2323"/>
                      <a:pt x="4888" y="2272"/>
                    </a:cubicBezTo>
                    <a:lnTo>
                      <a:pt x="4888" y="2247"/>
                    </a:lnTo>
                    <a:cubicBezTo>
                      <a:pt x="4913" y="2172"/>
                      <a:pt x="4913" y="2122"/>
                      <a:pt x="4938" y="2072"/>
                    </a:cubicBezTo>
                    <a:cubicBezTo>
                      <a:pt x="4955" y="2054"/>
                      <a:pt x="4973" y="2037"/>
                      <a:pt x="4991" y="2037"/>
                    </a:cubicBezTo>
                    <a:cubicBezTo>
                      <a:pt x="4998" y="2037"/>
                      <a:pt x="5006" y="2040"/>
                      <a:pt x="5013" y="2047"/>
                    </a:cubicBezTo>
                    <a:cubicBezTo>
                      <a:pt x="5026" y="2054"/>
                      <a:pt x="5040" y="2057"/>
                      <a:pt x="5053" y="2057"/>
                    </a:cubicBezTo>
                    <a:cubicBezTo>
                      <a:pt x="5090" y="2057"/>
                      <a:pt x="5127" y="2034"/>
                      <a:pt x="5163" y="1997"/>
                    </a:cubicBezTo>
                    <a:cubicBezTo>
                      <a:pt x="5188" y="1947"/>
                      <a:pt x="5163" y="1897"/>
                      <a:pt x="5113" y="1846"/>
                    </a:cubicBezTo>
                    <a:cubicBezTo>
                      <a:pt x="5079" y="1826"/>
                      <a:pt x="5042" y="1816"/>
                      <a:pt x="5006" y="1816"/>
                    </a:cubicBezTo>
                    <a:cubicBezTo>
                      <a:pt x="4911" y="1816"/>
                      <a:pt x="4817" y="1881"/>
                      <a:pt x="4762" y="1972"/>
                    </a:cubicBezTo>
                    <a:cubicBezTo>
                      <a:pt x="4712" y="2047"/>
                      <a:pt x="4687" y="2122"/>
                      <a:pt x="4687" y="2222"/>
                    </a:cubicBezTo>
                    <a:lnTo>
                      <a:pt x="4687" y="2247"/>
                    </a:lnTo>
                    <a:cubicBezTo>
                      <a:pt x="4662" y="2298"/>
                      <a:pt x="4662" y="2373"/>
                      <a:pt x="4612" y="2398"/>
                    </a:cubicBezTo>
                    <a:cubicBezTo>
                      <a:pt x="4587" y="2423"/>
                      <a:pt x="4537" y="2423"/>
                      <a:pt x="4487" y="2423"/>
                    </a:cubicBezTo>
                    <a:cubicBezTo>
                      <a:pt x="4437" y="2398"/>
                      <a:pt x="4386" y="2373"/>
                      <a:pt x="4336" y="2323"/>
                    </a:cubicBezTo>
                    <a:cubicBezTo>
                      <a:pt x="4211" y="2197"/>
                      <a:pt x="4111" y="2022"/>
                      <a:pt x="4086" y="1846"/>
                    </a:cubicBezTo>
                    <a:cubicBezTo>
                      <a:pt x="4086" y="1821"/>
                      <a:pt x="4111" y="1821"/>
                      <a:pt x="4111" y="1796"/>
                    </a:cubicBezTo>
                    <a:cubicBezTo>
                      <a:pt x="4211" y="1621"/>
                      <a:pt x="4361" y="1470"/>
                      <a:pt x="4562" y="1370"/>
                    </a:cubicBezTo>
                    <a:cubicBezTo>
                      <a:pt x="4634" y="1341"/>
                      <a:pt x="4732" y="1312"/>
                      <a:pt x="4835" y="1312"/>
                    </a:cubicBezTo>
                    <a:cubicBezTo>
                      <a:pt x="4910" y="1312"/>
                      <a:pt x="4989" y="1328"/>
                      <a:pt x="5063" y="1370"/>
                    </a:cubicBezTo>
                    <a:cubicBezTo>
                      <a:pt x="5084" y="1384"/>
                      <a:pt x="5107" y="1390"/>
                      <a:pt x="5130" y="1390"/>
                    </a:cubicBezTo>
                    <a:cubicBezTo>
                      <a:pt x="5190" y="1390"/>
                      <a:pt x="5253" y="1349"/>
                      <a:pt x="5289" y="1295"/>
                    </a:cubicBezTo>
                    <a:cubicBezTo>
                      <a:pt x="5314" y="1220"/>
                      <a:pt x="5289" y="1120"/>
                      <a:pt x="5213" y="1095"/>
                    </a:cubicBezTo>
                    <a:cubicBezTo>
                      <a:pt x="5106" y="1018"/>
                      <a:pt x="4980" y="988"/>
                      <a:pt x="4846" y="988"/>
                    </a:cubicBezTo>
                    <a:cubicBezTo>
                      <a:pt x="4762" y="988"/>
                      <a:pt x="4674" y="1000"/>
                      <a:pt x="4587" y="1019"/>
                    </a:cubicBezTo>
                    <a:cubicBezTo>
                      <a:pt x="4537" y="969"/>
                      <a:pt x="4512" y="894"/>
                      <a:pt x="4512" y="844"/>
                    </a:cubicBezTo>
                    <a:cubicBezTo>
                      <a:pt x="4512" y="769"/>
                      <a:pt x="4562" y="694"/>
                      <a:pt x="4612" y="668"/>
                    </a:cubicBezTo>
                    <a:cubicBezTo>
                      <a:pt x="4629" y="660"/>
                      <a:pt x="4645" y="657"/>
                      <a:pt x="4662" y="657"/>
                    </a:cubicBezTo>
                    <a:cubicBezTo>
                      <a:pt x="4696" y="657"/>
                      <a:pt x="4729" y="668"/>
                      <a:pt x="4762" y="668"/>
                    </a:cubicBezTo>
                    <a:lnTo>
                      <a:pt x="4863" y="668"/>
                    </a:lnTo>
                    <a:cubicBezTo>
                      <a:pt x="5013" y="668"/>
                      <a:pt x="5113" y="618"/>
                      <a:pt x="5213" y="543"/>
                    </a:cubicBezTo>
                    <a:cubicBezTo>
                      <a:pt x="5289" y="418"/>
                      <a:pt x="5314" y="267"/>
                      <a:pt x="5264" y="142"/>
                    </a:cubicBezTo>
                    <a:cubicBezTo>
                      <a:pt x="5213" y="92"/>
                      <a:pt x="5163" y="17"/>
                      <a:pt x="5088" y="17"/>
                    </a:cubicBezTo>
                    <a:cubicBezTo>
                      <a:pt x="5057" y="6"/>
                      <a:pt x="5026" y="0"/>
                      <a:pt x="4995"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6884882" y="3775810"/>
                <a:ext cx="355485" cy="506202"/>
              </a:xfrm>
              <a:custGeom>
                <a:avLst/>
                <a:gdLst/>
                <a:ahLst/>
                <a:cxnLst/>
                <a:rect l="l" t="t" r="r" b="b"/>
                <a:pathLst>
                  <a:path w="4788" h="6818" extrusionOk="0">
                    <a:moveTo>
                      <a:pt x="2582" y="0"/>
                    </a:moveTo>
                    <a:cubicBezTo>
                      <a:pt x="2507" y="0"/>
                      <a:pt x="2407" y="0"/>
                      <a:pt x="2357" y="50"/>
                    </a:cubicBezTo>
                    <a:cubicBezTo>
                      <a:pt x="2231" y="126"/>
                      <a:pt x="2181" y="276"/>
                      <a:pt x="2206" y="401"/>
                    </a:cubicBezTo>
                    <a:cubicBezTo>
                      <a:pt x="2231" y="527"/>
                      <a:pt x="2332" y="627"/>
                      <a:pt x="2432" y="677"/>
                    </a:cubicBezTo>
                    <a:cubicBezTo>
                      <a:pt x="2457" y="702"/>
                      <a:pt x="2507" y="727"/>
                      <a:pt x="2532" y="727"/>
                    </a:cubicBezTo>
                    <a:cubicBezTo>
                      <a:pt x="2582" y="752"/>
                      <a:pt x="2632" y="777"/>
                      <a:pt x="2657" y="802"/>
                    </a:cubicBezTo>
                    <a:cubicBezTo>
                      <a:pt x="2708" y="852"/>
                      <a:pt x="2708" y="953"/>
                      <a:pt x="2657" y="1003"/>
                    </a:cubicBezTo>
                    <a:cubicBezTo>
                      <a:pt x="2632" y="1078"/>
                      <a:pt x="2582" y="1103"/>
                      <a:pt x="2507" y="1153"/>
                    </a:cubicBezTo>
                    <a:cubicBezTo>
                      <a:pt x="2357" y="978"/>
                      <a:pt x="2156" y="877"/>
                      <a:pt x="1931" y="877"/>
                    </a:cubicBezTo>
                    <a:cubicBezTo>
                      <a:pt x="1830" y="877"/>
                      <a:pt x="1780" y="953"/>
                      <a:pt x="1780" y="1028"/>
                    </a:cubicBezTo>
                    <a:cubicBezTo>
                      <a:pt x="1755" y="1128"/>
                      <a:pt x="1830" y="1203"/>
                      <a:pt x="1931" y="1203"/>
                    </a:cubicBezTo>
                    <a:cubicBezTo>
                      <a:pt x="2131" y="1203"/>
                      <a:pt x="2282" y="1354"/>
                      <a:pt x="2357" y="1454"/>
                    </a:cubicBezTo>
                    <a:cubicBezTo>
                      <a:pt x="2482" y="1629"/>
                      <a:pt x="2557" y="1855"/>
                      <a:pt x="2557" y="2055"/>
                    </a:cubicBezTo>
                    <a:cubicBezTo>
                      <a:pt x="2557" y="2055"/>
                      <a:pt x="2557" y="2080"/>
                      <a:pt x="2557" y="2080"/>
                    </a:cubicBezTo>
                    <a:cubicBezTo>
                      <a:pt x="2432" y="2231"/>
                      <a:pt x="2282" y="2356"/>
                      <a:pt x="2081" y="2381"/>
                    </a:cubicBezTo>
                    <a:cubicBezTo>
                      <a:pt x="2031" y="2406"/>
                      <a:pt x="1956" y="2406"/>
                      <a:pt x="1906" y="2406"/>
                    </a:cubicBezTo>
                    <a:cubicBezTo>
                      <a:pt x="1855" y="2381"/>
                      <a:pt x="1830" y="2356"/>
                      <a:pt x="1805" y="2331"/>
                    </a:cubicBezTo>
                    <a:cubicBezTo>
                      <a:pt x="1780" y="2281"/>
                      <a:pt x="1805" y="2206"/>
                      <a:pt x="1830" y="2156"/>
                    </a:cubicBezTo>
                    <a:lnTo>
                      <a:pt x="1855" y="2131"/>
                    </a:lnTo>
                    <a:cubicBezTo>
                      <a:pt x="1881" y="2055"/>
                      <a:pt x="1906" y="1955"/>
                      <a:pt x="1906" y="1880"/>
                    </a:cubicBezTo>
                    <a:cubicBezTo>
                      <a:pt x="1906" y="1730"/>
                      <a:pt x="1805" y="1604"/>
                      <a:pt x="1655" y="1604"/>
                    </a:cubicBezTo>
                    <a:cubicBezTo>
                      <a:pt x="1580" y="1604"/>
                      <a:pt x="1530" y="1654"/>
                      <a:pt x="1530" y="1704"/>
                    </a:cubicBezTo>
                    <a:cubicBezTo>
                      <a:pt x="1530" y="1780"/>
                      <a:pt x="1580" y="1805"/>
                      <a:pt x="1655" y="1805"/>
                    </a:cubicBezTo>
                    <a:cubicBezTo>
                      <a:pt x="1655" y="1805"/>
                      <a:pt x="1680" y="1855"/>
                      <a:pt x="1680" y="1880"/>
                    </a:cubicBezTo>
                    <a:cubicBezTo>
                      <a:pt x="1680" y="1930"/>
                      <a:pt x="1680" y="1980"/>
                      <a:pt x="1655" y="2055"/>
                    </a:cubicBezTo>
                    <a:lnTo>
                      <a:pt x="1630" y="2080"/>
                    </a:lnTo>
                    <a:cubicBezTo>
                      <a:pt x="1630" y="2105"/>
                      <a:pt x="1605" y="2156"/>
                      <a:pt x="1605" y="2206"/>
                    </a:cubicBezTo>
                    <a:cubicBezTo>
                      <a:pt x="1580" y="2206"/>
                      <a:pt x="1555" y="2206"/>
                      <a:pt x="1530" y="2181"/>
                    </a:cubicBezTo>
                    <a:cubicBezTo>
                      <a:pt x="1508" y="2173"/>
                      <a:pt x="1483" y="2170"/>
                      <a:pt x="1458" y="2170"/>
                    </a:cubicBezTo>
                    <a:cubicBezTo>
                      <a:pt x="1398" y="2170"/>
                      <a:pt x="1332" y="2188"/>
                      <a:pt x="1279" y="2206"/>
                    </a:cubicBezTo>
                    <a:cubicBezTo>
                      <a:pt x="1254" y="2231"/>
                      <a:pt x="1204" y="2256"/>
                      <a:pt x="1179" y="2281"/>
                    </a:cubicBezTo>
                    <a:cubicBezTo>
                      <a:pt x="1154" y="2331"/>
                      <a:pt x="1104" y="2356"/>
                      <a:pt x="1078" y="2356"/>
                    </a:cubicBezTo>
                    <a:cubicBezTo>
                      <a:pt x="1064" y="2363"/>
                      <a:pt x="1049" y="2366"/>
                      <a:pt x="1035" y="2366"/>
                    </a:cubicBezTo>
                    <a:cubicBezTo>
                      <a:pt x="1001" y="2366"/>
                      <a:pt x="971" y="2349"/>
                      <a:pt x="953" y="2331"/>
                    </a:cubicBezTo>
                    <a:cubicBezTo>
                      <a:pt x="928" y="2281"/>
                      <a:pt x="928" y="2231"/>
                      <a:pt x="928" y="2206"/>
                    </a:cubicBezTo>
                    <a:cubicBezTo>
                      <a:pt x="953" y="2181"/>
                      <a:pt x="928" y="2131"/>
                      <a:pt x="903" y="2131"/>
                    </a:cubicBezTo>
                    <a:cubicBezTo>
                      <a:pt x="878" y="2131"/>
                      <a:pt x="853" y="2131"/>
                      <a:pt x="828" y="2156"/>
                    </a:cubicBezTo>
                    <a:cubicBezTo>
                      <a:pt x="803" y="2231"/>
                      <a:pt x="828" y="2331"/>
                      <a:pt x="878" y="2381"/>
                    </a:cubicBezTo>
                    <a:cubicBezTo>
                      <a:pt x="916" y="2438"/>
                      <a:pt x="967" y="2466"/>
                      <a:pt x="1033" y="2466"/>
                    </a:cubicBezTo>
                    <a:cubicBezTo>
                      <a:pt x="1055" y="2466"/>
                      <a:pt x="1078" y="2463"/>
                      <a:pt x="1104" y="2456"/>
                    </a:cubicBezTo>
                    <a:cubicBezTo>
                      <a:pt x="1154" y="2456"/>
                      <a:pt x="1204" y="2406"/>
                      <a:pt x="1254" y="2356"/>
                    </a:cubicBezTo>
                    <a:cubicBezTo>
                      <a:pt x="1279" y="2356"/>
                      <a:pt x="1304" y="2331"/>
                      <a:pt x="1329" y="2306"/>
                    </a:cubicBezTo>
                    <a:cubicBezTo>
                      <a:pt x="1354" y="2293"/>
                      <a:pt x="1386" y="2287"/>
                      <a:pt x="1417" y="2287"/>
                    </a:cubicBezTo>
                    <a:cubicBezTo>
                      <a:pt x="1448" y="2287"/>
                      <a:pt x="1479" y="2293"/>
                      <a:pt x="1505" y="2306"/>
                    </a:cubicBezTo>
                    <a:cubicBezTo>
                      <a:pt x="1530" y="2306"/>
                      <a:pt x="1580" y="2306"/>
                      <a:pt x="1605" y="2331"/>
                    </a:cubicBezTo>
                    <a:cubicBezTo>
                      <a:pt x="1605" y="2356"/>
                      <a:pt x="1605" y="2381"/>
                      <a:pt x="1605" y="2406"/>
                    </a:cubicBezTo>
                    <a:cubicBezTo>
                      <a:pt x="1655" y="2506"/>
                      <a:pt x="1730" y="2582"/>
                      <a:pt x="1855" y="2607"/>
                    </a:cubicBezTo>
                    <a:cubicBezTo>
                      <a:pt x="1893" y="2619"/>
                      <a:pt x="1937" y="2626"/>
                      <a:pt x="1984" y="2626"/>
                    </a:cubicBezTo>
                    <a:cubicBezTo>
                      <a:pt x="2031" y="2626"/>
                      <a:pt x="2081" y="2619"/>
                      <a:pt x="2131" y="2607"/>
                    </a:cubicBezTo>
                    <a:lnTo>
                      <a:pt x="2156" y="2607"/>
                    </a:lnTo>
                    <a:cubicBezTo>
                      <a:pt x="2282" y="2557"/>
                      <a:pt x="2382" y="2506"/>
                      <a:pt x="2507" y="2431"/>
                    </a:cubicBezTo>
                    <a:lnTo>
                      <a:pt x="2507" y="2431"/>
                    </a:lnTo>
                    <a:cubicBezTo>
                      <a:pt x="2457" y="2582"/>
                      <a:pt x="2432" y="2732"/>
                      <a:pt x="2382" y="2907"/>
                    </a:cubicBezTo>
                    <a:cubicBezTo>
                      <a:pt x="2332" y="3058"/>
                      <a:pt x="2282" y="3233"/>
                      <a:pt x="2231" y="3384"/>
                    </a:cubicBezTo>
                    <a:cubicBezTo>
                      <a:pt x="2231" y="3409"/>
                      <a:pt x="2231" y="3459"/>
                      <a:pt x="2206" y="3484"/>
                    </a:cubicBezTo>
                    <a:cubicBezTo>
                      <a:pt x="2206" y="3534"/>
                      <a:pt x="2206" y="3584"/>
                      <a:pt x="2206" y="3634"/>
                    </a:cubicBezTo>
                    <a:cubicBezTo>
                      <a:pt x="2156" y="3985"/>
                      <a:pt x="2206" y="4361"/>
                      <a:pt x="2432" y="4637"/>
                    </a:cubicBezTo>
                    <a:lnTo>
                      <a:pt x="2407" y="4637"/>
                    </a:lnTo>
                    <a:cubicBezTo>
                      <a:pt x="2357" y="4662"/>
                      <a:pt x="2282" y="4662"/>
                      <a:pt x="2256" y="4662"/>
                    </a:cubicBezTo>
                    <a:cubicBezTo>
                      <a:pt x="2231" y="4662"/>
                      <a:pt x="2206" y="4612"/>
                      <a:pt x="2156" y="4512"/>
                    </a:cubicBezTo>
                    <a:cubicBezTo>
                      <a:pt x="2131" y="4461"/>
                      <a:pt x="2106" y="4411"/>
                      <a:pt x="2081" y="4336"/>
                    </a:cubicBezTo>
                    <a:cubicBezTo>
                      <a:pt x="1956" y="4186"/>
                      <a:pt x="1780" y="4111"/>
                      <a:pt x="1630" y="4060"/>
                    </a:cubicBezTo>
                    <a:cubicBezTo>
                      <a:pt x="1530" y="4010"/>
                      <a:pt x="1454" y="3985"/>
                      <a:pt x="1379" y="3910"/>
                    </a:cubicBezTo>
                    <a:cubicBezTo>
                      <a:pt x="1304" y="3835"/>
                      <a:pt x="1229" y="3760"/>
                      <a:pt x="1229" y="3684"/>
                    </a:cubicBezTo>
                    <a:cubicBezTo>
                      <a:pt x="1204" y="3609"/>
                      <a:pt x="1204" y="3534"/>
                      <a:pt x="1254" y="3509"/>
                    </a:cubicBezTo>
                    <a:cubicBezTo>
                      <a:pt x="1272" y="3491"/>
                      <a:pt x="1302" y="3474"/>
                      <a:pt x="1327" y="3474"/>
                    </a:cubicBezTo>
                    <a:cubicBezTo>
                      <a:pt x="1337" y="3474"/>
                      <a:pt x="1347" y="3477"/>
                      <a:pt x="1354" y="3484"/>
                    </a:cubicBezTo>
                    <a:cubicBezTo>
                      <a:pt x="1379" y="3509"/>
                      <a:pt x="1379" y="3509"/>
                      <a:pt x="1404" y="3534"/>
                    </a:cubicBezTo>
                    <a:cubicBezTo>
                      <a:pt x="1454" y="3584"/>
                      <a:pt x="1505" y="3659"/>
                      <a:pt x="1630" y="3684"/>
                    </a:cubicBezTo>
                    <a:cubicBezTo>
                      <a:pt x="1705" y="3684"/>
                      <a:pt x="1780" y="3659"/>
                      <a:pt x="1830" y="3609"/>
                    </a:cubicBezTo>
                    <a:cubicBezTo>
                      <a:pt x="1906" y="3534"/>
                      <a:pt x="1956" y="3434"/>
                      <a:pt x="1956" y="3308"/>
                    </a:cubicBezTo>
                    <a:cubicBezTo>
                      <a:pt x="1956" y="3008"/>
                      <a:pt x="1680" y="2732"/>
                      <a:pt x="1379" y="2732"/>
                    </a:cubicBezTo>
                    <a:cubicBezTo>
                      <a:pt x="1279" y="2732"/>
                      <a:pt x="1204" y="2782"/>
                      <a:pt x="1204" y="2882"/>
                    </a:cubicBezTo>
                    <a:cubicBezTo>
                      <a:pt x="1204" y="2958"/>
                      <a:pt x="1279" y="3033"/>
                      <a:pt x="1354" y="3058"/>
                    </a:cubicBezTo>
                    <a:cubicBezTo>
                      <a:pt x="1505" y="3058"/>
                      <a:pt x="1605" y="3183"/>
                      <a:pt x="1630" y="3308"/>
                    </a:cubicBezTo>
                    <a:cubicBezTo>
                      <a:pt x="1605" y="3283"/>
                      <a:pt x="1605" y="3258"/>
                      <a:pt x="1580" y="3233"/>
                    </a:cubicBezTo>
                    <a:cubicBezTo>
                      <a:pt x="1515" y="3179"/>
                      <a:pt x="1431" y="3153"/>
                      <a:pt x="1345" y="3153"/>
                    </a:cubicBezTo>
                    <a:cubicBezTo>
                      <a:pt x="1231" y="3153"/>
                      <a:pt x="1114" y="3198"/>
                      <a:pt x="1028" y="3283"/>
                    </a:cubicBezTo>
                    <a:cubicBezTo>
                      <a:pt x="953" y="3359"/>
                      <a:pt x="928" y="3434"/>
                      <a:pt x="903" y="3534"/>
                    </a:cubicBezTo>
                    <a:cubicBezTo>
                      <a:pt x="878" y="3509"/>
                      <a:pt x="878" y="3484"/>
                      <a:pt x="878" y="3484"/>
                    </a:cubicBezTo>
                    <a:cubicBezTo>
                      <a:pt x="828" y="3409"/>
                      <a:pt x="803" y="3334"/>
                      <a:pt x="753" y="3258"/>
                    </a:cubicBezTo>
                    <a:cubicBezTo>
                      <a:pt x="753" y="3208"/>
                      <a:pt x="728" y="3183"/>
                      <a:pt x="703" y="3133"/>
                    </a:cubicBezTo>
                    <a:cubicBezTo>
                      <a:pt x="652" y="3033"/>
                      <a:pt x="552" y="2857"/>
                      <a:pt x="377" y="2857"/>
                    </a:cubicBezTo>
                    <a:cubicBezTo>
                      <a:pt x="355" y="2853"/>
                      <a:pt x="333" y="2851"/>
                      <a:pt x="313" y="2851"/>
                    </a:cubicBezTo>
                    <a:cubicBezTo>
                      <a:pt x="217" y="2851"/>
                      <a:pt x="138" y="2896"/>
                      <a:pt x="76" y="2958"/>
                    </a:cubicBezTo>
                    <a:cubicBezTo>
                      <a:pt x="1" y="3058"/>
                      <a:pt x="1" y="3183"/>
                      <a:pt x="26" y="3283"/>
                    </a:cubicBezTo>
                    <a:cubicBezTo>
                      <a:pt x="44" y="3301"/>
                      <a:pt x="61" y="3319"/>
                      <a:pt x="79" y="3319"/>
                    </a:cubicBezTo>
                    <a:cubicBezTo>
                      <a:pt x="86" y="3319"/>
                      <a:pt x="94" y="3316"/>
                      <a:pt x="101" y="3308"/>
                    </a:cubicBezTo>
                    <a:cubicBezTo>
                      <a:pt x="126" y="3308"/>
                      <a:pt x="151" y="3258"/>
                      <a:pt x="126" y="3233"/>
                    </a:cubicBezTo>
                    <a:cubicBezTo>
                      <a:pt x="101" y="3183"/>
                      <a:pt x="126" y="3083"/>
                      <a:pt x="151" y="3033"/>
                    </a:cubicBezTo>
                    <a:cubicBezTo>
                      <a:pt x="192" y="2992"/>
                      <a:pt x="250" y="2951"/>
                      <a:pt x="310" y="2951"/>
                    </a:cubicBezTo>
                    <a:cubicBezTo>
                      <a:pt x="324" y="2951"/>
                      <a:pt x="338" y="2953"/>
                      <a:pt x="352" y="2958"/>
                    </a:cubicBezTo>
                    <a:cubicBezTo>
                      <a:pt x="477" y="2958"/>
                      <a:pt x="577" y="3108"/>
                      <a:pt x="602" y="3183"/>
                    </a:cubicBezTo>
                    <a:cubicBezTo>
                      <a:pt x="627" y="3208"/>
                      <a:pt x="652" y="3258"/>
                      <a:pt x="652" y="3308"/>
                    </a:cubicBezTo>
                    <a:cubicBezTo>
                      <a:pt x="703" y="3384"/>
                      <a:pt x="728" y="3459"/>
                      <a:pt x="778" y="3534"/>
                    </a:cubicBezTo>
                    <a:cubicBezTo>
                      <a:pt x="803" y="3584"/>
                      <a:pt x="853" y="3634"/>
                      <a:pt x="878" y="3659"/>
                    </a:cubicBezTo>
                    <a:cubicBezTo>
                      <a:pt x="903" y="3709"/>
                      <a:pt x="903" y="3735"/>
                      <a:pt x="903" y="3785"/>
                    </a:cubicBezTo>
                    <a:cubicBezTo>
                      <a:pt x="953" y="3910"/>
                      <a:pt x="1028" y="4035"/>
                      <a:pt x="1154" y="4161"/>
                    </a:cubicBezTo>
                    <a:cubicBezTo>
                      <a:pt x="1204" y="4186"/>
                      <a:pt x="1254" y="4211"/>
                      <a:pt x="1279" y="4236"/>
                    </a:cubicBezTo>
                    <a:cubicBezTo>
                      <a:pt x="1179" y="4261"/>
                      <a:pt x="1104" y="4311"/>
                      <a:pt x="1028" y="4361"/>
                    </a:cubicBezTo>
                    <a:cubicBezTo>
                      <a:pt x="853" y="4512"/>
                      <a:pt x="753" y="4812"/>
                      <a:pt x="928" y="5013"/>
                    </a:cubicBezTo>
                    <a:cubicBezTo>
                      <a:pt x="970" y="5096"/>
                      <a:pt x="1046" y="5144"/>
                      <a:pt x="1127" y="5144"/>
                    </a:cubicBezTo>
                    <a:cubicBezTo>
                      <a:pt x="1144" y="5144"/>
                      <a:pt x="1162" y="5142"/>
                      <a:pt x="1179" y="5138"/>
                    </a:cubicBezTo>
                    <a:lnTo>
                      <a:pt x="1204" y="5138"/>
                    </a:lnTo>
                    <a:cubicBezTo>
                      <a:pt x="1254" y="5113"/>
                      <a:pt x="1304" y="5063"/>
                      <a:pt x="1329" y="5013"/>
                    </a:cubicBezTo>
                    <a:cubicBezTo>
                      <a:pt x="1354" y="4963"/>
                      <a:pt x="1354" y="4887"/>
                      <a:pt x="1329" y="4837"/>
                    </a:cubicBezTo>
                    <a:cubicBezTo>
                      <a:pt x="1314" y="4806"/>
                      <a:pt x="1279" y="4785"/>
                      <a:pt x="1243" y="4785"/>
                    </a:cubicBezTo>
                    <a:cubicBezTo>
                      <a:pt x="1221" y="4785"/>
                      <a:pt x="1198" y="4793"/>
                      <a:pt x="1179" y="4812"/>
                    </a:cubicBezTo>
                    <a:cubicBezTo>
                      <a:pt x="1129" y="4837"/>
                      <a:pt x="1129" y="4887"/>
                      <a:pt x="1129" y="4913"/>
                    </a:cubicBezTo>
                    <a:cubicBezTo>
                      <a:pt x="1129" y="4913"/>
                      <a:pt x="1104" y="4913"/>
                      <a:pt x="1078" y="4887"/>
                    </a:cubicBezTo>
                    <a:cubicBezTo>
                      <a:pt x="1003" y="4787"/>
                      <a:pt x="1053" y="4612"/>
                      <a:pt x="1179" y="4537"/>
                    </a:cubicBezTo>
                    <a:cubicBezTo>
                      <a:pt x="1255" y="4460"/>
                      <a:pt x="1361" y="4427"/>
                      <a:pt x="1496" y="4427"/>
                    </a:cubicBezTo>
                    <a:cubicBezTo>
                      <a:pt x="1538" y="4427"/>
                      <a:pt x="1583" y="4430"/>
                      <a:pt x="1630" y="4436"/>
                    </a:cubicBezTo>
                    <a:cubicBezTo>
                      <a:pt x="1655" y="4436"/>
                      <a:pt x="1655" y="4411"/>
                      <a:pt x="1680" y="4411"/>
                    </a:cubicBezTo>
                    <a:cubicBezTo>
                      <a:pt x="1730" y="4461"/>
                      <a:pt x="1780" y="4486"/>
                      <a:pt x="1805" y="4537"/>
                    </a:cubicBezTo>
                    <a:cubicBezTo>
                      <a:pt x="1830" y="4562"/>
                      <a:pt x="1855" y="4612"/>
                      <a:pt x="1881" y="4662"/>
                    </a:cubicBezTo>
                    <a:cubicBezTo>
                      <a:pt x="1931" y="4762"/>
                      <a:pt x="1981" y="4938"/>
                      <a:pt x="2181" y="4988"/>
                    </a:cubicBezTo>
                    <a:cubicBezTo>
                      <a:pt x="2256" y="4988"/>
                      <a:pt x="2357" y="4988"/>
                      <a:pt x="2457" y="4963"/>
                    </a:cubicBezTo>
                    <a:cubicBezTo>
                      <a:pt x="2540" y="4963"/>
                      <a:pt x="2635" y="4951"/>
                      <a:pt x="2719" y="4951"/>
                    </a:cubicBezTo>
                    <a:cubicBezTo>
                      <a:pt x="2760" y="4951"/>
                      <a:pt x="2799" y="4954"/>
                      <a:pt x="2833" y="4963"/>
                    </a:cubicBezTo>
                    <a:cubicBezTo>
                      <a:pt x="2983" y="5013"/>
                      <a:pt x="3134" y="5063"/>
                      <a:pt x="3259" y="5088"/>
                    </a:cubicBezTo>
                    <a:cubicBezTo>
                      <a:pt x="3384" y="5113"/>
                      <a:pt x="3485" y="5138"/>
                      <a:pt x="3585" y="5163"/>
                    </a:cubicBezTo>
                    <a:cubicBezTo>
                      <a:pt x="4136" y="5364"/>
                      <a:pt x="4487" y="6040"/>
                      <a:pt x="4337" y="6617"/>
                    </a:cubicBezTo>
                    <a:cubicBezTo>
                      <a:pt x="4312" y="6692"/>
                      <a:pt x="4362" y="6792"/>
                      <a:pt x="4437" y="6792"/>
                    </a:cubicBezTo>
                    <a:cubicBezTo>
                      <a:pt x="4462" y="6817"/>
                      <a:pt x="4487" y="6817"/>
                      <a:pt x="4512" y="6817"/>
                    </a:cubicBezTo>
                    <a:cubicBezTo>
                      <a:pt x="4562" y="6792"/>
                      <a:pt x="4612" y="6742"/>
                      <a:pt x="4637" y="6692"/>
                    </a:cubicBezTo>
                    <a:cubicBezTo>
                      <a:pt x="4788" y="6116"/>
                      <a:pt x="4537" y="5439"/>
                      <a:pt x="4061" y="5088"/>
                    </a:cubicBezTo>
                    <a:cubicBezTo>
                      <a:pt x="4161" y="5013"/>
                      <a:pt x="4211" y="4913"/>
                      <a:pt x="4211" y="4812"/>
                    </a:cubicBezTo>
                    <a:cubicBezTo>
                      <a:pt x="4236" y="4737"/>
                      <a:pt x="4211" y="4662"/>
                      <a:pt x="4186" y="4587"/>
                    </a:cubicBezTo>
                    <a:cubicBezTo>
                      <a:pt x="4161" y="4537"/>
                      <a:pt x="4136" y="4486"/>
                      <a:pt x="4136" y="4436"/>
                    </a:cubicBezTo>
                    <a:cubicBezTo>
                      <a:pt x="4111" y="4286"/>
                      <a:pt x="4161" y="4136"/>
                      <a:pt x="4287" y="4060"/>
                    </a:cubicBezTo>
                    <a:cubicBezTo>
                      <a:pt x="4312" y="4035"/>
                      <a:pt x="4312" y="4010"/>
                      <a:pt x="4287" y="3985"/>
                    </a:cubicBezTo>
                    <a:cubicBezTo>
                      <a:pt x="4261" y="3960"/>
                      <a:pt x="4236" y="3960"/>
                      <a:pt x="4211" y="3960"/>
                    </a:cubicBezTo>
                    <a:cubicBezTo>
                      <a:pt x="4086" y="4085"/>
                      <a:pt x="4011" y="4286"/>
                      <a:pt x="4036" y="4461"/>
                    </a:cubicBezTo>
                    <a:cubicBezTo>
                      <a:pt x="4036" y="4512"/>
                      <a:pt x="4061" y="4562"/>
                      <a:pt x="4061" y="4612"/>
                    </a:cubicBezTo>
                    <a:cubicBezTo>
                      <a:pt x="4086" y="4687"/>
                      <a:pt x="4111" y="4737"/>
                      <a:pt x="4111" y="4812"/>
                    </a:cubicBezTo>
                    <a:cubicBezTo>
                      <a:pt x="4111" y="4887"/>
                      <a:pt x="4061" y="4963"/>
                      <a:pt x="3986" y="5013"/>
                    </a:cubicBezTo>
                    <a:cubicBezTo>
                      <a:pt x="3886" y="4963"/>
                      <a:pt x="3785" y="4913"/>
                      <a:pt x="3685" y="4862"/>
                    </a:cubicBezTo>
                    <a:cubicBezTo>
                      <a:pt x="3585" y="4837"/>
                      <a:pt x="3459" y="4812"/>
                      <a:pt x="3334" y="4762"/>
                    </a:cubicBezTo>
                    <a:cubicBezTo>
                      <a:pt x="3284" y="4762"/>
                      <a:pt x="3234" y="4762"/>
                      <a:pt x="3209" y="4737"/>
                    </a:cubicBezTo>
                    <a:cubicBezTo>
                      <a:pt x="3109" y="4612"/>
                      <a:pt x="3084" y="4461"/>
                      <a:pt x="3109" y="4311"/>
                    </a:cubicBezTo>
                    <a:cubicBezTo>
                      <a:pt x="3134" y="4186"/>
                      <a:pt x="3184" y="4111"/>
                      <a:pt x="3259" y="4060"/>
                    </a:cubicBezTo>
                    <a:cubicBezTo>
                      <a:pt x="3297" y="4035"/>
                      <a:pt x="3340" y="4023"/>
                      <a:pt x="3381" y="4023"/>
                    </a:cubicBezTo>
                    <a:cubicBezTo>
                      <a:pt x="3422" y="4023"/>
                      <a:pt x="3459" y="4035"/>
                      <a:pt x="3485" y="4060"/>
                    </a:cubicBezTo>
                    <a:cubicBezTo>
                      <a:pt x="3510" y="4085"/>
                      <a:pt x="3510" y="4111"/>
                      <a:pt x="3510" y="4161"/>
                    </a:cubicBezTo>
                    <a:cubicBezTo>
                      <a:pt x="3510" y="4161"/>
                      <a:pt x="3510" y="4186"/>
                      <a:pt x="3485" y="4211"/>
                    </a:cubicBezTo>
                    <a:cubicBezTo>
                      <a:pt x="3434" y="4261"/>
                      <a:pt x="3434" y="4311"/>
                      <a:pt x="3459" y="4361"/>
                    </a:cubicBezTo>
                    <a:cubicBezTo>
                      <a:pt x="3490" y="4392"/>
                      <a:pt x="3521" y="4414"/>
                      <a:pt x="3552" y="4414"/>
                    </a:cubicBezTo>
                    <a:cubicBezTo>
                      <a:pt x="3572" y="4414"/>
                      <a:pt x="3591" y="4405"/>
                      <a:pt x="3610" y="4386"/>
                    </a:cubicBezTo>
                    <a:cubicBezTo>
                      <a:pt x="3685" y="4336"/>
                      <a:pt x="3735" y="4261"/>
                      <a:pt x="3735" y="4161"/>
                    </a:cubicBezTo>
                    <a:cubicBezTo>
                      <a:pt x="3735" y="4060"/>
                      <a:pt x="3685" y="3960"/>
                      <a:pt x="3610" y="3885"/>
                    </a:cubicBezTo>
                    <a:cubicBezTo>
                      <a:pt x="3547" y="3835"/>
                      <a:pt x="3466" y="3810"/>
                      <a:pt x="3381" y="3810"/>
                    </a:cubicBezTo>
                    <a:cubicBezTo>
                      <a:pt x="3297" y="3810"/>
                      <a:pt x="3209" y="3835"/>
                      <a:pt x="3134" y="3885"/>
                    </a:cubicBezTo>
                    <a:cubicBezTo>
                      <a:pt x="3008" y="3960"/>
                      <a:pt x="2933" y="4085"/>
                      <a:pt x="2908" y="4261"/>
                    </a:cubicBezTo>
                    <a:cubicBezTo>
                      <a:pt x="2883" y="4386"/>
                      <a:pt x="2883" y="4512"/>
                      <a:pt x="2908" y="4637"/>
                    </a:cubicBezTo>
                    <a:cubicBezTo>
                      <a:pt x="2883" y="4637"/>
                      <a:pt x="2858" y="4612"/>
                      <a:pt x="2808" y="4587"/>
                    </a:cubicBezTo>
                    <a:cubicBezTo>
                      <a:pt x="2507" y="4361"/>
                      <a:pt x="2482" y="3910"/>
                      <a:pt x="2532" y="3534"/>
                    </a:cubicBezTo>
                    <a:cubicBezTo>
                      <a:pt x="2582" y="3334"/>
                      <a:pt x="2758" y="3083"/>
                      <a:pt x="2883" y="3033"/>
                    </a:cubicBezTo>
                    <a:cubicBezTo>
                      <a:pt x="2933" y="3008"/>
                      <a:pt x="3008" y="2983"/>
                      <a:pt x="3084" y="2983"/>
                    </a:cubicBezTo>
                    <a:cubicBezTo>
                      <a:pt x="3234" y="2933"/>
                      <a:pt x="3434" y="2882"/>
                      <a:pt x="3560" y="2682"/>
                    </a:cubicBezTo>
                    <a:cubicBezTo>
                      <a:pt x="3610" y="2632"/>
                      <a:pt x="3635" y="2557"/>
                      <a:pt x="3635" y="2456"/>
                    </a:cubicBezTo>
                    <a:cubicBezTo>
                      <a:pt x="3660" y="2431"/>
                      <a:pt x="3685" y="2406"/>
                      <a:pt x="3710" y="2356"/>
                    </a:cubicBezTo>
                    <a:cubicBezTo>
                      <a:pt x="3735" y="2331"/>
                      <a:pt x="3735" y="2331"/>
                      <a:pt x="3760" y="2306"/>
                    </a:cubicBezTo>
                    <a:cubicBezTo>
                      <a:pt x="3835" y="2231"/>
                      <a:pt x="3911" y="2156"/>
                      <a:pt x="3961" y="2055"/>
                    </a:cubicBezTo>
                    <a:cubicBezTo>
                      <a:pt x="4036" y="1905"/>
                      <a:pt x="4036" y="1704"/>
                      <a:pt x="3911" y="1579"/>
                    </a:cubicBezTo>
                    <a:cubicBezTo>
                      <a:pt x="3898" y="1554"/>
                      <a:pt x="3873" y="1542"/>
                      <a:pt x="3845" y="1542"/>
                    </a:cubicBezTo>
                    <a:cubicBezTo>
                      <a:pt x="3817" y="1542"/>
                      <a:pt x="3785" y="1554"/>
                      <a:pt x="3760" y="1579"/>
                    </a:cubicBezTo>
                    <a:cubicBezTo>
                      <a:pt x="3735" y="1604"/>
                      <a:pt x="3735" y="1679"/>
                      <a:pt x="3760" y="1730"/>
                    </a:cubicBezTo>
                    <a:cubicBezTo>
                      <a:pt x="3810" y="1780"/>
                      <a:pt x="3810" y="1880"/>
                      <a:pt x="3760" y="1955"/>
                    </a:cubicBezTo>
                    <a:cubicBezTo>
                      <a:pt x="3735" y="2030"/>
                      <a:pt x="3660" y="2080"/>
                      <a:pt x="3610" y="2156"/>
                    </a:cubicBezTo>
                    <a:lnTo>
                      <a:pt x="3585" y="2181"/>
                    </a:lnTo>
                    <a:cubicBezTo>
                      <a:pt x="3585" y="2156"/>
                      <a:pt x="3585" y="2156"/>
                      <a:pt x="3585" y="2156"/>
                    </a:cubicBezTo>
                    <a:cubicBezTo>
                      <a:pt x="3560" y="2080"/>
                      <a:pt x="3510" y="1980"/>
                      <a:pt x="3459" y="1905"/>
                    </a:cubicBezTo>
                    <a:cubicBezTo>
                      <a:pt x="3459" y="1880"/>
                      <a:pt x="3434" y="1830"/>
                      <a:pt x="3409" y="1780"/>
                    </a:cubicBezTo>
                    <a:cubicBezTo>
                      <a:pt x="3359" y="1679"/>
                      <a:pt x="3334" y="1579"/>
                      <a:pt x="3359" y="1504"/>
                    </a:cubicBezTo>
                    <a:cubicBezTo>
                      <a:pt x="3384" y="1454"/>
                      <a:pt x="3434" y="1404"/>
                      <a:pt x="3459" y="1404"/>
                    </a:cubicBezTo>
                    <a:cubicBezTo>
                      <a:pt x="3477" y="1408"/>
                      <a:pt x="3494" y="1410"/>
                      <a:pt x="3510" y="1410"/>
                    </a:cubicBezTo>
                    <a:cubicBezTo>
                      <a:pt x="3585" y="1410"/>
                      <a:pt x="3639" y="1365"/>
                      <a:pt x="3660" y="1303"/>
                    </a:cubicBezTo>
                    <a:cubicBezTo>
                      <a:pt x="3685" y="1228"/>
                      <a:pt x="3635" y="1128"/>
                      <a:pt x="3560" y="1103"/>
                    </a:cubicBezTo>
                    <a:cubicBezTo>
                      <a:pt x="3528" y="1097"/>
                      <a:pt x="3497" y="1094"/>
                      <a:pt x="3466" y="1094"/>
                    </a:cubicBezTo>
                    <a:cubicBezTo>
                      <a:pt x="3373" y="1094"/>
                      <a:pt x="3284" y="1122"/>
                      <a:pt x="3209" y="1178"/>
                    </a:cubicBezTo>
                    <a:cubicBezTo>
                      <a:pt x="3209" y="1153"/>
                      <a:pt x="3209" y="1153"/>
                      <a:pt x="3209" y="1153"/>
                    </a:cubicBezTo>
                    <a:cubicBezTo>
                      <a:pt x="3209" y="1103"/>
                      <a:pt x="3234" y="1053"/>
                      <a:pt x="3234" y="978"/>
                    </a:cubicBezTo>
                    <a:cubicBezTo>
                      <a:pt x="3234" y="978"/>
                      <a:pt x="3259" y="953"/>
                      <a:pt x="3259" y="928"/>
                    </a:cubicBezTo>
                    <a:cubicBezTo>
                      <a:pt x="3284" y="827"/>
                      <a:pt x="3284" y="727"/>
                      <a:pt x="3234" y="652"/>
                    </a:cubicBezTo>
                    <a:cubicBezTo>
                      <a:pt x="3221" y="639"/>
                      <a:pt x="3209" y="633"/>
                      <a:pt x="3196" y="633"/>
                    </a:cubicBezTo>
                    <a:cubicBezTo>
                      <a:pt x="3184" y="633"/>
                      <a:pt x="3171" y="639"/>
                      <a:pt x="3159" y="652"/>
                    </a:cubicBezTo>
                    <a:cubicBezTo>
                      <a:pt x="3134" y="677"/>
                      <a:pt x="3109" y="702"/>
                      <a:pt x="3134" y="727"/>
                    </a:cubicBezTo>
                    <a:cubicBezTo>
                      <a:pt x="3159" y="752"/>
                      <a:pt x="3159" y="827"/>
                      <a:pt x="3159" y="902"/>
                    </a:cubicBezTo>
                    <a:cubicBezTo>
                      <a:pt x="3134" y="928"/>
                      <a:pt x="3134" y="953"/>
                      <a:pt x="3134" y="953"/>
                    </a:cubicBezTo>
                    <a:cubicBezTo>
                      <a:pt x="3109" y="1028"/>
                      <a:pt x="3109" y="1078"/>
                      <a:pt x="3109" y="1153"/>
                    </a:cubicBezTo>
                    <a:cubicBezTo>
                      <a:pt x="3109" y="1203"/>
                      <a:pt x="3109" y="1228"/>
                      <a:pt x="3134" y="1253"/>
                    </a:cubicBezTo>
                    <a:cubicBezTo>
                      <a:pt x="3084" y="1303"/>
                      <a:pt x="3058" y="1354"/>
                      <a:pt x="3033" y="1404"/>
                    </a:cubicBezTo>
                    <a:cubicBezTo>
                      <a:pt x="3008" y="1554"/>
                      <a:pt x="3033" y="1730"/>
                      <a:pt x="3109" y="1930"/>
                    </a:cubicBezTo>
                    <a:cubicBezTo>
                      <a:pt x="3134" y="1980"/>
                      <a:pt x="3159" y="2030"/>
                      <a:pt x="3184" y="2080"/>
                    </a:cubicBezTo>
                    <a:cubicBezTo>
                      <a:pt x="3234" y="2131"/>
                      <a:pt x="3259" y="2206"/>
                      <a:pt x="3284" y="2281"/>
                    </a:cubicBezTo>
                    <a:cubicBezTo>
                      <a:pt x="3334" y="2381"/>
                      <a:pt x="3334" y="2456"/>
                      <a:pt x="3284" y="2532"/>
                    </a:cubicBezTo>
                    <a:cubicBezTo>
                      <a:pt x="3234" y="2607"/>
                      <a:pt x="3134" y="2632"/>
                      <a:pt x="2983" y="2657"/>
                    </a:cubicBezTo>
                    <a:cubicBezTo>
                      <a:pt x="2908" y="2682"/>
                      <a:pt x="2833" y="2707"/>
                      <a:pt x="2758" y="2732"/>
                    </a:cubicBezTo>
                    <a:cubicBezTo>
                      <a:pt x="2808" y="2506"/>
                      <a:pt x="2858" y="2281"/>
                      <a:pt x="2858" y="2055"/>
                    </a:cubicBezTo>
                    <a:cubicBezTo>
                      <a:pt x="2883" y="1780"/>
                      <a:pt x="2783" y="1529"/>
                      <a:pt x="2657" y="1303"/>
                    </a:cubicBezTo>
                    <a:cubicBezTo>
                      <a:pt x="2733" y="1253"/>
                      <a:pt x="2808" y="1178"/>
                      <a:pt x="2858" y="1103"/>
                    </a:cubicBezTo>
                    <a:cubicBezTo>
                      <a:pt x="2933" y="978"/>
                      <a:pt x="2933" y="777"/>
                      <a:pt x="2833" y="677"/>
                    </a:cubicBezTo>
                    <a:cubicBezTo>
                      <a:pt x="2758" y="602"/>
                      <a:pt x="2683" y="577"/>
                      <a:pt x="2632" y="552"/>
                    </a:cubicBezTo>
                    <a:cubicBezTo>
                      <a:pt x="2607" y="527"/>
                      <a:pt x="2582" y="527"/>
                      <a:pt x="2557" y="501"/>
                    </a:cubicBezTo>
                    <a:cubicBezTo>
                      <a:pt x="2482" y="476"/>
                      <a:pt x="2432" y="401"/>
                      <a:pt x="2432" y="351"/>
                    </a:cubicBezTo>
                    <a:cubicBezTo>
                      <a:pt x="2407" y="301"/>
                      <a:pt x="2432" y="251"/>
                      <a:pt x="2457" y="226"/>
                    </a:cubicBezTo>
                    <a:cubicBezTo>
                      <a:pt x="2474" y="226"/>
                      <a:pt x="2490" y="215"/>
                      <a:pt x="2507" y="215"/>
                    </a:cubicBezTo>
                    <a:cubicBezTo>
                      <a:pt x="2515" y="215"/>
                      <a:pt x="2524" y="217"/>
                      <a:pt x="2532" y="226"/>
                    </a:cubicBezTo>
                    <a:cubicBezTo>
                      <a:pt x="2532" y="226"/>
                      <a:pt x="2557" y="226"/>
                      <a:pt x="2557" y="251"/>
                    </a:cubicBezTo>
                    <a:cubicBezTo>
                      <a:pt x="2573" y="282"/>
                      <a:pt x="2607" y="303"/>
                      <a:pt x="2643" y="303"/>
                    </a:cubicBezTo>
                    <a:cubicBezTo>
                      <a:pt x="2666" y="303"/>
                      <a:pt x="2688" y="295"/>
                      <a:pt x="2708" y="276"/>
                    </a:cubicBezTo>
                    <a:cubicBezTo>
                      <a:pt x="2758" y="251"/>
                      <a:pt x="2783" y="201"/>
                      <a:pt x="2758" y="151"/>
                    </a:cubicBezTo>
                    <a:cubicBezTo>
                      <a:pt x="2708" y="75"/>
                      <a:pt x="2657" y="25"/>
                      <a:pt x="2582"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7595310" y="3569521"/>
                <a:ext cx="322001" cy="520012"/>
              </a:xfrm>
              <a:custGeom>
                <a:avLst/>
                <a:gdLst/>
                <a:ahLst/>
                <a:cxnLst/>
                <a:rect l="l" t="t" r="r" b="b"/>
                <a:pathLst>
                  <a:path w="4337" h="7004" extrusionOk="0">
                    <a:moveTo>
                      <a:pt x="3610" y="1"/>
                    </a:moveTo>
                    <a:cubicBezTo>
                      <a:pt x="3484" y="1"/>
                      <a:pt x="3359" y="126"/>
                      <a:pt x="3334" y="252"/>
                    </a:cubicBezTo>
                    <a:cubicBezTo>
                      <a:pt x="3309" y="377"/>
                      <a:pt x="3334" y="502"/>
                      <a:pt x="3384" y="602"/>
                    </a:cubicBezTo>
                    <a:cubicBezTo>
                      <a:pt x="3409" y="653"/>
                      <a:pt x="3434" y="678"/>
                      <a:pt x="3459" y="703"/>
                    </a:cubicBezTo>
                    <a:cubicBezTo>
                      <a:pt x="3484" y="753"/>
                      <a:pt x="3534" y="778"/>
                      <a:pt x="3534" y="828"/>
                    </a:cubicBezTo>
                    <a:cubicBezTo>
                      <a:pt x="3559" y="878"/>
                      <a:pt x="3509" y="953"/>
                      <a:pt x="3459" y="1003"/>
                    </a:cubicBezTo>
                    <a:cubicBezTo>
                      <a:pt x="3384" y="1029"/>
                      <a:pt x="3309" y="1054"/>
                      <a:pt x="3259" y="1054"/>
                    </a:cubicBezTo>
                    <a:cubicBezTo>
                      <a:pt x="3184" y="828"/>
                      <a:pt x="3058" y="653"/>
                      <a:pt x="2858" y="552"/>
                    </a:cubicBezTo>
                    <a:cubicBezTo>
                      <a:pt x="2831" y="535"/>
                      <a:pt x="2801" y="526"/>
                      <a:pt x="2772" y="526"/>
                    </a:cubicBezTo>
                    <a:cubicBezTo>
                      <a:pt x="2718" y="526"/>
                      <a:pt x="2665" y="554"/>
                      <a:pt x="2632" y="602"/>
                    </a:cubicBezTo>
                    <a:cubicBezTo>
                      <a:pt x="2607" y="703"/>
                      <a:pt x="2632" y="778"/>
                      <a:pt x="2707" y="828"/>
                    </a:cubicBezTo>
                    <a:cubicBezTo>
                      <a:pt x="2883" y="928"/>
                      <a:pt x="2958" y="1129"/>
                      <a:pt x="2983" y="1254"/>
                    </a:cubicBezTo>
                    <a:cubicBezTo>
                      <a:pt x="3008" y="1455"/>
                      <a:pt x="2958" y="1680"/>
                      <a:pt x="2858" y="1856"/>
                    </a:cubicBezTo>
                    <a:cubicBezTo>
                      <a:pt x="2858" y="1881"/>
                      <a:pt x="2858" y="1881"/>
                      <a:pt x="2833" y="1906"/>
                    </a:cubicBezTo>
                    <a:cubicBezTo>
                      <a:pt x="2736" y="1954"/>
                      <a:pt x="2618" y="1982"/>
                      <a:pt x="2499" y="1982"/>
                    </a:cubicBezTo>
                    <a:cubicBezTo>
                      <a:pt x="2434" y="1982"/>
                      <a:pt x="2369" y="1974"/>
                      <a:pt x="2306" y="1956"/>
                    </a:cubicBezTo>
                    <a:cubicBezTo>
                      <a:pt x="2231" y="1956"/>
                      <a:pt x="2181" y="1931"/>
                      <a:pt x="2131" y="1881"/>
                    </a:cubicBezTo>
                    <a:cubicBezTo>
                      <a:pt x="2106" y="1856"/>
                      <a:pt x="2081" y="1805"/>
                      <a:pt x="2081" y="1780"/>
                    </a:cubicBezTo>
                    <a:cubicBezTo>
                      <a:pt x="2081" y="1730"/>
                      <a:pt x="2131" y="1680"/>
                      <a:pt x="2181" y="1630"/>
                    </a:cubicBezTo>
                    <a:lnTo>
                      <a:pt x="2206" y="1605"/>
                    </a:lnTo>
                    <a:cubicBezTo>
                      <a:pt x="2256" y="1555"/>
                      <a:pt x="2331" y="1505"/>
                      <a:pt x="2382" y="1404"/>
                    </a:cubicBezTo>
                    <a:cubicBezTo>
                      <a:pt x="2432" y="1279"/>
                      <a:pt x="2407" y="1129"/>
                      <a:pt x="2281" y="1054"/>
                    </a:cubicBezTo>
                    <a:cubicBezTo>
                      <a:pt x="2261" y="1047"/>
                      <a:pt x="2243" y="1044"/>
                      <a:pt x="2226" y="1044"/>
                    </a:cubicBezTo>
                    <a:cubicBezTo>
                      <a:pt x="2181" y="1044"/>
                      <a:pt x="2149" y="1067"/>
                      <a:pt x="2131" y="1104"/>
                    </a:cubicBezTo>
                    <a:cubicBezTo>
                      <a:pt x="2106" y="1154"/>
                      <a:pt x="2131" y="1229"/>
                      <a:pt x="2181" y="1254"/>
                    </a:cubicBezTo>
                    <a:cubicBezTo>
                      <a:pt x="2181" y="1254"/>
                      <a:pt x="2206" y="1279"/>
                      <a:pt x="2181" y="1329"/>
                    </a:cubicBezTo>
                    <a:cubicBezTo>
                      <a:pt x="2156" y="1379"/>
                      <a:pt x="2106" y="1404"/>
                      <a:pt x="2056" y="1455"/>
                    </a:cubicBezTo>
                    <a:lnTo>
                      <a:pt x="2031" y="1480"/>
                    </a:lnTo>
                    <a:cubicBezTo>
                      <a:pt x="2006" y="1505"/>
                      <a:pt x="1981" y="1530"/>
                      <a:pt x="1930" y="1580"/>
                    </a:cubicBezTo>
                    <a:cubicBezTo>
                      <a:pt x="1930" y="1555"/>
                      <a:pt x="1905" y="1530"/>
                      <a:pt x="1905" y="1530"/>
                    </a:cubicBezTo>
                    <a:cubicBezTo>
                      <a:pt x="1830" y="1455"/>
                      <a:pt x="1755" y="1430"/>
                      <a:pt x="1655" y="1430"/>
                    </a:cubicBezTo>
                    <a:cubicBezTo>
                      <a:pt x="1630" y="1430"/>
                      <a:pt x="1580" y="1430"/>
                      <a:pt x="1554" y="1455"/>
                    </a:cubicBezTo>
                    <a:cubicBezTo>
                      <a:pt x="1521" y="1455"/>
                      <a:pt x="1488" y="1466"/>
                      <a:pt x="1454" y="1466"/>
                    </a:cubicBezTo>
                    <a:cubicBezTo>
                      <a:pt x="1438" y="1466"/>
                      <a:pt x="1421" y="1463"/>
                      <a:pt x="1404" y="1455"/>
                    </a:cubicBezTo>
                    <a:cubicBezTo>
                      <a:pt x="1379" y="1455"/>
                      <a:pt x="1329" y="1404"/>
                      <a:pt x="1329" y="1379"/>
                    </a:cubicBezTo>
                    <a:cubicBezTo>
                      <a:pt x="1304" y="1329"/>
                      <a:pt x="1329" y="1279"/>
                      <a:pt x="1354" y="1254"/>
                    </a:cubicBezTo>
                    <a:cubicBezTo>
                      <a:pt x="1379" y="1229"/>
                      <a:pt x="1379" y="1204"/>
                      <a:pt x="1379" y="1179"/>
                    </a:cubicBezTo>
                    <a:cubicBezTo>
                      <a:pt x="1366" y="1166"/>
                      <a:pt x="1354" y="1160"/>
                      <a:pt x="1341" y="1160"/>
                    </a:cubicBezTo>
                    <a:cubicBezTo>
                      <a:pt x="1329" y="1160"/>
                      <a:pt x="1316" y="1166"/>
                      <a:pt x="1304" y="1179"/>
                    </a:cubicBezTo>
                    <a:cubicBezTo>
                      <a:pt x="1229" y="1229"/>
                      <a:pt x="1204" y="1304"/>
                      <a:pt x="1229" y="1404"/>
                    </a:cubicBezTo>
                    <a:cubicBezTo>
                      <a:pt x="1229" y="1480"/>
                      <a:pt x="1304" y="1555"/>
                      <a:pt x="1379" y="1555"/>
                    </a:cubicBezTo>
                    <a:cubicBezTo>
                      <a:pt x="1417" y="1567"/>
                      <a:pt x="1448" y="1574"/>
                      <a:pt x="1479" y="1574"/>
                    </a:cubicBezTo>
                    <a:cubicBezTo>
                      <a:pt x="1511" y="1574"/>
                      <a:pt x="1542" y="1567"/>
                      <a:pt x="1580" y="1555"/>
                    </a:cubicBezTo>
                    <a:cubicBezTo>
                      <a:pt x="1605" y="1555"/>
                      <a:pt x="1630" y="1530"/>
                      <a:pt x="1655" y="1530"/>
                    </a:cubicBezTo>
                    <a:cubicBezTo>
                      <a:pt x="1730" y="1530"/>
                      <a:pt x="1780" y="1555"/>
                      <a:pt x="1830" y="1605"/>
                    </a:cubicBezTo>
                    <a:cubicBezTo>
                      <a:pt x="1855" y="1630"/>
                      <a:pt x="1880" y="1655"/>
                      <a:pt x="1880" y="1680"/>
                    </a:cubicBezTo>
                    <a:cubicBezTo>
                      <a:pt x="1880" y="1705"/>
                      <a:pt x="1880" y="1730"/>
                      <a:pt x="1880" y="1730"/>
                    </a:cubicBezTo>
                    <a:cubicBezTo>
                      <a:pt x="1855" y="1856"/>
                      <a:pt x="1905" y="1956"/>
                      <a:pt x="1981" y="2056"/>
                    </a:cubicBezTo>
                    <a:cubicBezTo>
                      <a:pt x="2056" y="2106"/>
                      <a:pt x="2131" y="2131"/>
                      <a:pt x="2231" y="2156"/>
                    </a:cubicBezTo>
                    <a:cubicBezTo>
                      <a:pt x="2231" y="2156"/>
                      <a:pt x="2256" y="2181"/>
                      <a:pt x="2256" y="2181"/>
                    </a:cubicBezTo>
                    <a:cubicBezTo>
                      <a:pt x="2319" y="2194"/>
                      <a:pt x="2382" y="2200"/>
                      <a:pt x="2444" y="2200"/>
                    </a:cubicBezTo>
                    <a:cubicBezTo>
                      <a:pt x="2507" y="2200"/>
                      <a:pt x="2570" y="2194"/>
                      <a:pt x="2632" y="2181"/>
                    </a:cubicBezTo>
                    <a:lnTo>
                      <a:pt x="2632" y="2181"/>
                    </a:lnTo>
                    <a:cubicBezTo>
                      <a:pt x="2532" y="2307"/>
                      <a:pt x="2432" y="2432"/>
                      <a:pt x="2306" y="2532"/>
                    </a:cubicBezTo>
                    <a:cubicBezTo>
                      <a:pt x="2206" y="2658"/>
                      <a:pt x="2081" y="2783"/>
                      <a:pt x="1955" y="2908"/>
                    </a:cubicBezTo>
                    <a:cubicBezTo>
                      <a:pt x="1955" y="2933"/>
                      <a:pt x="1930" y="2958"/>
                      <a:pt x="1905" y="2983"/>
                    </a:cubicBezTo>
                    <a:cubicBezTo>
                      <a:pt x="1880" y="3034"/>
                      <a:pt x="1830" y="3084"/>
                      <a:pt x="1830" y="3109"/>
                    </a:cubicBezTo>
                    <a:cubicBezTo>
                      <a:pt x="1630" y="3409"/>
                      <a:pt x="1504" y="3760"/>
                      <a:pt x="1554" y="4111"/>
                    </a:cubicBezTo>
                    <a:cubicBezTo>
                      <a:pt x="1504" y="4086"/>
                      <a:pt x="1429" y="4061"/>
                      <a:pt x="1404" y="4061"/>
                    </a:cubicBezTo>
                    <a:cubicBezTo>
                      <a:pt x="1379" y="4036"/>
                      <a:pt x="1379" y="3986"/>
                      <a:pt x="1379" y="3886"/>
                    </a:cubicBezTo>
                    <a:cubicBezTo>
                      <a:pt x="1379" y="3836"/>
                      <a:pt x="1404" y="3760"/>
                      <a:pt x="1379" y="3685"/>
                    </a:cubicBezTo>
                    <a:cubicBezTo>
                      <a:pt x="1354" y="3485"/>
                      <a:pt x="1229" y="3334"/>
                      <a:pt x="1128" y="3234"/>
                    </a:cubicBezTo>
                    <a:cubicBezTo>
                      <a:pt x="1053" y="3134"/>
                      <a:pt x="1003" y="3059"/>
                      <a:pt x="953" y="2983"/>
                    </a:cubicBezTo>
                    <a:cubicBezTo>
                      <a:pt x="928" y="2883"/>
                      <a:pt x="903" y="2783"/>
                      <a:pt x="928" y="2708"/>
                    </a:cubicBezTo>
                    <a:cubicBezTo>
                      <a:pt x="953" y="2633"/>
                      <a:pt x="978" y="2582"/>
                      <a:pt x="1053" y="2557"/>
                    </a:cubicBezTo>
                    <a:cubicBezTo>
                      <a:pt x="1078" y="2557"/>
                      <a:pt x="1128" y="2557"/>
                      <a:pt x="1153" y="2582"/>
                    </a:cubicBezTo>
                    <a:cubicBezTo>
                      <a:pt x="1153" y="2607"/>
                      <a:pt x="1153" y="2633"/>
                      <a:pt x="1153" y="2658"/>
                    </a:cubicBezTo>
                    <a:cubicBezTo>
                      <a:pt x="1179" y="2708"/>
                      <a:pt x="1204" y="2808"/>
                      <a:pt x="1304" y="2883"/>
                    </a:cubicBezTo>
                    <a:cubicBezTo>
                      <a:pt x="1333" y="2913"/>
                      <a:pt x="1371" y="2925"/>
                      <a:pt x="1413" y="2925"/>
                    </a:cubicBezTo>
                    <a:cubicBezTo>
                      <a:pt x="1442" y="2925"/>
                      <a:pt x="1473" y="2919"/>
                      <a:pt x="1504" y="2908"/>
                    </a:cubicBezTo>
                    <a:cubicBezTo>
                      <a:pt x="1605" y="2883"/>
                      <a:pt x="1705" y="2808"/>
                      <a:pt x="1755" y="2708"/>
                    </a:cubicBezTo>
                    <a:cubicBezTo>
                      <a:pt x="1880" y="2432"/>
                      <a:pt x="1780" y="2081"/>
                      <a:pt x="1504" y="1931"/>
                    </a:cubicBezTo>
                    <a:cubicBezTo>
                      <a:pt x="1478" y="1913"/>
                      <a:pt x="1448" y="1905"/>
                      <a:pt x="1419" y="1905"/>
                    </a:cubicBezTo>
                    <a:cubicBezTo>
                      <a:pt x="1368" y="1905"/>
                      <a:pt x="1320" y="1932"/>
                      <a:pt x="1304" y="1981"/>
                    </a:cubicBezTo>
                    <a:cubicBezTo>
                      <a:pt x="1254" y="2056"/>
                      <a:pt x="1279" y="2156"/>
                      <a:pt x="1354" y="2206"/>
                    </a:cubicBezTo>
                    <a:cubicBezTo>
                      <a:pt x="1454" y="2282"/>
                      <a:pt x="1504" y="2432"/>
                      <a:pt x="1479" y="2557"/>
                    </a:cubicBezTo>
                    <a:cubicBezTo>
                      <a:pt x="1454" y="2532"/>
                      <a:pt x="1454" y="2507"/>
                      <a:pt x="1454" y="2482"/>
                    </a:cubicBezTo>
                    <a:cubicBezTo>
                      <a:pt x="1396" y="2327"/>
                      <a:pt x="1232" y="2232"/>
                      <a:pt x="1068" y="2232"/>
                    </a:cubicBezTo>
                    <a:cubicBezTo>
                      <a:pt x="1021" y="2232"/>
                      <a:pt x="973" y="2240"/>
                      <a:pt x="928" y="2257"/>
                    </a:cubicBezTo>
                    <a:cubicBezTo>
                      <a:pt x="853" y="2282"/>
                      <a:pt x="778" y="2332"/>
                      <a:pt x="727" y="2407"/>
                    </a:cubicBezTo>
                    <a:cubicBezTo>
                      <a:pt x="727" y="2382"/>
                      <a:pt x="702" y="2382"/>
                      <a:pt x="702" y="2357"/>
                    </a:cubicBezTo>
                    <a:cubicBezTo>
                      <a:pt x="702" y="2282"/>
                      <a:pt x="702" y="2206"/>
                      <a:pt x="727" y="2131"/>
                    </a:cubicBezTo>
                    <a:cubicBezTo>
                      <a:pt x="727" y="2081"/>
                      <a:pt x="727" y="2031"/>
                      <a:pt x="727" y="1956"/>
                    </a:cubicBezTo>
                    <a:cubicBezTo>
                      <a:pt x="727" y="1856"/>
                      <a:pt x="702" y="1680"/>
                      <a:pt x="552" y="1555"/>
                    </a:cubicBezTo>
                    <a:cubicBezTo>
                      <a:pt x="505" y="1524"/>
                      <a:pt x="440" y="1502"/>
                      <a:pt x="373" y="1502"/>
                    </a:cubicBezTo>
                    <a:cubicBezTo>
                      <a:pt x="331" y="1502"/>
                      <a:pt x="289" y="1511"/>
                      <a:pt x="251" y="1530"/>
                    </a:cubicBezTo>
                    <a:cubicBezTo>
                      <a:pt x="151" y="1580"/>
                      <a:pt x="76" y="1680"/>
                      <a:pt x="76" y="1805"/>
                    </a:cubicBezTo>
                    <a:cubicBezTo>
                      <a:pt x="76" y="1831"/>
                      <a:pt x="76" y="1856"/>
                      <a:pt x="126" y="1856"/>
                    </a:cubicBezTo>
                    <a:cubicBezTo>
                      <a:pt x="151" y="1856"/>
                      <a:pt x="176" y="1831"/>
                      <a:pt x="176" y="1805"/>
                    </a:cubicBezTo>
                    <a:cubicBezTo>
                      <a:pt x="176" y="1730"/>
                      <a:pt x="226" y="1680"/>
                      <a:pt x="301" y="1630"/>
                    </a:cubicBezTo>
                    <a:cubicBezTo>
                      <a:pt x="322" y="1620"/>
                      <a:pt x="351" y="1614"/>
                      <a:pt x="382" y="1614"/>
                    </a:cubicBezTo>
                    <a:cubicBezTo>
                      <a:pt x="426" y="1614"/>
                      <a:pt x="472" y="1626"/>
                      <a:pt x="502" y="1655"/>
                    </a:cubicBezTo>
                    <a:cubicBezTo>
                      <a:pt x="602" y="1730"/>
                      <a:pt x="627" y="1906"/>
                      <a:pt x="627" y="1956"/>
                    </a:cubicBezTo>
                    <a:cubicBezTo>
                      <a:pt x="627" y="2006"/>
                      <a:pt x="602" y="2056"/>
                      <a:pt x="602" y="2106"/>
                    </a:cubicBezTo>
                    <a:cubicBezTo>
                      <a:pt x="602" y="2206"/>
                      <a:pt x="602" y="2282"/>
                      <a:pt x="602" y="2382"/>
                    </a:cubicBezTo>
                    <a:cubicBezTo>
                      <a:pt x="602" y="2432"/>
                      <a:pt x="627" y="2482"/>
                      <a:pt x="652" y="2532"/>
                    </a:cubicBezTo>
                    <a:cubicBezTo>
                      <a:pt x="627" y="2557"/>
                      <a:pt x="627" y="2607"/>
                      <a:pt x="602" y="2633"/>
                    </a:cubicBezTo>
                    <a:cubicBezTo>
                      <a:pt x="577" y="2783"/>
                      <a:pt x="602" y="2933"/>
                      <a:pt x="652" y="3084"/>
                    </a:cubicBezTo>
                    <a:cubicBezTo>
                      <a:pt x="677" y="3134"/>
                      <a:pt x="702" y="3184"/>
                      <a:pt x="727" y="3234"/>
                    </a:cubicBezTo>
                    <a:cubicBezTo>
                      <a:pt x="627" y="3209"/>
                      <a:pt x="552" y="3209"/>
                      <a:pt x="452" y="3209"/>
                    </a:cubicBezTo>
                    <a:cubicBezTo>
                      <a:pt x="226" y="3259"/>
                      <a:pt x="1" y="3485"/>
                      <a:pt x="51" y="3735"/>
                    </a:cubicBezTo>
                    <a:cubicBezTo>
                      <a:pt x="51" y="3861"/>
                      <a:pt x="126" y="3936"/>
                      <a:pt x="226" y="3961"/>
                    </a:cubicBezTo>
                    <a:cubicBezTo>
                      <a:pt x="226" y="3986"/>
                      <a:pt x="226" y="3986"/>
                      <a:pt x="226" y="3986"/>
                    </a:cubicBezTo>
                    <a:cubicBezTo>
                      <a:pt x="301" y="3986"/>
                      <a:pt x="377" y="3986"/>
                      <a:pt x="427" y="3936"/>
                    </a:cubicBezTo>
                    <a:cubicBezTo>
                      <a:pt x="477" y="3886"/>
                      <a:pt x="502" y="3836"/>
                      <a:pt x="502" y="3785"/>
                    </a:cubicBezTo>
                    <a:cubicBezTo>
                      <a:pt x="502" y="3724"/>
                      <a:pt x="451" y="3679"/>
                      <a:pt x="405" y="3679"/>
                    </a:cubicBezTo>
                    <a:cubicBezTo>
                      <a:pt x="395" y="3679"/>
                      <a:pt x="385" y="3681"/>
                      <a:pt x="377" y="3685"/>
                    </a:cubicBezTo>
                    <a:cubicBezTo>
                      <a:pt x="326" y="3685"/>
                      <a:pt x="301" y="3710"/>
                      <a:pt x="276" y="3760"/>
                    </a:cubicBezTo>
                    <a:cubicBezTo>
                      <a:pt x="276" y="3760"/>
                      <a:pt x="251" y="3735"/>
                      <a:pt x="251" y="3710"/>
                    </a:cubicBezTo>
                    <a:cubicBezTo>
                      <a:pt x="226" y="3585"/>
                      <a:pt x="377" y="3460"/>
                      <a:pt x="502" y="3435"/>
                    </a:cubicBezTo>
                    <a:cubicBezTo>
                      <a:pt x="530" y="3429"/>
                      <a:pt x="559" y="3426"/>
                      <a:pt x="590" y="3426"/>
                    </a:cubicBezTo>
                    <a:cubicBezTo>
                      <a:pt x="696" y="3426"/>
                      <a:pt x="817" y="3463"/>
                      <a:pt x="953" y="3560"/>
                    </a:cubicBezTo>
                    <a:lnTo>
                      <a:pt x="978" y="3560"/>
                    </a:lnTo>
                    <a:cubicBezTo>
                      <a:pt x="1028" y="3610"/>
                      <a:pt x="1053" y="3685"/>
                      <a:pt x="1053" y="3735"/>
                    </a:cubicBezTo>
                    <a:cubicBezTo>
                      <a:pt x="1078" y="3760"/>
                      <a:pt x="1053" y="3811"/>
                      <a:pt x="1053" y="3861"/>
                    </a:cubicBezTo>
                    <a:cubicBezTo>
                      <a:pt x="1053" y="3986"/>
                      <a:pt x="1028" y="4161"/>
                      <a:pt x="1179" y="4287"/>
                    </a:cubicBezTo>
                    <a:cubicBezTo>
                      <a:pt x="1254" y="4337"/>
                      <a:pt x="1329" y="4387"/>
                      <a:pt x="1429" y="4412"/>
                    </a:cubicBezTo>
                    <a:cubicBezTo>
                      <a:pt x="1554" y="4462"/>
                      <a:pt x="1680" y="4512"/>
                      <a:pt x="1780" y="4587"/>
                    </a:cubicBezTo>
                    <a:cubicBezTo>
                      <a:pt x="1880" y="4713"/>
                      <a:pt x="1981" y="4788"/>
                      <a:pt x="2081" y="4888"/>
                    </a:cubicBezTo>
                    <a:cubicBezTo>
                      <a:pt x="2181" y="4963"/>
                      <a:pt x="2256" y="5039"/>
                      <a:pt x="2331" y="5114"/>
                    </a:cubicBezTo>
                    <a:cubicBezTo>
                      <a:pt x="2732" y="5540"/>
                      <a:pt x="2732" y="6292"/>
                      <a:pt x="2331" y="6743"/>
                    </a:cubicBezTo>
                    <a:cubicBezTo>
                      <a:pt x="2281" y="6793"/>
                      <a:pt x="2281" y="6893"/>
                      <a:pt x="2331" y="6968"/>
                    </a:cubicBezTo>
                    <a:cubicBezTo>
                      <a:pt x="2356" y="6968"/>
                      <a:pt x="2382" y="6993"/>
                      <a:pt x="2407" y="6993"/>
                    </a:cubicBezTo>
                    <a:cubicBezTo>
                      <a:pt x="2420" y="7000"/>
                      <a:pt x="2435" y="7003"/>
                      <a:pt x="2451" y="7003"/>
                    </a:cubicBezTo>
                    <a:cubicBezTo>
                      <a:pt x="2493" y="7003"/>
                      <a:pt x="2539" y="6980"/>
                      <a:pt x="2557" y="6943"/>
                    </a:cubicBezTo>
                    <a:cubicBezTo>
                      <a:pt x="2983" y="6492"/>
                      <a:pt x="3058" y="5816"/>
                      <a:pt x="2808" y="5264"/>
                    </a:cubicBezTo>
                    <a:cubicBezTo>
                      <a:pt x="2908" y="5239"/>
                      <a:pt x="3008" y="5189"/>
                      <a:pt x="3058" y="5089"/>
                    </a:cubicBezTo>
                    <a:cubicBezTo>
                      <a:pt x="3108" y="5014"/>
                      <a:pt x="3133" y="4938"/>
                      <a:pt x="3133" y="4863"/>
                    </a:cubicBezTo>
                    <a:cubicBezTo>
                      <a:pt x="3133" y="4813"/>
                      <a:pt x="3158" y="4763"/>
                      <a:pt x="3158" y="4713"/>
                    </a:cubicBezTo>
                    <a:cubicBezTo>
                      <a:pt x="3209" y="4587"/>
                      <a:pt x="3334" y="4487"/>
                      <a:pt x="3484" y="4437"/>
                    </a:cubicBezTo>
                    <a:cubicBezTo>
                      <a:pt x="3509" y="4437"/>
                      <a:pt x="3534" y="4412"/>
                      <a:pt x="3509" y="4387"/>
                    </a:cubicBezTo>
                    <a:cubicBezTo>
                      <a:pt x="3509" y="4362"/>
                      <a:pt x="3484" y="4337"/>
                      <a:pt x="3459" y="4337"/>
                    </a:cubicBezTo>
                    <a:cubicBezTo>
                      <a:pt x="3284" y="4387"/>
                      <a:pt x="3133" y="4512"/>
                      <a:pt x="3058" y="4688"/>
                    </a:cubicBezTo>
                    <a:cubicBezTo>
                      <a:pt x="3058" y="4738"/>
                      <a:pt x="3033" y="4788"/>
                      <a:pt x="3033" y="4838"/>
                    </a:cubicBezTo>
                    <a:cubicBezTo>
                      <a:pt x="3008" y="4913"/>
                      <a:pt x="3008" y="4988"/>
                      <a:pt x="2983" y="5039"/>
                    </a:cubicBezTo>
                    <a:cubicBezTo>
                      <a:pt x="2933" y="5114"/>
                      <a:pt x="2833" y="5164"/>
                      <a:pt x="2757" y="5164"/>
                    </a:cubicBezTo>
                    <a:cubicBezTo>
                      <a:pt x="2707" y="5064"/>
                      <a:pt x="2657" y="4988"/>
                      <a:pt x="2582" y="4913"/>
                    </a:cubicBezTo>
                    <a:cubicBezTo>
                      <a:pt x="2482" y="4813"/>
                      <a:pt x="2382" y="4738"/>
                      <a:pt x="2306" y="4638"/>
                    </a:cubicBezTo>
                    <a:cubicBezTo>
                      <a:pt x="2256" y="4613"/>
                      <a:pt x="2231" y="4587"/>
                      <a:pt x="2206" y="4562"/>
                    </a:cubicBezTo>
                    <a:cubicBezTo>
                      <a:pt x="2181" y="4412"/>
                      <a:pt x="2231" y="4237"/>
                      <a:pt x="2331" y="4136"/>
                    </a:cubicBezTo>
                    <a:cubicBezTo>
                      <a:pt x="2382" y="4036"/>
                      <a:pt x="2482" y="3986"/>
                      <a:pt x="2557" y="3986"/>
                    </a:cubicBezTo>
                    <a:cubicBezTo>
                      <a:pt x="2575" y="3982"/>
                      <a:pt x="2592" y="3979"/>
                      <a:pt x="2608" y="3979"/>
                    </a:cubicBezTo>
                    <a:cubicBezTo>
                      <a:pt x="2682" y="3979"/>
                      <a:pt x="2737" y="4024"/>
                      <a:pt x="2757" y="4086"/>
                    </a:cubicBezTo>
                    <a:cubicBezTo>
                      <a:pt x="2783" y="4111"/>
                      <a:pt x="2757" y="4136"/>
                      <a:pt x="2757" y="4186"/>
                    </a:cubicBezTo>
                    <a:cubicBezTo>
                      <a:pt x="2732" y="4186"/>
                      <a:pt x="2732" y="4212"/>
                      <a:pt x="2682" y="4212"/>
                    </a:cubicBezTo>
                    <a:cubicBezTo>
                      <a:pt x="2632" y="4237"/>
                      <a:pt x="2582" y="4287"/>
                      <a:pt x="2607" y="4337"/>
                    </a:cubicBezTo>
                    <a:cubicBezTo>
                      <a:pt x="2607" y="4412"/>
                      <a:pt x="2657" y="4437"/>
                      <a:pt x="2732" y="4437"/>
                    </a:cubicBezTo>
                    <a:cubicBezTo>
                      <a:pt x="2808" y="4412"/>
                      <a:pt x="2883" y="4362"/>
                      <a:pt x="2933" y="4287"/>
                    </a:cubicBezTo>
                    <a:cubicBezTo>
                      <a:pt x="2983" y="4186"/>
                      <a:pt x="2983" y="4086"/>
                      <a:pt x="2958" y="3986"/>
                    </a:cubicBezTo>
                    <a:cubicBezTo>
                      <a:pt x="2913" y="3851"/>
                      <a:pt x="2767" y="3757"/>
                      <a:pt x="2593" y="3757"/>
                    </a:cubicBezTo>
                    <a:cubicBezTo>
                      <a:pt x="2573" y="3757"/>
                      <a:pt x="2553" y="3758"/>
                      <a:pt x="2532" y="3760"/>
                    </a:cubicBezTo>
                    <a:cubicBezTo>
                      <a:pt x="2407" y="3785"/>
                      <a:pt x="2256" y="3861"/>
                      <a:pt x="2156" y="3986"/>
                    </a:cubicBezTo>
                    <a:cubicBezTo>
                      <a:pt x="2081" y="4086"/>
                      <a:pt x="2006" y="4212"/>
                      <a:pt x="1981" y="4337"/>
                    </a:cubicBezTo>
                    <a:cubicBezTo>
                      <a:pt x="1981" y="4312"/>
                      <a:pt x="1955" y="4287"/>
                      <a:pt x="1930" y="4237"/>
                    </a:cubicBezTo>
                    <a:cubicBezTo>
                      <a:pt x="1755" y="3911"/>
                      <a:pt x="1930" y="3485"/>
                      <a:pt x="2156" y="3184"/>
                    </a:cubicBezTo>
                    <a:cubicBezTo>
                      <a:pt x="2306" y="3034"/>
                      <a:pt x="2557" y="2883"/>
                      <a:pt x="2707" y="2883"/>
                    </a:cubicBezTo>
                    <a:cubicBezTo>
                      <a:pt x="2757" y="2908"/>
                      <a:pt x="2833" y="2908"/>
                      <a:pt x="2908" y="2933"/>
                    </a:cubicBezTo>
                    <a:cubicBezTo>
                      <a:pt x="3004" y="2947"/>
                      <a:pt x="3107" y="2968"/>
                      <a:pt x="3210" y="2968"/>
                    </a:cubicBezTo>
                    <a:cubicBezTo>
                      <a:pt x="3295" y="2968"/>
                      <a:pt x="3380" y="2954"/>
                      <a:pt x="3459" y="2908"/>
                    </a:cubicBezTo>
                    <a:cubicBezTo>
                      <a:pt x="3534" y="2858"/>
                      <a:pt x="3585" y="2808"/>
                      <a:pt x="3635" y="2733"/>
                    </a:cubicBezTo>
                    <a:cubicBezTo>
                      <a:pt x="3660" y="2708"/>
                      <a:pt x="3710" y="2708"/>
                      <a:pt x="3760" y="2683"/>
                    </a:cubicBezTo>
                    <a:cubicBezTo>
                      <a:pt x="3785" y="2683"/>
                      <a:pt x="3810" y="2658"/>
                      <a:pt x="3835" y="2658"/>
                    </a:cubicBezTo>
                    <a:cubicBezTo>
                      <a:pt x="3910" y="2633"/>
                      <a:pt x="4011" y="2582"/>
                      <a:pt x="4111" y="2532"/>
                    </a:cubicBezTo>
                    <a:cubicBezTo>
                      <a:pt x="4236" y="2432"/>
                      <a:pt x="4336" y="2257"/>
                      <a:pt x="4286" y="2081"/>
                    </a:cubicBezTo>
                    <a:cubicBezTo>
                      <a:pt x="4286" y="2031"/>
                      <a:pt x="4236" y="2006"/>
                      <a:pt x="4161" y="2006"/>
                    </a:cubicBezTo>
                    <a:cubicBezTo>
                      <a:pt x="4111" y="2031"/>
                      <a:pt x="4086" y="2081"/>
                      <a:pt x="4086" y="2156"/>
                    </a:cubicBezTo>
                    <a:cubicBezTo>
                      <a:pt x="4111" y="2206"/>
                      <a:pt x="4061" y="2307"/>
                      <a:pt x="3986" y="2357"/>
                    </a:cubicBezTo>
                    <a:cubicBezTo>
                      <a:pt x="3910" y="2382"/>
                      <a:pt x="3835" y="2432"/>
                      <a:pt x="3760" y="2457"/>
                    </a:cubicBezTo>
                    <a:lnTo>
                      <a:pt x="3735" y="2457"/>
                    </a:lnTo>
                    <a:cubicBezTo>
                      <a:pt x="3760" y="2357"/>
                      <a:pt x="3735" y="2257"/>
                      <a:pt x="3735" y="2181"/>
                    </a:cubicBezTo>
                    <a:cubicBezTo>
                      <a:pt x="3735" y="2131"/>
                      <a:pt x="3735" y="2081"/>
                      <a:pt x="3735" y="2031"/>
                    </a:cubicBezTo>
                    <a:cubicBezTo>
                      <a:pt x="3760" y="1906"/>
                      <a:pt x="3785" y="1805"/>
                      <a:pt x="3835" y="1755"/>
                    </a:cubicBezTo>
                    <a:cubicBezTo>
                      <a:pt x="3850" y="1726"/>
                      <a:pt x="3882" y="1714"/>
                      <a:pt x="3911" y="1714"/>
                    </a:cubicBezTo>
                    <a:cubicBezTo>
                      <a:pt x="3931" y="1714"/>
                      <a:pt x="3950" y="1720"/>
                      <a:pt x="3960" y="1730"/>
                    </a:cubicBezTo>
                    <a:cubicBezTo>
                      <a:pt x="3998" y="1755"/>
                      <a:pt x="4042" y="1768"/>
                      <a:pt x="4083" y="1768"/>
                    </a:cubicBezTo>
                    <a:cubicBezTo>
                      <a:pt x="4123" y="1768"/>
                      <a:pt x="4161" y="1755"/>
                      <a:pt x="4186" y="1730"/>
                    </a:cubicBezTo>
                    <a:cubicBezTo>
                      <a:pt x="4261" y="1655"/>
                      <a:pt x="4261" y="1555"/>
                      <a:pt x="4186" y="1505"/>
                    </a:cubicBezTo>
                    <a:cubicBezTo>
                      <a:pt x="4129" y="1428"/>
                      <a:pt x="4042" y="1395"/>
                      <a:pt x="3948" y="1395"/>
                    </a:cubicBezTo>
                    <a:cubicBezTo>
                      <a:pt x="3919" y="1395"/>
                      <a:pt x="3890" y="1399"/>
                      <a:pt x="3860" y="1404"/>
                    </a:cubicBezTo>
                    <a:cubicBezTo>
                      <a:pt x="3860" y="1404"/>
                      <a:pt x="3860" y="1379"/>
                      <a:pt x="3860" y="1379"/>
                    </a:cubicBezTo>
                    <a:cubicBezTo>
                      <a:pt x="3885" y="1329"/>
                      <a:pt x="3935" y="1279"/>
                      <a:pt x="3960" y="1254"/>
                    </a:cubicBezTo>
                    <a:cubicBezTo>
                      <a:pt x="3986" y="1229"/>
                      <a:pt x="3986" y="1229"/>
                      <a:pt x="4011" y="1204"/>
                    </a:cubicBezTo>
                    <a:cubicBezTo>
                      <a:pt x="4086" y="1129"/>
                      <a:pt x="4111" y="1029"/>
                      <a:pt x="4111" y="953"/>
                    </a:cubicBezTo>
                    <a:cubicBezTo>
                      <a:pt x="4111" y="928"/>
                      <a:pt x="4086" y="903"/>
                      <a:pt x="4036" y="903"/>
                    </a:cubicBezTo>
                    <a:cubicBezTo>
                      <a:pt x="4011" y="903"/>
                      <a:pt x="3986" y="928"/>
                      <a:pt x="4011" y="978"/>
                    </a:cubicBezTo>
                    <a:cubicBezTo>
                      <a:pt x="4011" y="1003"/>
                      <a:pt x="3986" y="1079"/>
                      <a:pt x="3935" y="1129"/>
                    </a:cubicBezTo>
                    <a:cubicBezTo>
                      <a:pt x="3910" y="1154"/>
                      <a:pt x="3910" y="1154"/>
                      <a:pt x="3885" y="1179"/>
                    </a:cubicBezTo>
                    <a:cubicBezTo>
                      <a:pt x="3835" y="1229"/>
                      <a:pt x="3785" y="1279"/>
                      <a:pt x="3760" y="1329"/>
                    </a:cubicBezTo>
                    <a:cubicBezTo>
                      <a:pt x="3760" y="1379"/>
                      <a:pt x="3760" y="1404"/>
                      <a:pt x="3760" y="1430"/>
                    </a:cubicBezTo>
                    <a:cubicBezTo>
                      <a:pt x="3685" y="1455"/>
                      <a:pt x="3635" y="1480"/>
                      <a:pt x="3610" y="1530"/>
                    </a:cubicBezTo>
                    <a:cubicBezTo>
                      <a:pt x="3484" y="1655"/>
                      <a:pt x="3434" y="1805"/>
                      <a:pt x="3434" y="2006"/>
                    </a:cubicBezTo>
                    <a:cubicBezTo>
                      <a:pt x="3409" y="2081"/>
                      <a:pt x="3409" y="2131"/>
                      <a:pt x="3434" y="2181"/>
                    </a:cubicBezTo>
                    <a:cubicBezTo>
                      <a:pt x="3434" y="2257"/>
                      <a:pt x="3434" y="2332"/>
                      <a:pt x="3409" y="2407"/>
                    </a:cubicBezTo>
                    <a:cubicBezTo>
                      <a:pt x="3409" y="2507"/>
                      <a:pt x="3359" y="2582"/>
                      <a:pt x="3309" y="2633"/>
                    </a:cubicBezTo>
                    <a:cubicBezTo>
                      <a:pt x="3280" y="2652"/>
                      <a:pt x="3244" y="2660"/>
                      <a:pt x="3204" y="2660"/>
                    </a:cubicBezTo>
                    <a:cubicBezTo>
                      <a:pt x="3138" y="2660"/>
                      <a:pt x="3060" y="2638"/>
                      <a:pt x="2983" y="2607"/>
                    </a:cubicBezTo>
                    <a:cubicBezTo>
                      <a:pt x="2908" y="2607"/>
                      <a:pt x="2808" y="2582"/>
                      <a:pt x="2732" y="2582"/>
                    </a:cubicBezTo>
                    <a:cubicBezTo>
                      <a:pt x="2883" y="2407"/>
                      <a:pt x="3033" y="2232"/>
                      <a:pt x="3158" y="2006"/>
                    </a:cubicBezTo>
                    <a:cubicBezTo>
                      <a:pt x="3259" y="1780"/>
                      <a:pt x="3334" y="1530"/>
                      <a:pt x="3309" y="1254"/>
                    </a:cubicBezTo>
                    <a:cubicBezTo>
                      <a:pt x="3409" y="1254"/>
                      <a:pt x="3484" y="1229"/>
                      <a:pt x="3559" y="1179"/>
                    </a:cubicBezTo>
                    <a:cubicBezTo>
                      <a:pt x="3710" y="1079"/>
                      <a:pt x="3785" y="928"/>
                      <a:pt x="3735" y="778"/>
                    </a:cubicBezTo>
                    <a:cubicBezTo>
                      <a:pt x="3735" y="703"/>
                      <a:pt x="3685" y="628"/>
                      <a:pt x="3635" y="577"/>
                    </a:cubicBezTo>
                    <a:cubicBezTo>
                      <a:pt x="3610" y="552"/>
                      <a:pt x="3585" y="527"/>
                      <a:pt x="3585" y="502"/>
                    </a:cubicBezTo>
                    <a:cubicBezTo>
                      <a:pt x="3534" y="427"/>
                      <a:pt x="3534" y="377"/>
                      <a:pt x="3534" y="302"/>
                    </a:cubicBezTo>
                    <a:cubicBezTo>
                      <a:pt x="3559" y="252"/>
                      <a:pt x="3585" y="227"/>
                      <a:pt x="3635" y="227"/>
                    </a:cubicBezTo>
                    <a:cubicBezTo>
                      <a:pt x="3643" y="218"/>
                      <a:pt x="3651" y="215"/>
                      <a:pt x="3659" y="215"/>
                    </a:cubicBezTo>
                    <a:cubicBezTo>
                      <a:pt x="3674" y="215"/>
                      <a:pt x="3685" y="227"/>
                      <a:pt x="3685" y="227"/>
                    </a:cubicBezTo>
                    <a:cubicBezTo>
                      <a:pt x="3710" y="252"/>
                      <a:pt x="3710" y="252"/>
                      <a:pt x="3710" y="277"/>
                    </a:cubicBezTo>
                    <a:cubicBezTo>
                      <a:pt x="3710" y="327"/>
                      <a:pt x="3760" y="377"/>
                      <a:pt x="3810" y="377"/>
                    </a:cubicBezTo>
                    <a:cubicBezTo>
                      <a:pt x="3885" y="377"/>
                      <a:pt x="3910" y="327"/>
                      <a:pt x="3935" y="277"/>
                    </a:cubicBezTo>
                    <a:cubicBezTo>
                      <a:pt x="3935" y="201"/>
                      <a:pt x="3885" y="126"/>
                      <a:pt x="3835" y="76"/>
                    </a:cubicBezTo>
                    <a:cubicBezTo>
                      <a:pt x="3785" y="26"/>
                      <a:pt x="3685" y="1"/>
                      <a:pt x="3610"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6877893" y="3955225"/>
                <a:ext cx="221473" cy="312200"/>
              </a:xfrm>
              <a:custGeom>
                <a:avLst/>
                <a:gdLst/>
                <a:ahLst/>
                <a:cxnLst/>
                <a:rect l="l" t="t" r="r" b="b"/>
                <a:pathLst>
                  <a:path w="2983" h="4205" extrusionOk="0">
                    <a:moveTo>
                      <a:pt x="1404" y="1"/>
                    </a:moveTo>
                    <a:cubicBezTo>
                      <a:pt x="1354" y="26"/>
                      <a:pt x="1329" y="51"/>
                      <a:pt x="1304" y="101"/>
                    </a:cubicBezTo>
                    <a:cubicBezTo>
                      <a:pt x="1278" y="126"/>
                      <a:pt x="1304" y="176"/>
                      <a:pt x="1329" y="176"/>
                    </a:cubicBezTo>
                    <a:cubicBezTo>
                      <a:pt x="1343" y="183"/>
                      <a:pt x="1356" y="186"/>
                      <a:pt x="1367" y="186"/>
                    </a:cubicBezTo>
                    <a:cubicBezTo>
                      <a:pt x="1393" y="186"/>
                      <a:pt x="1411" y="169"/>
                      <a:pt x="1429" y="151"/>
                    </a:cubicBezTo>
                    <a:lnTo>
                      <a:pt x="1454" y="151"/>
                    </a:lnTo>
                    <a:cubicBezTo>
                      <a:pt x="1454" y="143"/>
                      <a:pt x="1457" y="140"/>
                      <a:pt x="1460" y="140"/>
                    </a:cubicBezTo>
                    <a:cubicBezTo>
                      <a:pt x="1468" y="140"/>
                      <a:pt x="1479" y="151"/>
                      <a:pt x="1479" y="151"/>
                    </a:cubicBezTo>
                    <a:cubicBezTo>
                      <a:pt x="1504" y="151"/>
                      <a:pt x="1504" y="201"/>
                      <a:pt x="1504" y="226"/>
                    </a:cubicBezTo>
                    <a:cubicBezTo>
                      <a:pt x="1504" y="251"/>
                      <a:pt x="1479" y="301"/>
                      <a:pt x="1429" y="326"/>
                    </a:cubicBezTo>
                    <a:lnTo>
                      <a:pt x="1379" y="326"/>
                    </a:lnTo>
                    <a:cubicBezTo>
                      <a:pt x="1329" y="351"/>
                      <a:pt x="1304" y="376"/>
                      <a:pt x="1253" y="427"/>
                    </a:cubicBezTo>
                    <a:cubicBezTo>
                      <a:pt x="1203" y="502"/>
                      <a:pt x="1178" y="602"/>
                      <a:pt x="1228" y="702"/>
                    </a:cubicBezTo>
                    <a:cubicBezTo>
                      <a:pt x="1253" y="727"/>
                      <a:pt x="1304" y="777"/>
                      <a:pt x="1354" y="828"/>
                    </a:cubicBezTo>
                    <a:cubicBezTo>
                      <a:pt x="1278" y="953"/>
                      <a:pt x="1228" y="1103"/>
                      <a:pt x="1228" y="1279"/>
                    </a:cubicBezTo>
                    <a:cubicBezTo>
                      <a:pt x="1228" y="1404"/>
                      <a:pt x="1253" y="1554"/>
                      <a:pt x="1278" y="1705"/>
                    </a:cubicBezTo>
                    <a:cubicBezTo>
                      <a:pt x="1228" y="1680"/>
                      <a:pt x="1178" y="1655"/>
                      <a:pt x="1128" y="1655"/>
                    </a:cubicBezTo>
                    <a:cubicBezTo>
                      <a:pt x="1053" y="1630"/>
                      <a:pt x="978" y="1605"/>
                      <a:pt x="953" y="1554"/>
                    </a:cubicBezTo>
                    <a:cubicBezTo>
                      <a:pt x="928" y="1529"/>
                      <a:pt x="928" y="1454"/>
                      <a:pt x="953" y="1404"/>
                    </a:cubicBezTo>
                    <a:cubicBezTo>
                      <a:pt x="978" y="1354"/>
                      <a:pt x="1003" y="1329"/>
                      <a:pt x="1028" y="1279"/>
                    </a:cubicBezTo>
                    <a:cubicBezTo>
                      <a:pt x="1028" y="1254"/>
                      <a:pt x="1053" y="1229"/>
                      <a:pt x="1078" y="1179"/>
                    </a:cubicBezTo>
                    <a:cubicBezTo>
                      <a:pt x="1128" y="1078"/>
                      <a:pt x="1153" y="978"/>
                      <a:pt x="1103" y="878"/>
                    </a:cubicBezTo>
                    <a:cubicBezTo>
                      <a:pt x="1103" y="828"/>
                      <a:pt x="1078" y="803"/>
                      <a:pt x="1053" y="777"/>
                    </a:cubicBezTo>
                    <a:cubicBezTo>
                      <a:pt x="1078" y="752"/>
                      <a:pt x="1078" y="727"/>
                      <a:pt x="1078" y="727"/>
                    </a:cubicBezTo>
                    <a:cubicBezTo>
                      <a:pt x="1078" y="677"/>
                      <a:pt x="1078" y="627"/>
                      <a:pt x="1053" y="602"/>
                    </a:cubicBezTo>
                    <a:cubicBezTo>
                      <a:pt x="1053" y="577"/>
                      <a:pt x="1053" y="577"/>
                      <a:pt x="1053" y="552"/>
                    </a:cubicBezTo>
                    <a:cubicBezTo>
                      <a:pt x="1053" y="502"/>
                      <a:pt x="1053" y="477"/>
                      <a:pt x="1053" y="452"/>
                    </a:cubicBezTo>
                    <a:cubicBezTo>
                      <a:pt x="1078" y="427"/>
                      <a:pt x="1078" y="402"/>
                      <a:pt x="1053" y="402"/>
                    </a:cubicBezTo>
                    <a:lnTo>
                      <a:pt x="1003" y="402"/>
                    </a:lnTo>
                    <a:cubicBezTo>
                      <a:pt x="978" y="452"/>
                      <a:pt x="978" y="502"/>
                      <a:pt x="978" y="577"/>
                    </a:cubicBezTo>
                    <a:cubicBezTo>
                      <a:pt x="1003" y="602"/>
                      <a:pt x="1003" y="602"/>
                      <a:pt x="1003" y="602"/>
                    </a:cubicBezTo>
                    <a:cubicBezTo>
                      <a:pt x="1003" y="652"/>
                      <a:pt x="1028" y="677"/>
                      <a:pt x="1003" y="702"/>
                    </a:cubicBezTo>
                    <a:cubicBezTo>
                      <a:pt x="1003" y="727"/>
                      <a:pt x="1003" y="727"/>
                      <a:pt x="1003" y="727"/>
                    </a:cubicBezTo>
                    <a:cubicBezTo>
                      <a:pt x="966" y="691"/>
                      <a:pt x="916" y="667"/>
                      <a:pt x="862" y="667"/>
                    </a:cubicBezTo>
                    <a:cubicBezTo>
                      <a:pt x="843" y="667"/>
                      <a:pt x="822" y="671"/>
                      <a:pt x="802" y="677"/>
                    </a:cubicBezTo>
                    <a:cubicBezTo>
                      <a:pt x="752" y="702"/>
                      <a:pt x="727" y="752"/>
                      <a:pt x="727" y="803"/>
                    </a:cubicBezTo>
                    <a:cubicBezTo>
                      <a:pt x="752" y="853"/>
                      <a:pt x="802" y="878"/>
                      <a:pt x="852" y="878"/>
                    </a:cubicBezTo>
                    <a:cubicBezTo>
                      <a:pt x="877" y="878"/>
                      <a:pt x="903" y="903"/>
                      <a:pt x="928" y="928"/>
                    </a:cubicBezTo>
                    <a:cubicBezTo>
                      <a:pt x="928" y="978"/>
                      <a:pt x="928" y="1028"/>
                      <a:pt x="903" y="1103"/>
                    </a:cubicBezTo>
                    <a:cubicBezTo>
                      <a:pt x="877" y="1128"/>
                      <a:pt x="852" y="1153"/>
                      <a:pt x="852" y="1179"/>
                    </a:cubicBezTo>
                    <a:cubicBezTo>
                      <a:pt x="827" y="1229"/>
                      <a:pt x="802" y="1279"/>
                      <a:pt x="777" y="1329"/>
                    </a:cubicBezTo>
                    <a:lnTo>
                      <a:pt x="752" y="1329"/>
                    </a:lnTo>
                    <a:cubicBezTo>
                      <a:pt x="727" y="1279"/>
                      <a:pt x="677" y="1254"/>
                      <a:pt x="677" y="1204"/>
                    </a:cubicBezTo>
                    <a:cubicBezTo>
                      <a:pt x="652" y="1153"/>
                      <a:pt x="627" y="1103"/>
                      <a:pt x="677" y="1053"/>
                    </a:cubicBezTo>
                    <a:cubicBezTo>
                      <a:pt x="702" y="1028"/>
                      <a:pt x="702" y="1003"/>
                      <a:pt x="677" y="978"/>
                    </a:cubicBezTo>
                    <a:cubicBezTo>
                      <a:pt x="652" y="965"/>
                      <a:pt x="633" y="959"/>
                      <a:pt x="617" y="959"/>
                    </a:cubicBezTo>
                    <a:cubicBezTo>
                      <a:pt x="602" y="959"/>
                      <a:pt x="589" y="965"/>
                      <a:pt x="577" y="978"/>
                    </a:cubicBezTo>
                    <a:cubicBezTo>
                      <a:pt x="502" y="1053"/>
                      <a:pt x="502" y="1179"/>
                      <a:pt x="552" y="1254"/>
                    </a:cubicBezTo>
                    <a:cubicBezTo>
                      <a:pt x="577" y="1329"/>
                      <a:pt x="627" y="1379"/>
                      <a:pt x="677" y="1429"/>
                    </a:cubicBezTo>
                    <a:cubicBezTo>
                      <a:pt x="677" y="1429"/>
                      <a:pt x="677" y="1454"/>
                      <a:pt x="702" y="1454"/>
                    </a:cubicBezTo>
                    <a:cubicBezTo>
                      <a:pt x="727" y="1479"/>
                      <a:pt x="727" y="1504"/>
                      <a:pt x="752" y="1529"/>
                    </a:cubicBezTo>
                    <a:cubicBezTo>
                      <a:pt x="752" y="1580"/>
                      <a:pt x="752" y="1630"/>
                      <a:pt x="777" y="1655"/>
                    </a:cubicBezTo>
                    <a:cubicBezTo>
                      <a:pt x="852" y="1780"/>
                      <a:pt x="978" y="1805"/>
                      <a:pt x="1078" y="1830"/>
                    </a:cubicBezTo>
                    <a:cubicBezTo>
                      <a:pt x="1128" y="1855"/>
                      <a:pt x="1178" y="1855"/>
                      <a:pt x="1203" y="1880"/>
                    </a:cubicBezTo>
                    <a:cubicBezTo>
                      <a:pt x="1278" y="1905"/>
                      <a:pt x="1379" y="2081"/>
                      <a:pt x="1404" y="2181"/>
                    </a:cubicBezTo>
                    <a:cubicBezTo>
                      <a:pt x="1454" y="2432"/>
                      <a:pt x="1429" y="2707"/>
                      <a:pt x="1228" y="2833"/>
                    </a:cubicBezTo>
                    <a:cubicBezTo>
                      <a:pt x="1203" y="2858"/>
                      <a:pt x="1203" y="2858"/>
                      <a:pt x="1178" y="2883"/>
                    </a:cubicBezTo>
                    <a:cubicBezTo>
                      <a:pt x="1203" y="2808"/>
                      <a:pt x="1203" y="2707"/>
                      <a:pt x="1178" y="2632"/>
                    </a:cubicBezTo>
                    <a:cubicBezTo>
                      <a:pt x="1178" y="2532"/>
                      <a:pt x="1128" y="2457"/>
                      <a:pt x="1053" y="2407"/>
                    </a:cubicBezTo>
                    <a:cubicBezTo>
                      <a:pt x="1003" y="2369"/>
                      <a:pt x="946" y="2350"/>
                      <a:pt x="893" y="2350"/>
                    </a:cubicBezTo>
                    <a:cubicBezTo>
                      <a:pt x="840" y="2350"/>
                      <a:pt x="790" y="2369"/>
                      <a:pt x="752" y="2407"/>
                    </a:cubicBezTo>
                    <a:cubicBezTo>
                      <a:pt x="702" y="2432"/>
                      <a:pt x="677" y="2507"/>
                      <a:pt x="677" y="2557"/>
                    </a:cubicBezTo>
                    <a:cubicBezTo>
                      <a:pt x="677" y="2632"/>
                      <a:pt x="702" y="2682"/>
                      <a:pt x="752" y="2707"/>
                    </a:cubicBezTo>
                    <a:cubicBezTo>
                      <a:pt x="765" y="2720"/>
                      <a:pt x="784" y="2726"/>
                      <a:pt x="799" y="2726"/>
                    </a:cubicBezTo>
                    <a:cubicBezTo>
                      <a:pt x="815" y="2726"/>
                      <a:pt x="827" y="2720"/>
                      <a:pt x="827" y="2707"/>
                    </a:cubicBezTo>
                    <a:cubicBezTo>
                      <a:pt x="852" y="2657"/>
                      <a:pt x="852" y="2632"/>
                      <a:pt x="827" y="2607"/>
                    </a:cubicBezTo>
                    <a:cubicBezTo>
                      <a:pt x="802" y="2582"/>
                      <a:pt x="802" y="2582"/>
                      <a:pt x="802" y="2557"/>
                    </a:cubicBezTo>
                    <a:cubicBezTo>
                      <a:pt x="802" y="2532"/>
                      <a:pt x="827" y="2507"/>
                      <a:pt x="827" y="2507"/>
                    </a:cubicBezTo>
                    <a:cubicBezTo>
                      <a:pt x="840" y="2494"/>
                      <a:pt x="865" y="2488"/>
                      <a:pt x="893" y="2488"/>
                    </a:cubicBezTo>
                    <a:cubicBezTo>
                      <a:pt x="921" y="2488"/>
                      <a:pt x="953" y="2494"/>
                      <a:pt x="978" y="2507"/>
                    </a:cubicBezTo>
                    <a:cubicBezTo>
                      <a:pt x="1003" y="2532"/>
                      <a:pt x="1053" y="2582"/>
                      <a:pt x="1053" y="2657"/>
                    </a:cubicBezTo>
                    <a:cubicBezTo>
                      <a:pt x="1078" y="2757"/>
                      <a:pt x="1053" y="2858"/>
                      <a:pt x="1003" y="2933"/>
                    </a:cubicBezTo>
                    <a:cubicBezTo>
                      <a:pt x="978" y="2933"/>
                      <a:pt x="953" y="2933"/>
                      <a:pt x="903" y="2958"/>
                    </a:cubicBezTo>
                    <a:cubicBezTo>
                      <a:pt x="852" y="2958"/>
                      <a:pt x="752" y="2983"/>
                      <a:pt x="677" y="3008"/>
                    </a:cubicBezTo>
                    <a:cubicBezTo>
                      <a:pt x="627" y="3033"/>
                      <a:pt x="577" y="3058"/>
                      <a:pt x="502" y="3083"/>
                    </a:cubicBezTo>
                    <a:cubicBezTo>
                      <a:pt x="476" y="3058"/>
                      <a:pt x="426" y="3008"/>
                      <a:pt x="426" y="2958"/>
                    </a:cubicBezTo>
                    <a:cubicBezTo>
                      <a:pt x="426" y="2933"/>
                      <a:pt x="451" y="2883"/>
                      <a:pt x="451" y="2833"/>
                    </a:cubicBezTo>
                    <a:cubicBezTo>
                      <a:pt x="476" y="2808"/>
                      <a:pt x="476" y="2783"/>
                      <a:pt x="476" y="2757"/>
                    </a:cubicBezTo>
                    <a:cubicBezTo>
                      <a:pt x="502" y="2632"/>
                      <a:pt x="451" y="2532"/>
                      <a:pt x="376" y="2457"/>
                    </a:cubicBezTo>
                    <a:cubicBezTo>
                      <a:pt x="364" y="2444"/>
                      <a:pt x="357" y="2438"/>
                      <a:pt x="351" y="2438"/>
                    </a:cubicBezTo>
                    <a:cubicBezTo>
                      <a:pt x="345" y="2438"/>
                      <a:pt x="339" y="2444"/>
                      <a:pt x="326" y="2457"/>
                    </a:cubicBezTo>
                    <a:cubicBezTo>
                      <a:pt x="326" y="2457"/>
                      <a:pt x="326" y="2482"/>
                      <a:pt x="326" y="2507"/>
                    </a:cubicBezTo>
                    <a:cubicBezTo>
                      <a:pt x="401" y="2557"/>
                      <a:pt x="426" y="2657"/>
                      <a:pt x="426" y="2732"/>
                    </a:cubicBezTo>
                    <a:cubicBezTo>
                      <a:pt x="426" y="2757"/>
                      <a:pt x="401" y="2783"/>
                      <a:pt x="401" y="2833"/>
                    </a:cubicBezTo>
                    <a:cubicBezTo>
                      <a:pt x="376" y="2858"/>
                      <a:pt x="351" y="2908"/>
                      <a:pt x="376" y="2983"/>
                    </a:cubicBezTo>
                    <a:cubicBezTo>
                      <a:pt x="376" y="3033"/>
                      <a:pt x="401" y="3108"/>
                      <a:pt x="451" y="3133"/>
                    </a:cubicBezTo>
                    <a:cubicBezTo>
                      <a:pt x="151" y="3359"/>
                      <a:pt x="0" y="3760"/>
                      <a:pt x="101" y="4136"/>
                    </a:cubicBezTo>
                    <a:cubicBezTo>
                      <a:pt x="101" y="4161"/>
                      <a:pt x="126" y="4186"/>
                      <a:pt x="176" y="4186"/>
                    </a:cubicBezTo>
                    <a:cubicBezTo>
                      <a:pt x="176" y="4199"/>
                      <a:pt x="182" y="4205"/>
                      <a:pt x="191" y="4205"/>
                    </a:cubicBezTo>
                    <a:cubicBezTo>
                      <a:pt x="201" y="4205"/>
                      <a:pt x="213" y="4199"/>
                      <a:pt x="226" y="4186"/>
                    </a:cubicBezTo>
                    <a:cubicBezTo>
                      <a:pt x="276" y="4186"/>
                      <a:pt x="301" y="4136"/>
                      <a:pt x="301" y="4086"/>
                    </a:cubicBezTo>
                    <a:cubicBezTo>
                      <a:pt x="201" y="3735"/>
                      <a:pt x="426" y="3309"/>
                      <a:pt x="752" y="3209"/>
                    </a:cubicBezTo>
                    <a:cubicBezTo>
                      <a:pt x="827" y="3184"/>
                      <a:pt x="877" y="3158"/>
                      <a:pt x="953" y="3133"/>
                    </a:cubicBezTo>
                    <a:cubicBezTo>
                      <a:pt x="1053" y="3133"/>
                      <a:pt x="1128" y="3108"/>
                      <a:pt x="1228" y="3083"/>
                    </a:cubicBezTo>
                    <a:cubicBezTo>
                      <a:pt x="1253" y="3071"/>
                      <a:pt x="1291" y="3064"/>
                      <a:pt x="1332" y="3064"/>
                    </a:cubicBezTo>
                    <a:cubicBezTo>
                      <a:pt x="1372" y="3064"/>
                      <a:pt x="1416" y="3071"/>
                      <a:pt x="1454" y="3083"/>
                    </a:cubicBezTo>
                    <a:lnTo>
                      <a:pt x="1629" y="3083"/>
                    </a:lnTo>
                    <a:cubicBezTo>
                      <a:pt x="1730" y="3058"/>
                      <a:pt x="1780" y="2958"/>
                      <a:pt x="1830" y="2883"/>
                    </a:cubicBezTo>
                    <a:cubicBezTo>
                      <a:pt x="1830" y="2858"/>
                      <a:pt x="1830" y="2833"/>
                      <a:pt x="1855" y="2808"/>
                    </a:cubicBezTo>
                    <a:cubicBezTo>
                      <a:pt x="1880" y="2783"/>
                      <a:pt x="1905" y="2757"/>
                      <a:pt x="1955" y="2732"/>
                    </a:cubicBezTo>
                    <a:cubicBezTo>
                      <a:pt x="1955" y="2757"/>
                      <a:pt x="1955" y="2757"/>
                      <a:pt x="1955" y="2757"/>
                    </a:cubicBezTo>
                    <a:cubicBezTo>
                      <a:pt x="1989" y="2751"/>
                      <a:pt x="2021" y="2748"/>
                      <a:pt x="2051" y="2748"/>
                    </a:cubicBezTo>
                    <a:cubicBezTo>
                      <a:pt x="2132" y="2748"/>
                      <a:pt x="2201" y="2771"/>
                      <a:pt x="2256" y="2808"/>
                    </a:cubicBezTo>
                    <a:cubicBezTo>
                      <a:pt x="2306" y="2858"/>
                      <a:pt x="2356" y="2983"/>
                      <a:pt x="2306" y="3033"/>
                    </a:cubicBezTo>
                    <a:cubicBezTo>
                      <a:pt x="2281" y="3058"/>
                      <a:pt x="2281" y="3058"/>
                      <a:pt x="2281" y="3058"/>
                    </a:cubicBezTo>
                    <a:cubicBezTo>
                      <a:pt x="2281" y="3033"/>
                      <a:pt x="2281" y="3008"/>
                      <a:pt x="2256" y="2983"/>
                    </a:cubicBezTo>
                    <a:cubicBezTo>
                      <a:pt x="2241" y="2976"/>
                      <a:pt x="2229" y="2973"/>
                      <a:pt x="2218" y="2973"/>
                    </a:cubicBezTo>
                    <a:cubicBezTo>
                      <a:pt x="2191" y="2973"/>
                      <a:pt x="2173" y="2990"/>
                      <a:pt x="2156" y="3008"/>
                    </a:cubicBezTo>
                    <a:cubicBezTo>
                      <a:pt x="2131" y="3033"/>
                      <a:pt x="2131" y="3083"/>
                      <a:pt x="2156" y="3108"/>
                    </a:cubicBezTo>
                    <a:cubicBezTo>
                      <a:pt x="2156" y="3158"/>
                      <a:pt x="2206" y="3184"/>
                      <a:pt x="2231" y="3184"/>
                    </a:cubicBezTo>
                    <a:cubicBezTo>
                      <a:pt x="2250" y="3190"/>
                      <a:pt x="2267" y="3193"/>
                      <a:pt x="2283" y="3193"/>
                    </a:cubicBezTo>
                    <a:cubicBezTo>
                      <a:pt x="2331" y="3193"/>
                      <a:pt x="2369" y="3165"/>
                      <a:pt x="2406" y="3108"/>
                    </a:cubicBezTo>
                    <a:cubicBezTo>
                      <a:pt x="2507" y="2983"/>
                      <a:pt x="2456" y="2808"/>
                      <a:pt x="2331" y="2707"/>
                    </a:cubicBezTo>
                    <a:cubicBezTo>
                      <a:pt x="2306" y="2682"/>
                      <a:pt x="2231" y="2657"/>
                      <a:pt x="2181" y="2632"/>
                    </a:cubicBezTo>
                    <a:cubicBezTo>
                      <a:pt x="2206" y="2607"/>
                      <a:pt x="2231" y="2607"/>
                      <a:pt x="2256" y="2582"/>
                    </a:cubicBezTo>
                    <a:cubicBezTo>
                      <a:pt x="2331" y="2507"/>
                      <a:pt x="2406" y="2432"/>
                      <a:pt x="2406" y="2356"/>
                    </a:cubicBezTo>
                    <a:cubicBezTo>
                      <a:pt x="2431" y="2331"/>
                      <a:pt x="2431" y="2306"/>
                      <a:pt x="2431" y="2281"/>
                    </a:cubicBezTo>
                    <a:cubicBezTo>
                      <a:pt x="2456" y="2256"/>
                      <a:pt x="2482" y="2231"/>
                      <a:pt x="2507" y="2206"/>
                    </a:cubicBezTo>
                    <a:cubicBezTo>
                      <a:pt x="2532" y="2156"/>
                      <a:pt x="2557" y="2106"/>
                      <a:pt x="2582" y="2056"/>
                    </a:cubicBezTo>
                    <a:cubicBezTo>
                      <a:pt x="2582" y="2031"/>
                      <a:pt x="2607" y="2006"/>
                      <a:pt x="2607" y="1981"/>
                    </a:cubicBezTo>
                    <a:cubicBezTo>
                      <a:pt x="2632" y="1930"/>
                      <a:pt x="2682" y="1855"/>
                      <a:pt x="2757" y="1855"/>
                    </a:cubicBezTo>
                    <a:cubicBezTo>
                      <a:pt x="2771" y="1848"/>
                      <a:pt x="2784" y="1845"/>
                      <a:pt x="2797" y="1845"/>
                    </a:cubicBezTo>
                    <a:cubicBezTo>
                      <a:pt x="2832" y="1845"/>
                      <a:pt x="2864" y="1869"/>
                      <a:pt x="2883" y="1905"/>
                    </a:cubicBezTo>
                    <a:cubicBezTo>
                      <a:pt x="2908" y="1930"/>
                      <a:pt x="2908" y="1981"/>
                      <a:pt x="2908" y="2031"/>
                    </a:cubicBezTo>
                    <a:cubicBezTo>
                      <a:pt x="2883" y="2031"/>
                      <a:pt x="2908" y="2056"/>
                      <a:pt x="2908" y="2081"/>
                    </a:cubicBezTo>
                    <a:cubicBezTo>
                      <a:pt x="2933" y="2081"/>
                      <a:pt x="2958" y="2081"/>
                      <a:pt x="2958" y="2056"/>
                    </a:cubicBezTo>
                    <a:cubicBezTo>
                      <a:pt x="2983" y="1981"/>
                      <a:pt x="2983" y="1905"/>
                      <a:pt x="2933" y="1855"/>
                    </a:cubicBezTo>
                    <a:cubicBezTo>
                      <a:pt x="2908" y="1805"/>
                      <a:pt x="2832" y="1780"/>
                      <a:pt x="2757" y="1780"/>
                    </a:cubicBezTo>
                    <a:cubicBezTo>
                      <a:pt x="2657" y="1780"/>
                      <a:pt x="2582" y="1880"/>
                      <a:pt x="2557" y="1955"/>
                    </a:cubicBezTo>
                    <a:cubicBezTo>
                      <a:pt x="2532" y="1981"/>
                      <a:pt x="2532" y="2006"/>
                      <a:pt x="2507" y="2031"/>
                    </a:cubicBezTo>
                    <a:cubicBezTo>
                      <a:pt x="2482" y="2081"/>
                      <a:pt x="2482" y="2131"/>
                      <a:pt x="2456" y="2156"/>
                    </a:cubicBezTo>
                    <a:cubicBezTo>
                      <a:pt x="2431" y="2181"/>
                      <a:pt x="2431" y="2181"/>
                      <a:pt x="2431" y="2181"/>
                    </a:cubicBezTo>
                    <a:cubicBezTo>
                      <a:pt x="2406" y="2131"/>
                      <a:pt x="2381" y="2081"/>
                      <a:pt x="2356" y="2056"/>
                    </a:cubicBezTo>
                    <a:cubicBezTo>
                      <a:pt x="2295" y="1995"/>
                      <a:pt x="2216" y="1962"/>
                      <a:pt x="2141" y="1962"/>
                    </a:cubicBezTo>
                    <a:cubicBezTo>
                      <a:pt x="2092" y="1962"/>
                      <a:pt x="2045" y="1976"/>
                      <a:pt x="2005" y="2006"/>
                    </a:cubicBezTo>
                    <a:cubicBezTo>
                      <a:pt x="2005" y="2031"/>
                      <a:pt x="1980" y="2031"/>
                      <a:pt x="1980" y="2056"/>
                    </a:cubicBezTo>
                    <a:cubicBezTo>
                      <a:pt x="1980" y="1981"/>
                      <a:pt x="2055" y="1905"/>
                      <a:pt x="2131" y="1905"/>
                    </a:cubicBezTo>
                    <a:cubicBezTo>
                      <a:pt x="2206" y="1905"/>
                      <a:pt x="2231" y="1855"/>
                      <a:pt x="2231" y="1805"/>
                    </a:cubicBezTo>
                    <a:cubicBezTo>
                      <a:pt x="2231" y="1730"/>
                      <a:pt x="2181" y="1705"/>
                      <a:pt x="2131" y="1705"/>
                    </a:cubicBezTo>
                    <a:cubicBezTo>
                      <a:pt x="1955" y="1705"/>
                      <a:pt x="1780" y="1880"/>
                      <a:pt x="1780" y="2056"/>
                    </a:cubicBezTo>
                    <a:cubicBezTo>
                      <a:pt x="1780" y="2131"/>
                      <a:pt x="1805" y="2206"/>
                      <a:pt x="1855" y="2231"/>
                    </a:cubicBezTo>
                    <a:cubicBezTo>
                      <a:pt x="1880" y="2281"/>
                      <a:pt x="1930" y="2281"/>
                      <a:pt x="1980" y="2281"/>
                    </a:cubicBezTo>
                    <a:cubicBezTo>
                      <a:pt x="2055" y="2281"/>
                      <a:pt x="2081" y="2231"/>
                      <a:pt x="2131" y="2181"/>
                    </a:cubicBezTo>
                    <a:cubicBezTo>
                      <a:pt x="2131" y="2181"/>
                      <a:pt x="2131" y="2181"/>
                      <a:pt x="2131" y="2156"/>
                    </a:cubicBezTo>
                    <a:cubicBezTo>
                      <a:pt x="2156" y="2156"/>
                      <a:pt x="2181" y="2156"/>
                      <a:pt x="2206" y="2181"/>
                    </a:cubicBezTo>
                    <a:cubicBezTo>
                      <a:pt x="2231" y="2206"/>
                      <a:pt x="2231" y="2256"/>
                      <a:pt x="2231" y="2306"/>
                    </a:cubicBezTo>
                    <a:cubicBezTo>
                      <a:pt x="2206" y="2331"/>
                      <a:pt x="2181" y="2382"/>
                      <a:pt x="2131" y="2432"/>
                    </a:cubicBezTo>
                    <a:cubicBezTo>
                      <a:pt x="2081" y="2457"/>
                      <a:pt x="2030" y="2482"/>
                      <a:pt x="1980" y="2507"/>
                    </a:cubicBezTo>
                    <a:cubicBezTo>
                      <a:pt x="1880" y="2557"/>
                      <a:pt x="1780" y="2607"/>
                      <a:pt x="1705" y="2682"/>
                    </a:cubicBezTo>
                    <a:cubicBezTo>
                      <a:pt x="1680" y="2732"/>
                      <a:pt x="1654" y="2757"/>
                      <a:pt x="1629" y="2808"/>
                    </a:cubicBezTo>
                    <a:cubicBezTo>
                      <a:pt x="1604" y="2858"/>
                      <a:pt x="1604" y="2883"/>
                      <a:pt x="1579" y="2883"/>
                    </a:cubicBezTo>
                    <a:lnTo>
                      <a:pt x="1479" y="2883"/>
                    </a:lnTo>
                    <a:cubicBezTo>
                      <a:pt x="1604" y="2707"/>
                      <a:pt x="1654" y="2482"/>
                      <a:pt x="1629" y="2256"/>
                    </a:cubicBezTo>
                    <a:cubicBezTo>
                      <a:pt x="1629" y="2231"/>
                      <a:pt x="1629" y="2206"/>
                      <a:pt x="1604" y="2156"/>
                    </a:cubicBezTo>
                    <a:cubicBezTo>
                      <a:pt x="1604" y="2131"/>
                      <a:pt x="1604" y="2131"/>
                      <a:pt x="1604" y="2106"/>
                    </a:cubicBezTo>
                    <a:cubicBezTo>
                      <a:pt x="1579" y="2006"/>
                      <a:pt x="1554" y="1905"/>
                      <a:pt x="1529" y="1805"/>
                    </a:cubicBezTo>
                    <a:cubicBezTo>
                      <a:pt x="1504" y="1705"/>
                      <a:pt x="1454" y="1605"/>
                      <a:pt x="1454" y="1504"/>
                    </a:cubicBezTo>
                    <a:lnTo>
                      <a:pt x="1454" y="1504"/>
                    </a:lnTo>
                    <a:cubicBezTo>
                      <a:pt x="1504" y="1554"/>
                      <a:pt x="1579" y="1605"/>
                      <a:pt x="1654" y="1605"/>
                    </a:cubicBezTo>
                    <a:lnTo>
                      <a:pt x="1680" y="1605"/>
                    </a:lnTo>
                    <a:cubicBezTo>
                      <a:pt x="1730" y="1630"/>
                      <a:pt x="1780" y="1630"/>
                      <a:pt x="1830" y="1630"/>
                    </a:cubicBezTo>
                    <a:cubicBezTo>
                      <a:pt x="1905" y="1605"/>
                      <a:pt x="1980" y="1554"/>
                      <a:pt x="2005" y="1479"/>
                    </a:cubicBezTo>
                    <a:cubicBezTo>
                      <a:pt x="2005" y="1479"/>
                      <a:pt x="2005" y="1479"/>
                      <a:pt x="2005" y="1454"/>
                    </a:cubicBezTo>
                    <a:cubicBezTo>
                      <a:pt x="2030" y="1454"/>
                      <a:pt x="2030" y="1429"/>
                      <a:pt x="2055" y="1429"/>
                    </a:cubicBezTo>
                    <a:cubicBezTo>
                      <a:pt x="2106" y="1429"/>
                      <a:pt x="2131" y="1429"/>
                      <a:pt x="2156" y="1454"/>
                    </a:cubicBezTo>
                    <a:cubicBezTo>
                      <a:pt x="2181" y="1454"/>
                      <a:pt x="2206" y="1454"/>
                      <a:pt x="2206" y="1479"/>
                    </a:cubicBezTo>
                    <a:cubicBezTo>
                      <a:pt x="2231" y="1504"/>
                      <a:pt x="2281" y="1529"/>
                      <a:pt x="2306" y="1529"/>
                    </a:cubicBezTo>
                    <a:cubicBezTo>
                      <a:pt x="2321" y="1537"/>
                      <a:pt x="2335" y="1540"/>
                      <a:pt x="2350" y="1540"/>
                    </a:cubicBezTo>
                    <a:cubicBezTo>
                      <a:pt x="2386" y="1540"/>
                      <a:pt x="2421" y="1522"/>
                      <a:pt x="2456" y="1504"/>
                    </a:cubicBezTo>
                    <a:cubicBezTo>
                      <a:pt x="2482" y="1454"/>
                      <a:pt x="2482" y="1404"/>
                      <a:pt x="2482" y="1354"/>
                    </a:cubicBezTo>
                    <a:cubicBezTo>
                      <a:pt x="2456" y="1329"/>
                      <a:pt x="2456" y="1329"/>
                      <a:pt x="2431" y="1329"/>
                    </a:cubicBezTo>
                    <a:cubicBezTo>
                      <a:pt x="2406" y="1329"/>
                      <a:pt x="2406" y="1354"/>
                      <a:pt x="2406" y="1379"/>
                    </a:cubicBezTo>
                    <a:cubicBezTo>
                      <a:pt x="2431" y="1404"/>
                      <a:pt x="2406" y="1429"/>
                      <a:pt x="2406" y="1454"/>
                    </a:cubicBezTo>
                    <a:cubicBezTo>
                      <a:pt x="2381" y="1479"/>
                      <a:pt x="2356" y="1479"/>
                      <a:pt x="2331" y="1479"/>
                    </a:cubicBezTo>
                    <a:cubicBezTo>
                      <a:pt x="2306" y="1479"/>
                      <a:pt x="2281" y="1454"/>
                      <a:pt x="2256" y="1429"/>
                    </a:cubicBezTo>
                    <a:cubicBezTo>
                      <a:pt x="2231" y="1404"/>
                      <a:pt x="2231" y="1404"/>
                      <a:pt x="2206" y="1379"/>
                    </a:cubicBezTo>
                    <a:cubicBezTo>
                      <a:pt x="2156" y="1354"/>
                      <a:pt x="2106" y="1354"/>
                      <a:pt x="2030" y="1354"/>
                    </a:cubicBezTo>
                    <a:cubicBezTo>
                      <a:pt x="2030" y="1379"/>
                      <a:pt x="2005" y="1379"/>
                      <a:pt x="2005" y="1379"/>
                    </a:cubicBezTo>
                    <a:cubicBezTo>
                      <a:pt x="2005" y="1354"/>
                      <a:pt x="1980" y="1329"/>
                      <a:pt x="1980" y="1304"/>
                    </a:cubicBezTo>
                    <a:lnTo>
                      <a:pt x="1980" y="1279"/>
                    </a:lnTo>
                    <a:cubicBezTo>
                      <a:pt x="1955" y="1229"/>
                      <a:pt x="1955" y="1204"/>
                      <a:pt x="1955" y="1179"/>
                    </a:cubicBezTo>
                    <a:cubicBezTo>
                      <a:pt x="1955" y="1153"/>
                      <a:pt x="1955" y="1128"/>
                      <a:pt x="1980" y="1128"/>
                    </a:cubicBezTo>
                    <a:cubicBezTo>
                      <a:pt x="2005" y="1128"/>
                      <a:pt x="2030" y="1103"/>
                      <a:pt x="2055" y="1078"/>
                    </a:cubicBezTo>
                    <a:cubicBezTo>
                      <a:pt x="2055" y="1028"/>
                      <a:pt x="2005" y="1003"/>
                      <a:pt x="1980" y="1003"/>
                    </a:cubicBezTo>
                    <a:cubicBezTo>
                      <a:pt x="1880" y="1003"/>
                      <a:pt x="1830" y="1078"/>
                      <a:pt x="1805" y="1153"/>
                    </a:cubicBezTo>
                    <a:cubicBezTo>
                      <a:pt x="1805" y="1229"/>
                      <a:pt x="1830" y="1279"/>
                      <a:pt x="1855" y="1329"/>
                    </a:cubicBezTo>
                    <a:lnTo>
                      <a:pt x="1855" y="1354"/>
                    </a:lnTo>
                    <a:cubicBezTo>
                      <a:pt x="1880" y="1379"/>
                      <a:pt x="1880" y="1429"/>
                      <a:pt x="1880" y="1454"/>
                    </a:cubicBezTo>
                    <a:cubicBezTo>
                      <a:pt x="1855" y="1479"/>
                      <a:pt x="1830" y="1479"/>
                      <a:pt x="1805" y="1504"/>
                    </a:cubicBezTo>
                    <a:cubicBezTo>
                      <a:pt x="1780" y="1504"/>
                      <a:pt x="1755" y="1504"/>
                      <a:pt x="1705" y="1479"/>
                    </a:cubicBezTo>
                    <a:cubicBezTo>
                      <a:pt x="1579" y="1454"/>
                      <a:pt x="1479" y="1379"/>
                      <a:pt x="1429" y="1304"/>
                    </a:cubicBezTo>
                    <a:cubicBezTo>
                      <a:pt x="1429" y="1279"/>
                      <a:pt x="1429" y="1279"/>
                      <a:pt x="1429" y="1279"/>
                    </a:cubicBezTo>
                    <a:cubicBezTo>
                      <a:pt x="1429" y="1153"/>
                      <a:pt x="1454" y="1003"/>
                      <a:pt x="1529" y="903"/>
                    </a:cubicBezTo>
                    <a:cubicBezTo>
                      <a:pt x="1579" y="828"/>
                      <a:pt x="1680" y="752"/>
                      <a:pt x="1805" y="752"/>
                    </a:cubicBezTo>
                    <a:cubicBezTo>
                      <a:pt x="1855" y="752"/>
                      <a:pt x="1905" y="702"/>
                      <a:pt x="1905" y="652"/>
                    </a:cubicBezTo>
                    <a:cubicBezTo>
                      <a:pt x="1905" y="602"/>
                      <a:pt x="1855" y="552"/>
                      <a:pt x="1805" y="552"/>
                    </a:cubicBezTo>
                    <a:cubicBezTo>
                      <a:pt x="1680" y="552"/>
                      <a:pt x="1554" y="602"/>
                      <a:pt x="1454" y="702"/>
                    </a:cubicBezTo>
                    <a:cubicBezTo>
                      <a:pt x="1404" y="702"/>
                      <a:pt x="1379" y="677"/>
                      <a:pt x="1354" y="627"/>
                    </a:cubicBezTo>
                    <a:cubicBezTo>
                      <a:pt x="1329" y="577"/>
                      <a:pt x="1329" y="527"/>
                      <a:pt x="1354" y="502"/>
                    </a:cubicBezTo>
                    <a:cubicBezTo>
                      <a:pt x="1379" y="477"/>
                      <a:pt x="1404" y="477"/>
                      <a:pt x="1429" y="452"/>
                    </a:cubicBezTo>
                    <a:cubicBezTo>
                      <a:pt x="1454" y="452"/>
                      <a:pt x="1479" y="452"/>
                      <a:pt x="1504" y="427"/>
                    </a:cubicBezTo>
                    <a:cubicBezTo>
                      <a:pt x="1554" y="402"/>
                      <a:pt x="1604" y="326"/>
                      <a:pt x="1629" y="251"/>
                    </a:cubicBezTo>
                    <a:cubicBezTo>
                      <a:pt x="1654" y="176"/>
                      <a:pt x="1629" y="76"/>
                      <a:pt x="1554" y="26"/>
                    </a:cubicBezTo>
                    <a:cubicBezTo>
                      <a:pt x="1504" y="1"/>
                      <a:pt x="1454" y="1"/>
                      <a:pt x="1404"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7580556" y="3927768"/>
                <a:ext cx="266168" cy="239663"/>
              </a:xfrm>
              <a:custGeom>
                <a:avLst/>
                <a:gdLst/>
                <a:ahLst/>
                <a:cxnLst/>
                <a:rect l="l" t="t" r="r" b="b"/>
                <a:pathLst>
                  <a:path w="3585" h="3228" extrusionOk="0">
                    <a:moveTo>
                      <a:pt x="477" y="1"/>
                    </a:moveTo>
                    <a:cubicBezTo>
                      <a:pt x="427" y="26"/>
                      <a:pt x="377" y="51"/>
                      <a:pt x="377" y="101"/>
                    </a:cubicBezTo>
                    <a:cubicBezTo>
                      <a:pt x="327" y="176"/>
                      <a:pt x="352" y="252"/>
                      <a:pt x="402" y="327"/>
                    </a:cubicBezTo>
                    <a:cubicBezTo>
                      <a:pt x="452" y="377"/>
                      <a:pt x="527" y="402"/>
                      <a:pt x="602" y="427"/>
                    </a:cubicBezTo>
                    <a:cubicBezTo>
                      <a:pt x="627" y="427"/>
                      <a:pt x="653" y="427"/>
                      <a:pt x="678" y="402"/>
                    </a:cubicBezTo>
                    <a:cubicBezTo>
                      <a:pt x="703" y="402"/>
                      <a:pt x="728" y="402"/>
                      <a:pt x="753" y="427"/>
                    </a:cubicBezTo>
                    <a:cubicBezTo>
                      <a:pt x="803" y="427"/>
                      <a:pt x="828" y="477"/>
                      <a:pt x="828" y="527"/>
                    </a:cubicBezTo>
                    <a:cubicBezTo>
                      <a:pt x="828" y="577"/>
                      <a:pt x="803" y="602"/>
                      <a:pt x="778" y="628"/>
                    </a:cubicBezTo>
                    <a:cubicBezTo>
                      <a:pt x="732" y="618"/>
                      <a:pt x="683" y="613"/>
                      <a:pt x="633" y="613"/>
                    </a:cubicBezTo>
                    <a:cubicBezTo>
                      <a:pt x="546" y="613"/>
                      <a:pt x="456" y="630"/>
                      <a:pt x="377" y="678"/>
                    </a:cubicBezTo>
                    <a:cubicBezTo>
                      <a:pt x="327" y="703"/>
                      <a:pt x="327" y="753"/>
                      <a:pt x="352" y="803"/>
                    </a:cubicBezTo>
                    <a:cubicBezTo>
                      <a:pt x="370" y="840"/>
                      <a:pt x="402" y="863"/>
                      <a:pt x="437" y="863"/>
                    </a:cubicBezTo>
                    <a:cubicBezTo>
                      <a:pt x="450" y="863"/>
                      <a:pt x="464" y="860"/>
                      <a:pt x="477" y="853"/>
                    </a:cubicBezTo>
                    <a:cubicBezTo>
                      <a:pt x="526" y="824"/>
                      <a:pt x="572" y="813"/>
                      <a:pt x="615" y="813"/>
                    </a:cubicBezTo>
                    <a:cubicBezTo>
                      <a:pt x="681" y="813"/>
                      <a:pt x="742" y="838"/>
                      <a:pt x="803" y="853"/>
                    </a:cubicBezTo>
                    <a:cubicBezTo>
                      <a:pt x="903" y="903"/>
                      <a:pt x="1003" y="1003"/>
                      <a:pt x="1079" y="1129"/>
                    </a:cubicBezTo>
                    <a:cubicBezTo>
                      <a:pt x="1079" y="1129"/>
                      <a:pt x="1079" y="1129"/>
                      <a:pt x="1079" y="1154"/>
                    </a:cubicBezTo>
                    <a:cubicBezTo>
                      <a:pt x="1054" y="1254"/>
                      <a:pt x="1003" y="1354"/>
                      <a:pt x="928" y="1430"/>
                    </a:cubicBezTo>
                    <a:cubicBezTo>
                      <a:pt x="878" y="1480"/>
                      <a:pt x="853" y="1505"/>
                      <a:pt x="828" y="1505"/>
                    </a:cubicBezTo>
                    <a:cubicBezTo>
                      <a:pt x="803" y="1505"/>
                      <a:pt x="778" y="1505"/>
                      <a:pt x="753" y="1480"/>
                    </a:cubicBezTo>
                    <a:cubicBezTo>
                      <a:pt x="728" y="1480"/>
                      <a:pt x="728" y="1430"/>
                      <a:pt x="703" y="1379"/>
                    </a:cubicBezTo>
                    <a:cubicBezTo>
                      <a:pt x="703" y="1329"/>
                      <a:pt x="703" y="1279"/>
                      <a:pt x="678" y="1204"/>
                    </a:cubicBezTo>
                    <a:cubicBezTo>
                      <a:pt x="642" y="1169"/>
                      <a:pt x="582" y="1133"/>
                      <a:pt x="523" y="1133"/>
                    </a:cubicBezTo>
                    <a:cubicBezTo>
                      <a:pt x="498" y="1133"/>
                      <a:pt x="474" y="1139"/>
                      <a:pt x="452" y="1154"/>
                    </a:cubicBezTo>
                    <a:cubicBezTo>
                      <a:pt x="402" y="1154"/>
                      <a:pt x="402" y="1204"/>
                      <a:pt x="427" y="1229"/>
                    </a:cubicBezTo>
                    <a:cubicBezTo>
                      <a:pt x="442" y="1258"/>
                      <a:pt x="456" y="1271"/>
                      <a:pt x="471" y="1271"/>
                    </a:cubicBezTo>
                    <a:cubicBezTo>
                      <a:pt x="481" y="1271"/>
                      <a:pt x="492" y="1264"/>
                      <a:pt x="502" y="1254"/>
                    </a:cubicBezTo>
                    <a:cubicBezTo>
                      <a:pt x="527" y="1254"/>
                      <a:pt x="552" y="1279"/>
                      <a:pt x="552" y="1279"/>
                    </a:cubicBezTo>
                    <a:cubicBezTo>
                      <a:pt x="577" y="1304"/>
                      <a:pt x="577" y="1354"/>
                      <a:pt x="577" y="1379"/>
                    </a:cubicBezTo>
                    <a:lnTo>
                      <a:pt x="577" y="1404"/>
                    </a:lnTo>
                    <a:cubicBezTo>
                      <a:pt x="577" y="1430"/>
                      <a:pt x="602" y="1455"/>
                      <a:pt x="602" y="1505"/>
                    </a:cubicBezTo>
                    <a:lnTo>
                      <a:pt x="552" y="1505"/>
                    </a:lnTo>
                    <a:cubicBezTo>
                      <a:pt x="502" y="1505"/>
                      <a:pt x="452" y="1555"/>
                      <a:pt x="427" y="1580"/>
                    </a:cubicBezTo>
                    <a:cubicBezTo>
                      <a:pt x="427" y="1605"/>
                      <a:pt x="402" y="1630"/>
                      <a:pt x="402" y="1655"/>
                    </a:cubicBezTo>
                    <a:cubicBezTo>
                      <a:pt x="402" y="1680"/>
                      <a:pt x="377" y="1705"/>
                      <a:pt x="352" y="1730"/>
                    </a:cubicBezTo>
                    <a:cubicBezTo>
                      <a:pt x="352" y="1755"/>
                      <a:pt x="302" y="1755"/>
                      <a:pt x="277" y="1755"/>
                    </a:cubicBezTo>
                    <a:cubicBezTo>
                      <a:pt x="252" y="1730"/>
                      <a:pt x="252" y="1705"/>
                      <a:pt x="252" y="1680"/>
                    </a:cubicBezTo>
                    <a:cubicBezTo>
                      <a:pt x="226" y="1655"/>
                      <a:pt x="226" y="1655"/>
                      <a:pt x="201" y="1655"/>
                    </a:cubicBezTo>
                    <a:cubicBezTo>
                      <a:pt x="176" y="1655"/>
                      <a:pt x="176" y="1680"/>
                      <a:pt x="176" y="1680"/>
                    </a:cubicBezTo>
                    <a:cubicBezTo>
                      <a:pt x="176" y="1730"/>
                      <a:pt x="226" y="1780"/>
                      <a:pt x="252" y="1805"/>
                    </a:cubicBezTo>
                    <a:cubicBezTo>
                      <a:pt x="266" y="1813"/>
                      <a:pt x="283" y="1816"/>
                      <a:pt x="300" y="1816"/>
                    </a:cubicBezTo>
                    <a:cubicBezTo>
                      <a:pt x="341" y="1816"/>
                      <a:pt x="384" y="1798"/>
                      <a:pt x="402" y="1780"/>
                    </a:cubicBezTo>
                    <a:cubicBezTo>
                      <a:pt x="427" y="1755"/>
                      <a:pt x="452" y="1705"/>
                      <a:pt x="452" y="1680"/>
                    </a:cubicBezTo>
                    <a:cubicBezTo>
                      <a:pt x="477" y="1655"/>
                      <a:pt x="477" y="1630"/>
                      <a:pt x="477" y="1630"/>
                    </a:cubicBezTo>
                    <a:cubicBezTo>
                      <a:pt x="502" y="1605"/>
                      <a:pt x="527" y="1580"/>
                      <a:pt x="577" y="1555"/>
                    </a:cubicBezTo>
                    <a:lnTo>
                      <a:pt x="627" y="1555"/>
                    </a:lnTo>
                    <a:cubicBezTo>
                      <a:pt x="653" y="1580"/>
                      <a:pt x="653" y="1580"/>
                      <a:pt x="653" y="1580"/>
                    </a:cubicBezTo>
                    <a:cubicBezTo>
                      <a:pt x="689" y="1617"/>
                      <a:pt x="739" y="1640"/>
                      <a:pt x="793" y="1640"/>
                    </a:cubicBezTo>
                    <a:cubicBezTo>
                      <a:pt x="813" y="1640"/>
                      <a:pt x="833" y="1637"/>
                      <a:pt x="853" y="1630"/>
                    </a:cubicBezTo>
                    <a:cubicBezTo>
                      <a:pt x="903" y="1605"/>
                      <a:pt x="953" y="1580"/>
                      <a:pt x="1003" y="1555"/>
                    </a:cubicBezTo>
                    <a:cubicBezTo>
                      <a:pt x="1003" y="1555"/>
                      <a:pt x="1003" y="1530"/>
                      <a:pt x="1003" y="1530"/>
                    </a:cubicBezTo>
                    <a:cubicBezTo>
                      <a:pt x="1079" y="1480"/>
                      <a:pt x="1129" y="1404"/>
                      <a:pt x="1154" y="1354"/>
                    </a:cubicBezTo>
                    <a:cubicBezTo>
                      <a:pt x="1179" y="1430"/>
                      <a:pt x="1204" y="1530"/>
                      <a:pt x="1229" y="1630"/>
                    </a:cubicBezTo>
                    <a:cubicBezTo>
                      <a:pt x="1254" y="1730"/>
                      <a:pt x="1279" y="1831"/>
                      <a:pt x="1304" y="1931"/>
                    </a:cubicBezTo>
                    <a:cubicBezTo>
                      <a:pt x="1304" y="1956"/>
                      <a:pt x="1304" y="1981"/>
                      <a:pt x="1304" y="2006"/>
                    </a:cubicBezTo>
                    <a:cubicBezTo>
                      <a:pt x="1329" y="2031"/>
                      <a:pt x="1329" y="2056"/>
                      <a:pt x="1354" y="2081"/>
                    </a:cubicBezTo>
                    <a:cubicBezTo>
                      <a:pt x="1429" y="2282"/>
                      <a:pt x="1580" y="2482"/>
                      <a:pt x="1780" y="2557"/>
                    </a:cubicBezTo>
                    <a:cubicBezTo>
                      <a:pt x="1755" y="2582"/>
                      <a:pt x="1705" y="2607"/>
                      <a:pt x="1705" y="2633"/>
                    </a:cubicBezTo>
                    <a:cubicBezTo>
                      <a:pt x="1680" y="2633"/>
                      <a:pt x="1655" y="2607"/>
                      <a:pt x="1605" y="2582"/>
                    </a:cubicBezTo>
                    <a:cubicBezTo>
                      <a:pt x="1580" y="2557"/>
                      <a:pt x="1530" y="2532"/>
                      <a:pt x="1505" y="2507"/>
                    </a:cubicBezTo>
                    <a:cubicBezTo>
                      <a:pt x="1431" y="2478"/>
                      <a:pt x="1366" y="2466"/>
                      <a:pt x="1305" y="2466"/>
                    </a:cubicBezTo>
                    <a:cubicBezTo>
                      <a:pt x="1262" y="2466"/>
                      <a:pt x="1220" y="2472"/>
                      <a:pt x="1179" y="2482"/>
                    </a:cubicBezTo>
                    <a:lnTo>
                      <a:pt x="978" y="2482"/>
                    </a:lnTo>
                    <a:cubicBezTo>
                      <a:pt x="928" y="2457"/>
                      <a:pt x="878" y="2432"/>
                      <a:pt x="828" y="2407"/>
                    </a:cubicBezTo>
                    <a:cubicBezTo>
                      <a:pt x="803" y="2382"/>
                      <a:pt x="803" y="2332"/>
                      <a:pt x="803" y="2307"/>
                    </a:cubicBezTo>
                    <a:cubicBezTo>
                      <a:pt x="803" y="2257"/>
                      <a:pt x="828" y="2257"/>
                      <a:pt x="853" y="2257"/>
                    </a:cubicBezTo>
                    <a:lnTo>
                      <a:pt x="878" y="2257"/>
                    </a:lnTo>
                    <a:cubicBezTo>
                      <a:pt x="914" y="2274"/>
                      <a:pt x="949" y="2292"/>
                      <a:pt x="993" y="2292"/>
                    </a:cubicBezTo>
                    <a:cubicBezTo>
                      <a:pt x="1012" y="2292"/>
                      <a:pt x="1031" y="2289"/>
                      <a:pt x="1054" y="2282"/>
                    </a:cubicBezTo>
                    <a:cubicBezTo>
                      <a:pt x="1104" y="2257"/>
                      <a:pt x="1129" y="2232"/>
                      <a:pt x="1154" y="2181"/>
                    </a:cubicBezTo>
                    <a:cubicBezTo>
                      <a:pt x="1154" y="2106"/>
                      <a:pt x="1154" y="2056"/>
                      <a:pt x="1129" y="1981"/>
                    </a:cubicBezTo>
                    <a:cubicBezTo>
                      <a:pt x="1055" y="1871"/>
                      <a:pt x="915" y="1801"/>
                      <a:pt x="776" y="1801"/>
                    </a:cubicBezTo>
                    <a:cubicBezTo>
                      <a:pt x="725" y="1801"/>
                      <a:pt x="674" y="1810"/>
                      <a:pt x="627" y="1831"/>
                    </a:cubicBezTo>
                    <a:cubicBezTo>
                      <a:pt x="577" y="1856"/>
                      <a:pt x="577" y="1931"/>
                      <a:pt x="602" y="1981"/>
                    </a:cubicBezTo>
                    <a:cubicBezTo>
                      <a:pt x="617" y="2010"/>
                      <a:pt x="640" y="2022"/>
                      <a:pt x="667" y="2022"/>
                    </a:cubicBezTo>
                    <a:cubicBezTo>
                      <a:pt x="686" y="2022"/>
                      <a:pt x="707" y="2016"/>
                      <a:pt x="728" y="2006"/>
                    </a:cubicBezTo>
                    <a:cubicBezTo>
                      <a:pt x="746" y="2000"/>
                      <a:pt x="767" y="1997"/>
                      <a:pt x="788" y="1997"/>
                    </a:cubicBezTo>
                    <a:cubicBezTo>
                      <a:pt x="850" y="1997"/>
                      <a:pt x="916" y="2025"/>
                      <a:pt x="953" y="2081"/>
                    </a:cubicBezTo>
                    <a:cubicBezTo>
                      <a:pt x="928" y="2056"/>
                      <a:pt x="903" y="2056"/>
                      <a:pt x="903" y="2056"/>
                    </a:cubicBezTo>
                    <a:cubicBezTo>
                      <a:pt x="887" y="2053"/>
                      <a:pt x="871" y="2051"/>
                      <a:pt x="855" y="2051"/>
                    </a:cubicBezTo>
                    <a:cubicBezTo>
                      <a:pt x="747" y="2051"/>
                      <a:pt x="646" y="2122"/>
                      <a:pt x="602" y="2232"/>
                    </a:cubicBezTo>
                    <a:cubicBezTo>
                      <a:pt x="602" y="2307"/>
                      <a:pt x="602" y="2357"/>
                      <a:pt x="602" y="2407"/>
                    </a:cubicBezTo>
                    <a:lnTo>
                      <a:pt x="577" y="2407"/>
                    </a:lnTo>
                    <a:cubicBezTo>
                      <a:pt x="552" y="2382"/>
                      <a:pt x="502" y="2357"/>
                      <a:pt x="452" y="2307"/>
                    </a:cubicBezTo>
                    <a:cubicBezTo>
                      <a:pt x="452" y="2282"/>
                      <a:pt x="402" y="2282"/>
                      <a:pt x="377" y="2257"/>
                    </a:cubicBezTo>
                    <a:cubicBezTo>
                      <a:pt x="341" y="2221"/>
                      <a:pt x="281" y="2186"/>
                      <a:pt x="213" y="2186"/>
                    </a:cubicBezTo>
                    <a:cubicBezTo>
                      <a:pt x="185" y="2186"/>
                      <a:pt x="156" y="2192"/>
                      <a:pt x="126" y="2206"/>
                    </a:cubicBezTo>
                    <a:cubicBezTo>
                      <a:pt x="51" y="2232"/>
                      <a:pt x="1" y="2282"/>
                      <a:pt x="1" y="2357"/>
                    </a:cubicBezTo>
                    <a:cubicBezTo>
                      <a:pt x="1" y="2432"/>
                      <a:pt x="26" y="2507"/>
                      <a:pt x="76" y="2532"/>
                    </a:cubicBezTo>
                    <a:cubicBezTo>
                      <a:pt x="89" y="2545"/>
                      <a:pt x="95" y="2551"/>
                      <a:pt x="101" y="2551"/>
                    </a:cubicBezTo>
                    <a:cubicBezTo>
                      <a:pt x="107" y="2551"/>
                      <a:pt x="114" y="2545"/>
                      <a:pt x="126" y="2532"/>
                    </a:cubicBezTo>
                    <a:cubicBezTo>
                      <a:pt x="126" y="2507"/>
                      <a:pt x="126" y="2507"/>
                      <a:pt x="126" y="2482"/>
                    </a:cubicBezTo>
                    <a:cubicBezTo>
                      <a:pt x="76" y="2457"/>
                      <a:pt x="51" y="2407"/>
                      <a:pt x="76" y="2357"/>
                    </a:cubicBezTo>
                    <a:cubicBezTo>
                      <a:pt x="76" y="2332"/>
                      <a:pt x="101" y="2282"/>
                      <a:pt x="151" y="2257"/>
                    </a:cubicBezTo>
                    <a:cubicBezTo>
                      <a:pt x="166" y="2252"/>
                      <a:pt x="181" y="2250"/>
                      <a:pt x="196" y="2250"/>
                    </a:cubicBezTo>
                    <a:cubicBezTo>
                      <a:pt x="262" y="2250"/>
                      <a:pt x="331" y="2286"/>
                      <a:pt x="352" y="2307"/>
                    </a:cubicBezTo>
                    <a:cubicBezTo>
                      <a:pt x="377" y="2332"/>
                      <a:pt x="402" y="2357"/>
                      <a:pt x="427" y="2357"/>
                    </a:cubicBezTo>
                    <a:cubicBezTo>
                      <a:pt x="452" y="2407"/>
                      <a:pt x="502" y="2432"/>
                      <a:pt x="552" y="2457"/>
                    </a:cubicBezTo>
                    <a:cubicBezTo>
                      <a:pt x="577" y="2482"/>
                      <a:pt x="627" y="2482"/>
                      <a:pt x="653" y="2482"/>
                    </a:cubicBezTo>
                    <a:cubicBezTo>
                      <a:pt x="653" y="2507"/>
                      <a:pt x="678" y="2532"/>
                      <a:pt x="703" y="2557"/>
                    </a:cubicBezTo>
                    <a:cubicBezTo>
                      <a:pt x="753" y="2607"/>
                      <a:pt x="828" y="2658"/>
                      <a:pt x="953" y="2683"/>
                    </a:cubicBezTo>
                    <a:lnTo>
                      <a:pt x="1028" y="2683"/>
                    </a:lnTo>
                    <a:cubicBezTo>
                      <a:pt x="1003" y="2733"/>
                      <a:pt x="953" y="2783"/>
                      <a:pt x="928" y="2833"/>
                    </a:cubicBezTo>
                    <a:cubicBezTo>
                      <a:pt x="878" y="2958"/>
                      <a:pt x="928" y="3159"/>
                      <a:pt x="1079" y="3209"/>
                    </a:cubicBezTo>
                    <a:cubicBezTo>
                      <a:pt x="1104" y="3222"/>
                      <a:pt x="1135" y="3228"/>
                      <a:pt x="1166" y="3228"/>
                    </a:cubicBezTo>
                    <a:cubicBezTo>
                      <a:pt x="1198" y="3228"/>
                      <a:pt x="1229" y="3222"/>
                      <a:pt x="1254" y="3209"/>
                    </a:cubicBezTo>
                    <a:cubicBezTo>
                      <a:pt x="1254" y="3209"/>
                      <a:pt x="1254" y="3209"/>
                      <a:pt x="1254" y="3184"/>
                    </a:cubicBezTo>
                    <a:cubicBezTo>
                      <a:pt x="1279" y="3159"/>
                      <a:pt x="1304" y="3134"/>
                      <a:pt x="1304" y="3084"/>
                    </a:cubicBezTo>
                    <a:cubicBezTo>
                      <a:pt x="1304" y="3034"/>
                      <a:pt x="1279" y="3008"/>
                      <a:pt x="1229" y="2983"/>
                    </a:cubicBezTo>
                    <a:cubicBezTo>
                      <a:pt x="1204" y="2983"/>
                      <a:pt x="1154" y="2983"/>
                      <a:pt x="1154" y="3008"/>
                    </a:cubicBezTo>
                    <a:cubicBezTo>
                      <a:pt x="1129" y="3034"/>
                      <a:pt x="1129" y="3084"/>
                      <a:pt x="1154" y="3109"/>
                    </a:cubicBezTo>
                    <a:cubicBezTo>
                      <a:pt x="1154" y="3109"/>
                      <a:pt x="1129" y="3109"/>
                      <a:pt x="1129" y="3084"/>
                    </a:cubicBezTo>
                    <a:cubicBezTo>
                      <a:pt x="1054" y="3059"/>
                      <a:pt x="1028" y="2958"/>
                      <a:pt x="1054" y="2883"/>
                    </a:cubicBezTo>
                    <a:cubicBezTo>
                      <a:pt x="1104" y="2808"/>
                      <a:pt x="1179" y="2733"/>
                      <a:pt x="1279" y="2683"/>
                    </a:cubicBezTo>
                    <a:cubicBezTo>
                      <a:pt x="1279" y="2683"/>
                      <a:pt x="1304" y="2683"/>
                      <a:pt x="1304" y="2658"/>
                    </a:cubicBezTo>
                    <a:cubicBezTo>
                      <a:pt x="1329" y="2658"/>
                      <a:pt x="1379" y="2683"/>
                      <a:pt x="1404" y="2683"/>
                    </a:cubicBezTo>
                    <a:cubicBezTo>
                      <a:pt x="1429" y="2708"/>
                      <a:pt x="1455" y="2708"/>
                      <a:pt x="1480" y="2733"/>
                    </a:cubicBezTo>
                    <a:cubicBezTo>
                      <a:pt x="1521" y="2774"/>
                      <a:pt x="1595" y="2815"/>
                      <a:pt x="1689" y="2815"/>
                    </a:cubicBezTo>
                    <a:cubicBezTo>
                      <a:pt x="1710" y="2815"/>
                      <a:pt x="1732" y="2813"/>
                      <a:pt x="1755" y="2808"/>
                    </a:cubicBezTo>
                    <a:cubicBezTo>
                      <a:pt x="1780" y="2808"/>
                      <a:pt x="1830" y="2758"/>
                      <a:pt x="1881" y="2733"/>
                    </a:cubicBezTo>
                    <a:cubicBezTo>
                      <a:pt x="1956" y="2683"/>
                      <a:pt x="2031" y="2633"/>
                      <a:pt x="2106" y="2607"/>
                    </a:cubicBezTo>
                    <a:cubicBezTo>
                      <a:pt x="2181" y="2607"/>
                      <a:pt x="2282" y="2582"/>
                      <a:pt x="2357" y="2557"/>
                    </a:cubicBezTo>
                    <a:cubicBezTo>
                      <a:pt x="2432" y="2532"/>
                      <a:pt x="2507" y="2507"/>
                      <a:pt x="2557" y="2507"/>
                    </a:cubicBezTo>
                    <a:cubicBezTo>
                      <a:pt x="2587" y="2503"/>
                      <a:pt x="2618" y="2501"/>
                      <a:pt x="2648" y="2501"/>
                    </a:cubicBezTo>
                    <a:cubicBezTo>
                      <a:pt x="2975" y="2501"/>
                      <a:pt x="3316" y="2738"/>
                      <a:pt x="3384" y="3059"/>
                    </a:cubicBezTo>
                    <a:cubicBezTo>
                      <a:pt x="3409" y="3109"/>
                      <a:pt x="3460" y="3134"/>
                      <a:pt x="3510" y="3134"/>
                    </a:cubicBezTo>
                    <a:cubicBezTo>
                      <a:pt x="3535" y="3134"/>
                      <a:pt x="3535" y="3109"/>
                      <a:pt x="3560" y="3109"/>
                    </a:cubicBezTo>
                    <a:cubicBezTo>
                      <a:pt x="3585" y="3084"/>
                      <a:pt x="3585" y="3059"/>
                      <a:pt x="3585" y="3008"/>
                    </a:cubicBezTo>
                    <a:cubicBezTo>
                      <a:pt x="3485" y="2658"/>
                      <a:pt x="3159" y="2357"/>
                      <a:pt x="2808" y="2307"/>
                    </a:cubicBezTo>
                    <a:cubicBezTo>
                      <a:pt x="2833" y="2257"/>
                      <a:pt x="2833" y="2181"/>
                      <a:pt x="2808" y="2131"/>
                    </a:cubicBezTo>
                    <a:cubicBezTo>
                      <a:pt x="2783" y="2081"/>
                      <a:pt x="2733" y="2031"/>
                      <a:pt x="2708" y="2006"/>
                    </a:cubicBezTo>
                    <a:cubicBezTo>
                      <a:pt x="2683" y="1981"/>
                      <a:pt x="2658" y="1956"/>
                      <a:pt x="2632" y="1931"/>
                    </a:cubicBezTo>
                    <a:cubicBezTo>
                      <a:pt x="2582" y="1881"/>
                      <a:pt x="2582" y="1780"/>
                      <a:pt x="2607" y="1680"/>
                    </a:cubicBezTo>
                    <a:cubicBezTo>
                      <a:pt x="2607" y="1680"/>
                      <a:pt x="2607" y="1655"/>
                      <a:pt x="2582" y="1655"/>
                    </a:cubicBezTo>
                    <a:cubicBezTo>
                      <a:pt x="2582" y="1647"/>
                      <a:pt x="2580" y="1644"/>
                      <a:pt x="2575" y="1644"/>
                    </a:cubicBezTo>
                    <a:cubicBezTo>
                      <a:pt x="2566" y="1644"/>
                      <a:pt x="2549" y="1655"/>
                      <a:pt x="2532" y="1655"/>
                    </a:cubicBezTo>
                    <a:cubicBezTo>
                      <a:pt x="2507" y="1780"/>
                      <a:pt x="2507" y="1906"/>
                      <a:pt x="2582" y="1981"/>
                    </a:cubicBezTo>
                    <a:cubicBezTo>
                      <a:pt x="2607" y="2006"/>
                      <a:pt x="2632" y="2031"/>
                      <a:pt x="2658" y="2056"/>
                    </a:cubicBezTo>
                    <a:cubicBezTo>
                      <a:pt x="2683" y="2081"/>
                      <a:pt x="2733" y="2106"/>
                      <a:pt x="2733" y="2156"/>
                    </a:cubicBezTo>
                    <a:cubicBezTo>
                      <a:pt x="2758" y="2206"/>
                      <a:pt x="2758" y="2257"/>
                      <a:pt x="2733" y="2307"/>
                    </a:cubicBezTo>
                    <a:lnTo>
                      <a:pt x="2532" y="2307"/>
                    </a:lnTo>
                    <a:cubicBezTo>
                      <a:pt x="2457" y="2332"/>
                      <a:pt x="2382" y="2332"/>
                      <a:pt x="2307" y="2357"/>
                    </a:cubicBezTo>
                    <a:cubicBezTo>
                      <a:pt x="2282" y="2382"/>
                      <a:pt x="2257" y="2382"/>
                      <a:pt x="2231" y="2382"/>
                    </a:cubicBezTo>
                    <a:cubicBezTo>
                      <a:pt x="2131" y="2332"/>
                      <a:pt x="2081" y="2257"/>
                      <a:pt x="2056" y="2181"/>
                    </a:cubicBezTo>
                    <a:cubicBezTo>
                      <a:pt x="2031" y="2106"/>
                      <a:pt x="2031" y="2056"/>
                      <a:pt x="2056" y="2006"/>
                    </a:cubicBezTo>
                    <a:cubicBezTo>
                      <a:pt x="2081" y="1956"/>
                      <a:pt x="2131" y="1931"/>
                      <a:pt x="2181" y="1931"/>
                    </a:cubicBezTo>
                    <a:cubicBezTo>
                      <a:pt x="2181" y="1931"/>
                      <a:pt x="2206" y="1956"/>
                      <a:pt x="2206" y="1981"/>
                    </a:cubicBezTo>
                    <a:cubicBezTo>
                      <a:pt x="2231" y="1981"/>
                      <a:pt x="2231" y="2006"/>
                      <a:pt x="2231" y="2006"/>
                    </a:cubicBezTo>
                    <a:cubicBezTo>
                      <a:pt x="2206" y="2056"/>
                      <a:pt x="2231" y="2081"/>
                      <a:pt x="2257" y="2106"/>
                    </a:cubicBezTo>
                    <a:cubicBezTo>
                      <a:pt x="2264" y="2114"/>
                      <a:pt x="2273" y="2117"/>
                      <a:pt x="2283" y="2117"/>
                    </a:cubicBezTo>
                    <a:cubicBezTo>
                      <a:pt x="2307" y="2117"/>
                      <a:pt x="2332" y="2099"/>
                      <a:pt x="2332" y="2081"/>
                    </a:cubicBezTo>
                    <a:cubicBezTo>
                      <a:pt x="2357" y="2031"/>
                      <a:pt x="2357" y="1956"/>
                      <a:pt x="2332" y="1906"/>
                    </a:cubicBezTo>
                    <a:cubicBezTo>
                      <a:pt x="2307" y="1856"/>
                      <a:pt x="2257" y="1805"/>
                      <a:pt x="2206" y="1805"/>
                    </a:cubicBezTo>
                    <a:cubicBezTo>
                      <a:pt x="2189" y="1801"/>
                      <a:pt x="2171" y="1799"/>
                      <a:pt x="2153" y="1799"/>
                    </a:cubicBezTo>
                    <a:cubicBezTo>
                      <a:pt x="2065" y="1799"/>
                      <a:pt x="1972" y="1848"/>
                      <a:pt x="1931" y="1931"/>
                    </a:cubicBezTo>
                    <a:cubicBezTo>
                      <a:pt x="1881" y="2006"/>
                      <a:pt x="1881" y="2106"/>
                      <a:pt x="1906" y="2206"/>
                    </a:cubicBezTo>
                    <a:cubicBezTo>
                      <a:pt x="1931" y="2282"/>
                      <a:pt x="1981" y="2357"/>
                      <a:pt x="2056" y="2407"/>
                    </a:cubicBezTo>
                    <a:lnTo>
                      <a:pt x="1981" y="2407"/>
                    </a:lnTo>
                    <a:cubicBezTo>
                      <a:pt x="1730" y="2382"/>
                      <a:pt x="1580" y="2156"/>
                      <a:pt x="1505" y="1931"/>
                    </a:cubicBezTo>
                    <a:cubicBezTo>
                      <a:pt x="1480" y="1805"/>
                      <a:pt x="1480" y="1630"/>
                      <a:pt x="1530" y="1555"/>
                    </a:cubicBezTo>
                    <a:cubicBezTo>
                      <a:pt x="1555" y="1530"/>
                      <a:pt x="1605" y="1505"/>
                      <a:pt x="1630" y="1455"/>
                    </a:cubicBezTo>
                    <a:cubicBezTo>
                      <a:pt x="1705" y="1379"/>
                      <a:pt x="1805" y="1304"/>
                      <a:pt x="1805" y="1179"/>
                    </a:cubicBezTo>
                    <a:cubicBezTo>
                      <a:pt x="1805" y="1129"/>
                      <a:pt x="1805" y="1079"/>
                      <a:pt x="1780" y="1029"/>
                    </a:cubicBezTo>
                    <a:cubicBezTo>
                      <a:pt x="1780" y="1003"/>
                      <a:pt x="1780" y="978"/>
                      <a:pt x="1780" y="953"/>
                    </a:cubicBezTo>
                    <a:cubicBezTo>
                      <a:pt x="1805" y="928"/>
                      <a:pt x="1805" y="903"/>
                      <a:pt x="1805" y="903"/>
                    </a:cubicBezTo>
                    <a:cubicBezTo>
                      <a:pt x="1830" y="828"/>
                      <a:pt x="1830" y="778"/>
                      <a:pt x="1830" y="703"/>
                    </a:cubicBezTo>
                    <a:cubicBezTo>
                      <a:pt x="1830" y="602"/>
                      <a:pt x="1780" y="502"/>
                      <a:pt x="1680" y="452"/>
                    </a:cubicBezTo>
                    <a:cubicBezTo>
                      <a:pt x="1630" y="452"/>
                      <a:pt x="1605" y="477"/>
                      <a:pt x="1580" y="502"/>
                    </a:cubicBezTo>
                    <a:cubicBezTo>
                      <a:pt x="1580" y="527"/>
                      <a:pt x="1605" y="577"/>
                      <a:pt x="1630" y="577"/>
                    </a:cubicBezTo>
                    <a:cubicBezTo>
                      <a:pt x="1680" y="602"/>
                      <a:pt x="1705" y="653"/>
                      <a:pt x="1705" y="703"/>
                    </a:cubicBezTo>
                    <a:cubicBezTo>
                      <a:pt x="1705" y="753"/>
                      <a:pt x="1680" y="803"/>
                      <a:pt x="1680" y="853"/>
                    </a:cubicBezTo>
                    <a:cubicBezTo>
                      <a:pt x="1680" y="878"/>
                      <a:pt x="1680" y="878"/>
                      <a:pt x="1680" y="878"/>
                    </a:cubicBezTo>
                    <a:lnTo>
                      <a:pt x="1655" y="878"/>
                    </a:lnTo>
                    <a:cubicBezTo>
                      <a:pt x="1630" y="828"/>
                      <a:pt x="1580" y="803"/>
                      <a:pt x="1530" y="778"/>
                    </a:cubicBezTo>
                    <a:cubicBezTo>
                      <a:pt x="1505" y="753"/>
                      <a:pt x="1480" y="728"/>
                      <a:pt x="1455" y="728"/>
                    </a:cubicBezTo>
                    <a:cubicBezTo>
                      <a:pt x="1379" y="678"/>
                      <a:pt x="1354" y="628"/>
                      <a:pt x="1354" y="577"/>
                    </a:cubicBezTo>
                    <a:cubicBezTo>
                      <a:pt x="1329" y="552"/>
                      <a:pt x="1354" y="502"/>
                      <a:pt x="1379" y="502"/>
                    </a:cubicBezTo>
                    <a:cubicBezTo>
                      <a:pt x="1429" y="502"/>
                      <a:pt x="1455" y="427"/>
                      <a:pt x="1455" y="377"/>
                    </a:cubicBezTo>
                    <a:cubicBezTo>
                      <a:pt x="1429" y="327"/>
                      <a:pt x="1379" y="302"/>
                      <a:pt x="1329" y="302"/>
                    </a:cubicBezTo>
                    <a:cubicBezTo>
                      <a:pt x="1254" y="327"/>
                      <a:pt x="1204" y="377"/>
                      <a:pt x="1179" y="452"/>
                    </a:cubicBezTo>
                    <a:cubicBezTo>
                      <a:pt x="1179" y="452"/>
                      <a:pt x="1154" y="452"/>
                      <a:pt x="1154" y="427"/>
                    </a:cubicBezTo>
                    <a:cubicBezTo>
                      <a:pt x="1154" y="402"/>
                      <a:pt x="1129" y="377"/>
                      <a:pt x="1129" y="327"/>
                    </a:cubicBezTo>
                    <a:cubicBezTo>
                      <a:pt x="1129" y="327"/>
                      <a:pt x="1129" y="327"/>
                      <a:pt x="1129" y="302"/>
                    </a:cubicBezTo>
                    <a:cubicBezTo>
                      <a:pt x="1104" y="227"/>
                      <a:pt x="1079" y="201"/>
                      <a:pt x="1028" y="176"/>
                    </a:cubicBezTo>
                    <a:cubicBezTo>
                      <a:pt x="1020" y="168"/>
                      <a:pt x="1012" y="165"/>
                      <a:pt x="1004" y="165"/>
                    </a:cubicBezTo>
                    <a:cubicBezTo>
                      <a:pt x="989" y="165"/>
                      <a:pt x="978" y="176"/>
                      <a:pt x="978" y="176"/>
                    </a:cubicBezTo>
                    <a:cubicBezTo>
                      <a:pt x="978" y="201"/>
                      <a:pt x="978" y="227"/>
                      <a:pt x="1003" y="227"/>
                    </a:cubicBezTo>
                    <a:cubicBezTo>
                      <a:pt x="1028" y="252"/>
                      <a:pt x="1028" y="277"/>
                      <a:pt x="1054" y="327"/>
                    </a:cubicBezTo>
                    <a:cubicBezTo>
                      <a:pt x="1054" y="327"/>
                      <a:pt x="1054" y="352"/>
                      <a:pt x="1054" y="352"/>
                    </a:cubicBezTo>
                    <a:cubicBezTo>
                      <a:pt x="1079" y="402"/>
                      <a:pt x="1079" y="427"/>
                      <a:pt x="1104" y="477"/>
                    </a:cubicBezTo>
                    <a:cubicBezTo>
                      <a:pt x="1129" y="477"/>
                      <a:pt x="1129" y="502"/>
                      <a:pt x="1154" y="502"/>
                    </a:cubicBezTo>
                    <a:cubicBezTo>
                      <a:pt x="1129" y="552"/>
                      <a:pt x="1129" y="602"/>
                      <a:pt x="1154" y="628"/>
                    </a:cubicBezTo>
                    <a:cubicBezTo>
                      <a:pt x="1179" y="728"/>
                      <a:pt x="1229" y="803"/>
                      <a:pt x="1329" y="878"/>
                    </a:cubicBezTo>
                    <a:cubicBezTo>
                      <a:pt x="1354" y="903"/>
                      <a:pt x="1379" y="928"/>
                      <a:pt x="1429" y="928"/>
                    </a:cubicBezTo>
                    <a:cubicBezTo>
                      <a:pt x="1455" y="978"/>
                      <a:pt x="1505" y="1003"/>
                      <a:pt x="1530" y="1029"/>
                    </a:cubicBezTo>
                    <a:cubicBezTo>
                      <a:pt x="1580" y="1054"/>
                      <a:pt x="1605" y="1104"/>
                      <a:pt x="1605" y="1154"/>
                    </a:cubicBezTo>
                    <a:cubicBezTo>
                      <a:pt x="1605" y="1204"/>
                      <a:pt x="1555" y="1254"/>
                      <a:pt x="1480" y="1329"/>
                    </a:cubicBezTo>
                    <a:cubicBezTo>
                      <a:pt x="1455" y="1354"/>
                      <a:pt x="1429" y="1379"/>
                      <a:pt x="1379" y="1430"/>
                    </a:cubicBezTo>
                    <a:cubicBezTo>
                      <a:pt x="1354" y="1304"/>
                      <a:pt x="1304" y="1154"/>
                      <a:pt x="1254" y="1029"/>
                    </a:cubicBezTo>
                    <a:cubicBezTo>
                      <a:pt x="1179" y="878"/>
                      <a:pt x="1054" y="753"/>
                      <a:pt x="903" y="703"/>
                    </a:cubicBezTo>
                    <a:cubicBezTo>
                      <a:pt x="928" y="628"/>
                      <a:pt x="953" y="577"/>
                      <a:pt x="953" y="527"/>
                    </a:cubicBezTo>
                    <a:cubicBezTo>
                      <a:pt x="953" y="427"/>
                      <a:pt x="903" y="327"/>
                      <a:pt x="803" y="302"/>
                    </a:cubicBezTo>
                    <a:cubicBezTo>
                      <a:pt x="753" y="277"/>
                      <a:pt x="703" y="277"/>
                      <a:pt x="653" y="277"/>
                    </a:cubicBezTo>
                    <a:lnTo>
                      <a:pt x="602" y="277"/>
                    </a:lnTo>
                    <a:cubicBezTo>
                      <a:pt x="552" y="277"/>
                      <a:pt x="527" y="277"/>
                      <a:pt x="502" y="252"/>
                    </a:cubicBezTo>
                    <a:cubicBezTo>
                      <a:pt x="477" y="227"/>
                      <a:pt x="477" y="176"/>
                      <a:pt x="477" y="151"/>
                    </a:cubicBezTo>
                    <a:cubicBezTo>
                      <a:pt x="477" y="151"/>
                      <a:pt x="502" y="151"/>
                      <a:pt x="502" y="126"/>
                    </a:cubicBezTo>
                    <a:lnTo>
                      <a:pt x="527" y="126"/>
                    </a:lnTo>
                    <a:cubicBezTo>
                      <a:pt x="540" y="139"/>
                      <a:pt x="559" y="145"/>
                      <a:pt x="577" y="145"/>
                    </a:cubicBezTo>
                    <a:cubicBezTo>
                      <a:pt x="596" y="145"/>
                      <a:pt x="615" y="139"/>
                      <a:pt x="627" y="126"/>
                    </a:cubicBezTo>
                    <a:cubicBezTo>
                      <a:pt x="653" y="101"/>
                      <a:pt x="627" y="51"/>
                      <a:pt x="602" y="26"/>
                    </a:cubicBezTo>
                    <a:cubicBezTo>
                      <a:pt x="577" y="1"/>
                      <a:pt x="527" y="1"/>
                      <a:pt x="477"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7048667" y="3544537"/>
                <a:ext cx="519195" cy="842384"/>
              </a:xfrm>
              <a:custGeom>
                <a:avLst/>
                <a:gdLst/>
                <a:ahLst/>
                <a:cxnLst/>
                <a:rect l="l" t="t" r="r" b="b"/>
                <a:pathLst>
                  <a:path w="6993" h="11346" extrusionOk="0">
                    <a:moveTo>
                      <a:pt x="5842" y="1"/>
                    </a:moveTo>
                    <a:cubicBezTo>
                      <a:pt x="5817" y="1"/>
                      <a:pt x="5791" y="3"/>
                      <a:pt x="5765" y="7"/>
                    </a:cubicBezTo>
                    <a:cubicBezTo>
                      <a:pt x="5564" y="7"/>
                      <a:pt x="5364" y="183"/>
                      <a:pt x="5314" y="408"/>
                    </a:cubicBezTo>
                    <a:cubicBezTo>
                      <a:pt x="5264" y="609"/>
                      <a:pt x="5314" y="809"/>
                      <a:pt x="5439" y="985"/>
                    </a:cubicBezTo>
                    <a:cubicBezTo>
                      <a:pt x="5464" y="1035"/>
                      <a:pt x="5489" y="1085"/>
                      <a:pt x="5539" y="1135"/>
                    </a:cubicBezTo>
                    <a:cubicBezTo>
                      <a:pt x="5589" y="1210"/>
                      <a:pt x="5639" y="1261"/>
                      <a:pt x="5665" y="1336"/>
                    </a:cubicBezTo>
                    <a:cubicBezTo>
                      <a:pt x="5690" y="1436"/>
                      <a:pt x="5614" y="1536"/>
                      <a:pt x="5514" y="1611"/>
                    </a:cubicBezTo>
                    <a:cubicBezTo>
                      <a:pt x="5439" y="1687"/>
                      <a:pt x="5314" y="1712"/>
                      <a:pt x="5213" y="1712"/>
                    </a:cubicBezTo>
                    <a:cubicBezTo>
                      <a:pt x="5088" y="1336"/>
                      <a:pt x="4862" y="1060"/>
                      <a:pt x="4562" y="885"/>
                    </a:cubicBezTo>
                    <a:cubicBezTo>
                      <a:pt x="4529" y="872"/>
                      <a:pt x="4494" y="865"/>
                      <a:pt x="4458" y="865"/>
                    </a:cubicBezTo>
                    <a:cubicBezTo>
                      <a:pt x="4354" y="865"/>
                      <a:pt x="4248" y="917"/>
                      <a:pt x="4211" y="1010"/>
                    </a:cubicBezTo>
                    <a:cubicBezTo>
                      <a:pt x="4136" y="1135"/>
                      <a:pt x="4186" y="1286"/>
                      <a:pt x="4311" y="1361"/>
                    </a:cubicBezTo>
                    <a:cubicBezTo>
                      <a:pt x="4612" y="1511"/>
                      <a:pt x="4737" y="1812"/>
                      <a:pt x="4762" y="2063"/>
                    </a:cubicBezTo>
                    <a:cubicBezTo>
                      <a:pt x="4812" y="2363"/>
                      <a:pt x="4737" y="2739"/>
                      <a:pt x="4587" y="3015"/>
                    </a:cubicBezTo>
                    <a:cubicBezTo>
                      <a:pt x="4587" y="3040"/>
                      <a:pt x="4562" y="3065"/>
                      <a:pt x="4562" y="3090"/>
                    </a:cubicBezTo>
                    <a:cubicBezTo>
                      <a:pt x="4374" y="3175"/>
                      <a:pt x="4176" y="3226"/>
                      <a:pt x="3973" y="3226"/>
                    </a:cubicBezTo>
                    <a:cubicBezTo>
                      <a:pt x="3877" y="3226"/>
                      <a:pt x="3781" y="3214"/>
                      <a:pt x="3685" y="3190"/>
                    </a:cubicBezTo>
                    <a:cubicBezTo>
                      <a:pt x="3559" y="3165"/>
                      <a:pt x="3484" y="3115"/>
                      <a:pt x="3409" y="3065"/>
                    </a:cubicBezTo>
                    <a:cubicBezTo>
                      <a:pt x="3359" y="3015"/>
                      <a:pt x="3309" y="2940"/>
                      <a:pt x="3334" y="2890"/>
                    </a:cubicBezTo>
                    <a:cubicBezTo>
                      <a:pt x="3334" y="2814"/>
                      <a:pt x="3409" y="2714"/>
                      <a:pt x="3484" y="2664"/>
                    </a:cubicBezTo>
                    <a:lnTo>
                      <a:pt x="3534" y="2639"/>
                    </a:lnTo>
                    <a:cubicBezTo>
                      <a:pt x="3609" y="2539"/>
                      <a:pt x="3735" y="2439"/>
                      <a:pt x="3785" y="2313"/>
                    </a:cubicBezTo>
                    <a:cubicBezTo>
                      <a:pt x="3885" y="2113"/>
                      <a:pt x="3835" y="1837"/>
                      <a:pt x="3609" y="1712"/>
                    </a:cubicBezTo>
                    <a:cubicBezTo>
                      <a:pt x="3592" y="1706"/>
                      <a:pt x="3572" y="1703"/>
                      <a:pt x="3553" y="1703"/>
                    </a:cubicBezTo>
                    <a:cubicBezTo>
                      <a:pt x="3490" y="1703"/>
                      <a:pt x="3422" y="1735"/>
                      <a:pt x="3384" y="1812"/>
                    </a:cubicBezTo>
                    <a:cubicBezTo>
                      <a:pt x="3334" y="1887"/>
                      <a:pt x="3384" y="1987"/>
                      <a:pt x="3459" y="2038"/>
                    </a:cubicBezTo>
                    <a:cubicBezTo>
                      <a:pt x="3484" y="2038"/>
                      <a:pt x="3509" y="2113"/>
                      <a:pt x="3484" y="2163"/>
                    </a:cubicBezTo>
                    <a:cubicBezTo>
                      <a:pt x="3434" y="2238"/>
                      <a:pt x="3359" y="2313"/>
                      <a:pt x="3284" y="2363"/>
                    </a:cubicBezTo>
                    <a:lnTo>
                      <a:pt x="3258" y="2413"/>
                    </a:lnTo>
                    <a:cubicBezTo>
                      <a:pt x="3208" y="2439"/>
                      <a:pt x="3133" y="2514"/>
                      <a:pt x="3108" y="2564"/>
                    </a:cubicBezTo>
                    <a:cubicBezTo>
                      <a:pt x="3083" y="2539"/>
                      <a:pt x="3058" y="2514"/>
                      <a:pt x="3033" y="2489"/>
                    </a:cubicBezTo>
                    <a:cubicBezTo>
                      <a:pt x="2933" y="2388"/>
                      <a:pt x="2782" y="2338"/>
                      <a:pt x="2632" y="2338"/>
                    </a:cubicBezTo>
                    <a:cubicBezTo>
                      <a:pt x="2582" y="2363"/>
                      <a:pt x="2507" y="2363"/>
                      <a:pt x="2456" y="2388"/>
                    </a:cubicBezTo>
                    <a:cubicBezTo>
                      <a:pt x="2381" y="2388"/>
                      <a:pt x="2306" y="2413"/>
                      <a:pt x="2231" y="2413"/>
                    </a:cubicBezTo>
                    <a:cubicBezTo>
                      <a:pt x="2156" y="2388"/>
                      <a:pt x="2106" y="2338"/>
                      <a:pt x="2106" y="2263"/>
                    </a:cubicBezTo>
                    <a:cubicBezTo>
                      <a:pt x="2081" y="2188"/>
                      <a:pt x="2106" y="2113"/>
                      <a:pt x="2156" y="2063"/>
                    </a:cubicBezTo>
                    <a:cubicBezTo>
                      <a:pt x="2181" y="2038"/>
                      <a:pt x="2206" y="1987"/>
                      <a:pt x="2156" y="1962"/>
                    </a:cubicBezTo>
                    <a:cubicBezTo>
                      <a:pt x="2141" y="1933"/>
                      <a:pt x="2118" y="1921"/>
                      <a:pt x="2091" y="1921"/>
                    </a:cubicBezTo>
                    <a:cubicBezTo>
                      <a:pt x="2072" y="1921"/>
                      <a:pt x="2051" y="1927"/>
                      <a:pt x="2030" y="1937"/>
                    </a:cubicBezTo>
                    <a:cubicBezTo>
                      <a:pt x="1930" y="2038"/>
                      <a:pt x="1905" y="2163"/>
                      <a:pt x="1930" y="2288"/>
                    </a:cubicBezTo>
                    <a:cubicBezTo>
                      <a:pt x="1955" y="2439"/>
                      <a:pt x="2055" y="2539"/>
                      <a:pt x="2181" y="2564"/>
                    </a:cubicBezTo>
                    <a:cubicBezTo>
                      <a:pt x="2217" y="2571"/>
                      <a:pt x="2252" y="2574"/>
                      <a:pt x="2285" y="2574"/>
                    </a:cubicBezTo>
                    <a:cubicBezTo>
                      <a:pt x="2365" y="2574"/>
                      <a:pt x="2436" y="2556"/>
                      <a:pt x="2507" y="2539"/>
                    </a:cubicBezTo>
                    <a:cubicBezTo>
                      <a:pt x="2557" y="2539"/>
                      <a:pt x="2607" y="2514"/>
                      <a:pt x="2657" y="2514"/>
                    </a:cubicBezTo>
                    <a:cubicBezTo>
                      <a:pt x="2732" y="2514"/>
                      <a:pt x="2832" y="2564"/>
                      <a:pt x="2908" y="2614"/>
                    </a:cubicBezTo>
                    <a:cubicBezTo>
                      <a:pt x="2958" y="2664"/>
                      <a:pt x="2983" y="2714"/>
                      <a:pt x="3008" y="2739"/>
                    </a:cubicBezTo>
                    <a:cubicBezTo>
                      <a:pt x="2983" y="2789"/>
                      <a:pt x="2983" y="2814"/>
                      <a:pt x="2983" y="2840"/>
                    </a:cubicBezTo>
                    <a:cubicBezTo>
                      <a:pt x="2958" y="3015"/>
                      <a:pt x="3033" y="3215"/>
                      <a:pt x="3183" y="3341"/>
                    </a:cubicBezTo>
                    <a:cubicBezTo>
                      <a:pt x="3284" y="3416"/>
                      <a:pt x="3409" y="3491"/>
                      <a:pt x="3584" y="3516"/>
                    </a:cubicBezTo>
                    <a:lnTo>
                      <a:pt x="3609" y="3541"/>
                    </a:lnTo>
                    <a:cubicBezTo>
                      <a:pt x="3725" y="3556"/>
                      <a:pt x="3849" y="3570"/>
                      <a:pt x="3972" y="3570"/>
                    </a:cubicBezTo>
                    <a:cubicBezTo>
                      <a:pt x="4062" y="3570"/>
                      <a:pt x="4151" y="3562"/>
                      <a:pt x="4236" y="3541"/>
                    </a:cubicBezTo>
                    <a:lnTo>
                      <a:pt x="4236" y="3541"/>
                    </a:lnTo>
                    <a:cubicBezTo>
                      <a:pt x="4086" y="3742"/>
                      <a:pt x="3910" y="3942"/>
                      <a:pt x="3710" y="4118"/>
                    </a:cubicBezTo>
                    <a:cubicBezTo>
                      <a:pt x="3534" y="4318"/>
                      <a:pt x="3334" y="4519"/>
                      <a:pt x="3158" y="4744"/>
                    </a:cubicBezTo>
                    <a:cubicBezTo>
                      <a:pt x="3133" y="4769"/>
                      <a:pt x="3108" y="4819"/>
                      <a:pt x="3058" y="4870"/>
                    </a:cubicBezTo>
                    <a:cubicBezTo>
                      <a:pt x="3008" y="4920"/>
                      <a:pt x="2958" y="4995"/>
                      <a:pt x="2933" y="5070"/>
                    </a:cubicBezTo>
                    <a:cubicBezTo>
                      <a:pt x="2632" y="5546"/>
                      <a:pt x="2406" y="6148"/>
                      <a:pt x="2507" y="6699"/>
                    </a:cubicBezTo>
                    <a:cubicBezTo>
                      <a:pt x="2406" y="6649"/>
                      <a:pt x="2306" y="6624"/>
                      <a:pt x="2281" y="6599"/>
                    </a:cubicBezTo>
                    <a:cubicBezTo>
                      <a:pt x="2231" y="6549"/>
                      <a:pt x="2231" y="6499"/>
                      <a:pt x="2231" y="6323"/>
                    </a:cubicBezTo>
                    <a:cubicBezTo>
                      <a:pt x="2231" y="6223"/>
                      <a:pt x="2256" y="6123"/>
                      <a:pt x="2231" y="5997"/>
                    </a:cubicBezTo>
                    <a:cubicBezTo>
                      <a:pt x="2156" y="5672"/>
                      <a:pt x="1980" y="5446"/>
                      <a:pt x="1805" y="5246"/>
                    </a:cubicBezTo>
                    <a:cubicBezTo>
                      <a:pt x="1705" y="5120"/>
                      <a:pt x="1604" y="4995"/>
                      <a:pt x="1529" y="4870"/>
                    </a:cubicBezTo>
                    <a:cubicBezTo>
                      <a:pt x="1479" y="4694"/>
                      <a:pt x="1454" y="4544"/>
                      <a:pt x="1479" y="4444"/>
                    </a:cubicBezTo>
                    <a:cubicBezTo>
                      <a:pt x="1504" y="4318"/>
                      <a:pt x="1579" y="4218"/>
                      <a:pt x="1654" y="4193"/>
                    </a:cubicBezTo>
                    <a:cubicBezTo>
                      <a:pt x="1675" y="4186"/>
                      <a:pt x="1695" y="4183"/>
                      <a:pt x="1714" y="4183"/>
                    </a:cubicBezTo>
                    <a:cubicBezTo>
                      <a:pt x="1766" y="4183"/>
                      <a:pt x="1812" y="4206"/>
                      <a:pt x="1830" y="4243"/>
                    </a:cubicBezTo>
                    <a:cubicBezTo>
                      <a:pt x="1830" y="4268"/>
                      <a:pt x="1855" y="4293"/>
                      <a:pt x="1855" y="4318"/>
                    </a:cubicBezTo>
                    <a:cubicBezTo>
                      <a:pt x="1880" y="4444"/>
                      <a:pt x="1905" y="4594"/>
                      <a:pt x="2081" y="4719"/>
                    </a:cubicBezTo>
                    <a:cubicBezTo>
                      <a:pt x="2142" y="4750"/>
                      <a:pt x="2214" y="4772"/>
                      <a:pt x="2289" y="4772"/>
                    </a:cubicBezTo>
                    <a:cubicBezTo>
                      <a:pt x="2336" y="4772"/>
                      <a:pt x="2384" y="4763"/>
                      <a:pt x="2431" y="4744"/>
                    </a:cubicBezTo>
                    <a:cubicBezTo>
                      <a:pt x="2582" y="4719"/>
                      <a:pt x="2732" y="4594"/>
                      <a:pt x="2807" y="4418"/>
                    </a:cubicBezTo>
                    <a:cubicBezTo>
                      <a:pt x="3033" y="3992"/>
                      <a:pt x="2857" y="3391"/>
                      <a:pt x="2406" y="3140"/>
                    </a:cubicBezTo>
                    <a:cubicBezTo>
                      <a:pt x="2374" y="3127"/>
                      <a:pt x="2340" y="3121"/>
                      <a:pt x="2306" y="3121"/>
                    </a:cubicBezTo>
                    <a:cubicBezTo>
                      <a:pt x="2208" y="3121"/>
                      <a:pt x="2111" y="3173"/>
                      <a:pt x="2055" y="3266"/>
                    </a:cubicBezTo>
                    <a:cubicBezTo>
                      <a:pt x="1980" y="3391"/>
                      <a:pt x="2030" y="3541"/>
                      <a:pt x="2156" y="3616"/>
                    </a:cubicBezTo>
                    <a:cubicBezTo>
                      <a:pt x="2331" y="3717"/>
                      <a:pt x="2431" y="3967"/>
                      <a:pt x="2356" y="4168"/>
                    </a:cubicBezTo>
                    <a:cubicBezTo>
                      <a:pt x="2331" y="4118"/>
                      <a:pt x="2331" y="4093"/>
                      <a:pt x="2306" y="4043"/>
                    </a:cubicBezTo>
                    <a:cubicBezTo>
                      <a:pt x="2207" y="3805"/>
                      <a:pt x="1951" y="3661"/>
                      <a:pt x="1687" y="3661"/>
                    </a:cubicBezTo>
                    <a:cubicBezTo>
                      <a:pt x="1617" y="3661"/>
                      <a:pt x="1547" y="3671"/>
                      <a:pt x="1479" y="3692"/>
                    </a:cubicBezTo>
                    <a:cubicBezTo>
                      <a:pt x="1354" y="3742"/>
                      <a:pt x="1228" y="3842"/>
                      <a:pt x="1128" y="3942"/>
                    </a:cubicBezTo>
                    <a:cubicBezTo>
                      <a:pt x="1128" y="3917"/>
                      <a:pt x="1128" y="3892"/>
                      <a:pt x="1128" y="3867"/>
                    </a:cubicBezTo>
                    <a:cubicBezTo>
                      <a:pt x="1103" y="3742"/>
                      <a:pt x="1103" y="3616"/>
                      <a:pt x="1128" y="3491"/>
                    </a:cubicBezTo>
                    <a:cubicBezTo>
                      <a:pt x="1128" y="3416"/>
                      <a:pt x="1128" y="3316"/>
                      <a:pt x="1128" y="3241"/>
                    </a:cubicBezTo>
                    <a:cubicBezTo>
                      <a:pt x="1128" y="3065"/>
                      <a:pt x="1103" y="2764"/>
                      <a:pt x="878" y="2589"/>
                    </a:cubicBezTo>
                    <a:cubicBezTo>
                      <a:pt x="786" y="2528"/>
                      <a:pt x="668" y="2495"/>
                      <a:pt x="555" y="2495"/>
                    </a:cubicBezTo>
                    <a:cubicBezTo>
                      <a:pt x="482" y="2495"/>
                      <a:pt x="411" y="2509"/>
                      <a:pt x="351" y="2539"/>
                    </a:cubicBezTo>
                    <a:cubicBezTo>
                      <a:pt x="176" y="2639"/>
                      <a:pt x="76" y="2789"/>
                      <a:pt x="76" y="2990"/>
                    </a:cubicBezTo>
                    <a:cubicBezTo>
                      <a:pt x="50" y="3040"/>
                      <a:pt x="101" y="3065"/>
                      <a:pt x="151" y="3065"/>
                    </a:cubicBezTo>
                    <a:cubicBezTo>
                      <a:pt x="201" y="3065"/>
                      <a:pt x="226" y="3040"/>
                      <a:pt x="226" y="2990"/>
                    </a:cubicBezTo>
                    <a:cubicBezTo>
                      <a:pt x="251" y="2865"/>
                      <a:pt x="326" y="2764"/>
                      <a:pt x="426" y="2714"/>
                    </a:cubicBezTo>
                    <a:cubicBezTo>
                      <a:pt x="471" y="2692"/>
                      <a:pt x="527" y="2679"/>
                      <a:pt x="583" y="2679"/>
                    </a:cubicBezTo>
                    <a:cubicBezTo>
                      <a:pt x="652" y="2679"/>
                      <a:pt x="722" y="2698"/>
                      <a:pt x="777" y="2739"/>
                    </a:cubicBezTo>
                    <a:cubicBezTo>
                      <a:pt x="953" y="2865"/>
                      <a:pt x="953" y="3115"/>
                      <a:pt x="953" y="3241"/>
                    </a:cubicBezTo>
                    <a:cubicBezTo>
                      <a:pt x="953" y="3316"/>
                      <a:pt x="953" y="3391"/>
                      <a:pt x="953" y="3466"/>
                    </a:cubicBezTo>
                    <a:cubicBezTo>
                      <a:pt x="928" y="3616"/>
                      <a:pt x="928" y="3742"/>
                      <a:pt x="953" y="3892"/>
                    </a:cubicBezTo>
                    <a:cubicBezTo>
                      <a:pt x="953" y="3967"/>
                      <a:pt x="978" y="4068"/>
                      <a:pt x="1028" y="4143"/>
                    </a:cubicBezTo>
                    <a:cubicBezTo>
                      <a:pt x="1003" y="4193"/>
                      <a:pt x="978" y="4268"/>
                      <a:pt x="953" y="4343"/>
                    </a:cubicBezTo>
                    <a:cubicBezTo>
                      <a:pt x="928" y="4544"/>
                      <a:pt x="953" y="4794"/>
                      <a:pt x="1053" y="5070"/>
                    </a:cubicBezTo>
                    <a:cubicBezTo>
                      <a:pt x="1078" y="5145"/>
                      <a:pt x="1128" y="5195"/>
                      <a:pt x="1153" y="5271"/>
                    </a:cubicBezTo>
                    <a:cubicBezTo>
                      <a:pt x="1078" y="5258"/>
                      <a:pt x="1003" y="5252"/>
                      <a:pt x="931" y="5252"/>
                    </a:cubicBezTo>
                    <a:cubicBezTo>
                      <a:pt x="859" y="5252"/>
                      <a:pt x="790" y="5258"/>
                      <a:pt x="727" y="5271"/>
                    </a:cubicBezTo>
                    <a:cubicBezTo>
                      <a:pt x="351" y="5346"/>
                      <a:pt x="0" y="5722"/>
                      <a:pt x="76" y="6123"/>
                    </a:cubicBezTo>
                    <a:cubicBezTo>
                      <a:pt x="101" y="6298"/>
                      <a:pt x="201" y="6449"/>
                      <a:pt x="351" y="6499"/>
                    </a:cubicBezTo>
                    <a:lnTo>
                      <a:pt x="376" y="6499"/>
                    </a:lnTo>
                    <a:cubicBezTo>
                      <a:pt x="401" y="6505"/>
                      <a:pt x="428" y="6508"/>
                      <a:pt x="455" y="6508"/>
                    </a:cubicBezTo>
                    <a:cubicBezTo>
                      <a:pt x="536" y="6508"/>
                      <a:pt x="621" y="6480"/>
                      <a:pt x="677" y="6423"/>
                    </a:cubicBezTo>
                    <a:cubicBezTo>
                      <a:pt x="752" y="6348"/>
                      <a:pt x="802" y="6273"/>
                      <a:pt x="802" y="6173"/>
                    </a:cubicBezTo>
                    <a:cubicBezTo>
                      <a:pt x="777" y="6073"/>
                      <a:pt x="702" y="5997"/>
                      <a:pt x="602" y="5997"/>
                    </a:cubicBezTo>
                    <a:cubicBezTo>
                      <a:pt x="527" y="6022"/>
                      <a:pt x="477" y="6073"/>
                      <a:pt x="451" y="6148"/>
                    </a:cubicBezTo>
                    <a:cubicBezTo>
                      <a:pt x="426" y="6123"/>
                      <a:pt x="426" y="6098"/>
                      <a:pt x="401" y="6073"/>
                    </a:cubicBezTo>
                    <a:cubicBezTo>
                      <a:pt x="376" y="5847"/>
                      <a:pt x="577" y="5647"/>
                      <a:pt x="777" y="5596"/>
                    </a:cubicBezTo>
                    <a:cubicBezTo>
                      <a:pt x="813" y="5592"/>
                      <a:pt x="849" y="5590"/>
                      <a:pt x="886" y="5590"/>
                    </a:cubicBezTo>
                    <a:cubicBezTo>
                      <a:pt x="1083" y="5590"/>
                      <a:pt x="1301" y="5649"/>
                      <a:pt x="1554" y="5797"/>
                    </a:cubicBezTo>
                    <a:cubicBezTo>
                      <a:pt x="1554" y="5797"/>
                      <a:pt x="1579" y="5822"/>
                      <a:pt x="1579" y="5822"/>
                    </a:cubicBezTo>
                    <a:cubicBezTo>
                      <a:pt x="1654" y="5897"/>
                      <a:pt x="1705" y="5997"/>
                      <a:pt x="1705" y="6098"/>
                    </a:cubicBezTo>
                    <a:cubicBezTo>
                      <a:pt x="1730" y="6148"/>
                      <a:pt x="1730" y="6223"/>
                      <a:pt x="1705" y="6298"/>
                    </a:cubicBezTo>
                    <a:cubicBezTo>
                      <a:pt x="1705" y="6499"/>
                      <a:pt x="1680" y="6774"/>
                      <a:pt x="1930" y="7000"/>
                    </a:cubicBezTo>
                    <a:cubicBezTo>
                      <a:pt x="2030" y="7075"/>
                      <a:pt x="2156" y="7125"/>
                      <a:pt x="2331" y="7175"/>
                    </a:cubicBezTo>
                    <a:cubicBezTo>
                      <a:pt x="2507" y="7251"/>
                      <a:pt x="2757" y="7326"/>
                      <a:pt x="2883" y="7451"/>
                    </a:cubicBezTo>
                    <a:cubicBezTo>
                      <a:pt x="3033" y="7652"/>
                      <a:pt x="3233" y="7802"/>
                      <a:pt x="3409" y="7952"/>
                    </a:cubicBezTo>
                    <a:cubicBezTo>
                      <a:pt x="3559" y="8053"/>
                      <a:pt x="3685" y="8178"/>
                      <a:pt x="3810" y="8303"/>
                    </a:cubicBezTo>
                    <a:cubicBezTo>
                      <a:pt x="4461" y="9005"/>
                      <a:pt x="4461" y="10208"/>
                      <a:pt x="3835" y="10910"/>
                    </a:cubicBezTo>
                    <a:cubicBezTo>
                      <a:pt x="3735" y="11010"/>
                      <a:pt x="3735" y="11185"/>
                      <a:pt x="3835" y="11286"/>
                    </a:cubicBezTo>
                    <a:cubicBezTo>
                      <a:pt x="3885" y="11311"/>
                      <a:pt x="3910" y="11336"/>
                      <a:pt x="3960" y="11336"/>
                    </a:cubicBezTo>
                    <a:cubicBezTo>
                      <a:pt x="3985" y="11342"/>
                      <a:pt x="4009" y="11345"/>
                      <a:pt x="4031" y="11345"/>
                    </a:cubicBezTo>
                    <a:cubicBezTo>
                      <a:pt x="4098" y="11345"/>
                      <a:pt x="4154" y="11317"/>
                      <a:pt x="4211" y="11261"/>
                    </a:cubicBezTo>
                    <a:cubicBezTo>
                      <a:pt x="4862" y="10534"/>
                      <a:pt x="4988" y="9406"/>
                      <a:pt x="4587" y="8529"/>
                    </a:cubicBezTo>
                    <a:cubicBezTo>
                      <a:pt x="4737" y="8504"/>
                      <a:pt x="4888" y="8403"/>
                      <a:pt x="4988" y="8253"/>
                    </a:cubicBezTo>
                    <a:cubicBezTo>
                      <a:pt x="5063" y="8128"/>
                      <a:pt x="5063" y="8002"/>
                      <a:pt x="5088" y="7877"/>
                    </a:cubicBezTo>
                    <a:cubicBezTo>
                      <a:pt x="5113" y="7802"/>
                      <a:pt x="5113" y="7727"/>
                      <a:pt x="5138" y="7652"/>
                    </a:cubicBezTo>
                    <a:cubicBezTo>
                      <a:pt x="5213" y="7426"/>
                      <a:pt x="5414" y="7251"/>
                      <a:pt x="5639" y="7200"/>
                    </a:cubicBezTo>
                    <a:cubicBezTo>
                      <a:pt x="5690" y="7175"/>
                      <a:pt x="5715" y="7150"/>
                      <a:pt x="5690" y="7100"/>
                    </a:cubicBezTo>
                    <a:cubicBezTo>
                      <a:pt x="5690" y="7050"/>
                      <a:pt x="5639" y="7025"/>
                      <a:pt x="5589" y="7025"/>
                    </a:cubicBezTo>
                    <a:cubicBezTo>
                      <a:pt x="5314" y="7100"/>
                      <a:pt x="5063" y="7301"/>
                      <a:pt x="4963" y="7601"/>
                    </a:cubicBezTo>
                    <a:cubicBezTo>
                      <a:pt x="4938" y="7677"/>
                      <a:pt x="4938" y="7752"/>
                      <a:pt x="4913" y="7852"/>
                    </a:cubicBezTo>
                    <a:cubicBezTo>
                      <a:pt x="4913" y="7952"/>
                      <a:pt x="4888" y="8078"/>
                      <a:pt x="4837" y="8153"/>
                    </a:cubicBezTo>
                    <a:cubicBezTo>
                      <a:pt x="4762" y="8278"/>
                      <a:pt x="4637" y="8353"/>
                      <a:pt x="4487" y="8353"/>
                    </a:cubicBezTo>
                    <a:cubicBezTo>
                      <a:pt x="4411" y="8203"/>
                      <a:pt x="4311" y="8078"/>
                      <a:pt x="4186" y="7952"/>
                    </a:cubicBezTo>
                    <a:cubicBezTo>
                      <a:pt x="4035" y="7802"/>
                      <a:pt x="3885" y="7677"/>
                      <a:pt x="3735" y="7526"/>
                    </a:cubicBezTo>
                    <a:cubicBezTo>
                      <a:pt x="3685" y="7501"/>
                      <a:pt x="3609" y="7451"/>
                      <a:pt x="3559" y="7401"/>
                    </a:cubicBezTo>
                    <a:cubicBezTo>
                      <a:pt x="3534" y="7150"/>
                      <a:pt x="3609" y="6900"/>
                      <a:pt x="3760" y="6699"/>
                    </a:cubicBezTo>
                    <a:cubicBezTo>
                      <a:pt x="3860" y="6549"/>
                      <a:pt x="4010" y="6474"/>
                      <a:pt x="4136" y="6449"/>
                    </a:cubicBezTo>
                    <a:cubicBezTo>
                      <a:pt x="4155" y="6445"/>
                      <a:pt x="4175" y="6444"/>
                      <a:pt x="4194" y="6444"/>
                    </a:cubicBezTo>
                    <a:cubicBezTo>
                      <a:pt x="4318" y="6444"/>
                      <a:pt x="4418" y="6512"/>
                      <a:pt x="4461" y="6599"/>
                    </a:cubicBezTo>
                    <a:cubicBezTo>
                      <a:pt x="4487" y="6649"/>
                      <a:pt x="4487" y="6724"/>
                      <a:pt x="4461" y="6774"/>
                    </a:cubicBezTo>
                    <a:cubicBezTo>
                      <a:pt x="4436" y="6799"/>
                      <a:pt x="4411" y="6850"/>
                      <a:pt x="4361" y="6850"/>
                    </a:cubicBezTo>
                    <a:cubicBezTo>
                      <a:pt x="4261" y="6850"/>
                      <a:pt x="4211" y="6950"/>
                      <a:pt x="4211" y="7050"/>
                    </a:cubicBezTo>
                    <a:cubicBezTo>
                      <a:pt x="4236" y="7150"/>
                      <a:pt x="4336" y="7200"/>
                      <a:pt x="4411" y="7200"/>
                    </a:cubicBezTo>
                    <a:cubicBezTo>
                      <a:pt x="4562" y="7175"/>
                      <a:pt x="4687" y="7075"/>
                      <a:pt x="4762" y="6950"/>
                    </a:cubicBezTo>
                    <a:cubicBezTo>
                      <a:pt x="4837" y="6799"/>
                      <a:pt x="4837" y="6624"/>
                      <a:pt x="4787" y="6474"/>
                    </a:cubicBezTo>
                    <a:cubicBezTo>
                      <a:pt x="4694" y="6241"/>
                      <a:pt x="4429" y="6095"/>
                      <a:pt x="4171" y="6095"/>
                    </a:cubicBezTo>
                    <a:cubicBezTo>
                      <a:pt x="4151" y="6095"/>
                      <a:pt x="4131" y="6096"/>
                      <a:pt x="4111" y="6098"/>
                    </a:cubicBezTo>
                    <a:cubicBezTo>
                      <a:pt x="3860" y="6123"/>
                      <a:pt x="3659" y="6273"/>
                      <a:pt x="3484" y="6474"/>
                    </a:cubicBezTo>
                    <a:cubicBezTo>
                      <a:pt x="3359" y="6649"/>
                      <a:pt x="3258" y="6850"/>
                      <a:pt x="3233" y="7050"/>
                    </a:cubicBezTo>
                    <a:cubicBezTo>
                      <a:pt x="3183" y="7000"/>
                      <a:pt x="3158" y="6950"/>
                      <a:pt x="3133" y="6900"/>
                    </a:cubicBezTo>
                    <a:cubicBezTo>
                      <a:pt x="2857" y="6348"/>
                      <a:pt x="3108" y="5672"/>
                      <a:pt x="3484" y="5170"/>
                    </a:cubicBezTo>
                    <a:cubicBezTo>
                      <a:pt x="3710" y="4920"/>
                      <a:pt x="4111" y="4694"/>
                      <a:pt x="4336" y="4694"/>
                    </a:cubicBezTo>
                    <a:cubicBezTo>
                      <a:pt x="4436" y="4694"/>
                      <a:pt x="4562" y="4719"/>
                      <a:pt x="4687" y="4744"/>
                    </a:cubicBezTo>
                    <a:cubicBezTo>
                      <a:pt x="4825" y="4782"/>
                      <a:pt x="4969" y="4813"/>
                      <a:pt x="5119" y="4813"/>
                    </a:cubicBezTo>
                    <a:cubicBezTo>
                      <a:pt x="5270" y="4813"/>
                      <a:pt x="5426" y="4782"/>
                      <a:pt x="5589" y="4694"/>
                    </a:cubicBezTo>
                    <a:cubicBezTo>
                      <a:pt x="5690" y="4644"/>
                      <a:pt x="5790" y="4544"/>
                      <a:pt x="5865" y="4418"/>
                    </a:cubicBezTo>
                    <a:cubicBezTo>
                      <a:pt x="5915" y="4393"/>
                      <a:pt x="5965" y="4368"/>
                      <a:pt x="6040" y="4343"/>
                    </a:cubicBezTo>
                    <a:cubicBezTo>
                      <a:pt x="6091" y="4318"/>
                      <a:pt x="6116" y="4293"/>
                      <a:pt x="6166" y="4293"/>
                    </a:cubicBezTo>
                    <a:cubicBezTo>
                      <a:pt x="6316" y="4243"/>
                      <a:pt x="6492" y="4168"/>
                      <a:pt x="6617" y="4068"/>
                    </a:cubicBezTo>
                    <a:cubicBezTo>
                      <a:pt x="6817" y="3917"/>
                      <a:pt x="6993" y="3642"/>
                      <a:pt x="6918" y="3366"/>
                    </a:cubicBezTo>
                    <a:cubicBezTo>
                      <a:pt x="6897" y="3283"/>
                      <a:pt x="6825" y="3234"/>
                      <a:pt x="6743" y="3234"/>
                    </a:cubicBezTo>
                    <a:cubicBezTo>
                      <a:pt x="6726" y="3234"/>
                      <a:pt x="6709" y="3236"/>
                      <a:pt x="6692" y="3241"/>
                    </a:cubicBezTo>
                    <a:cubicBezTo>
                      <a:pt x="6617" y="3266"/>
                      <a:pt x="6567" y="3366"/>
                      <a:pt x="6592" y="3466"/>
                    </a:cubicBezTo>
                    <a:cubicBezTo>
                      <a:pt x="6617" y="3566"/>
                      <a:pt x="6517" y="3717"/>
                      <a:pt x="6416" y="3792"/>
                    </a:cubicBezTo>
                    <a:cubicBezTo>
                      <a:pt x="6316" y="3867"/>
                      <a:pt x="6191" y="3917"/>
                      <a:pt x="6040" y="3967"/>
                    </a:cubicBezTo>
                    <a:lnTo>
                      <a:pt x="6015" y="3967"/>
                    </a:lnTo>
                    <a:cubicBezTo>
                      <a:pt x="6015" y="3967"/>
                      <a:pt x="6015" y="3967"/>
                      <a:pt x="6015" y="3942"/>
                    </a:cubicBezTo>
                    <a:cubicBezTo>
                      <a:pt x="6040" y="3792"/>
                      <a:pt x="6040" y="3642"/>
                      <a:pt x="6015" y="3516"/>
                    </a:cubicBezTo>
                    <a:cubicBezTo>
                      <a:pt x="6015" y="3441"/>
                      <a:pt x="6015" y="3341"/>
                      <a:pt x="6015" y="3266"/>
                    </a:cubicBezTo>
                    <a:cubicBezTo>
                      <a:pt x="6015" y="3065"/>
                      <a:pt x="6066" y="2915"/>
                      <a:pt x="6166" y="2840"/>
                    </a:cubicBezTo>
                    <a:cubicBezTo>
                      <a:pt x="6198" y="2791"/>
                      <a:pt x="6262" y="2763"/>
                      <a:pt x="6310" y="2763"/>
                    </a:cubicBezTo>
                    <a:cubicBezTo>
                      <a:pt x="6336" y="2763"/>
                      <a:pt x="6357" y="2772"/>
                      <a:pt x="6366" y="2789"/>
                    </a:cubicBezTo>
                    <a:cubicBezTo>
                      <a:pt x="6425" y="2837"/>
                      <a:pt x="6490" y="2862"/>
                      <a:pt x="6553" y="2862"/>
                    </a:cubicBezTo>
                    <a:cubicBezTo>
                      <a:pt x="6622" y="2862"/>
                      <a:pt x="6689" y="2830"/>
                      <a:pt x="6742" y="2764"/>
                    </a:cubicBezTo>
                    <a:cubicBezTo>
                      <a:pt x="6842" y="2664"/>
                      <a:pt x="6842" y="2514"/>
                      <a:pt x="6742" y="2413"/>
                    </a:cubicBezTo>
                    <a:cubicBezTo>
                      <a:pt x="6624" y="2295"/>
                      <a:pt x="6475" y="2255"/>
                      <a:pt x="6320" y="2255"/>
                    </a:cubicBezTo>
                    <a:cubicBezTo>
                      <a:pt x="6277" y="2255"/>
                      <a:pt x="6234" y="2258"/>
                      <a:pt x="6191" y="2263"/>
                    </a:cubicBezTo>
                    <a:cubicBezTo>
                      <a:pt x="6216" y="2238"/>
                      <a:pt x="6216" y="2238"/>
                      <a:pt x="6216" y="2213"/>
                    </a:cubicBezTo>
                    <a:cubicBezTo>
                      <a:pt x="6241" y="2138"/>
                      <a:pt x="6291" y="2088"/>
                      <a:pt x="6366" y="2012"/>
                    </a:cubicBezTo>
                    <a:cubicBezTo>
                      <a:pt x="6391" y="1987"/>
                      <a:pt x="6416" y="1962"/>
                      <a:pt x="6416" y="1937"/>
                    </a:cubicBezTo>
                    <a:cubicBezTo>
                      <a:pt x="6542" y="1787"/>
                      <a:pt x="6617" y="1662"/>
                      <a:pt x="6592" y="1536"/>
                    </a:cubicBezTo>
                    <a:cubicBezTo>
                      <a:pt x="6571" y="1495"/>
                      <a:pt x="6551" y="1454"/>
                      <a:pt x="6517" y="1454"/>
                    </a:cubicBezTo>
                    <a:cubicBezTo>
                      <a:pt x="6509" y="1454"/>
                      <a:pt x="6501" y="1456"/>
                      <a:pt x="6492" y="1461"/>
                    </a:cubicBezTo>
                    <a:cubicBezTo>
                      <a:pt x="6441" y="1461"/>
                      <a:pt x="6416" y="1511"/>
                      <a:pt x="6416" y="1561"/>
                    </a:cubicBezTo>
                    <a:cubicBezTo>
                      <a:pt x="6416" y="1637"/>
                      <a:pt x="6391" y="1712"/>
                      <a:pt x="6291" y="1837"/>
                    </a:cubicBezTo>
                    <a:cubicBezTo>
                      <a:pt x="6266" y="1837"/>
                      <a:pt x="6266" y="1862"/>
                      <a:pt x="6241" y="1887"/>
                    </a:cubicBezTo>
                    <a:cubicBezTo>
                      <a:pt x="6166" y="1962"/>
                      <a:pt x="6091" y="2038"/>
                      <a:pt x="6040" y="2163"/>
                    </a:cubicBezTo>
                    <a:cubicBezTo>
                      <a:pt x="6040" y="2213"/>
                      <a:pt x="6015" y="2263"/>
                      <a:pt x="6015" y="2313"/>
                    </a:cubicBezTo>
                    <a:cubicBezTo>
                      <a:pt x="5940" y="2363"/>
                      <a:pt x="5840" y="2413"/>
                      <a:pt x="5790" y="2489"/>
                    </a:cubicBezTo>
                    <a:cubicBezTo>
                      <a:pt x="5614" y="2664"/>
                      <a:pt x="5514" y="2915"/>
                      <a:pt x="5489" y="3266"/>
                    </a:cubicBezTo>
                    <a:cubicBezTo>
                      <a:pt x="5489" y="3341"/>
                      <a:pt x="5489" y="3441"/>
                      <a:pt x="5514" y="3541"/>
                    </a:cubicBezTo>
                    <a:cubicBezTo>
                      <a:pt x="5514" y="3667"/>
                      <a:pt x="5514" y="3767"/>
                      <a:pt x="5489" y="3892"/>
                    </a:cubicBezTo>
                    <a:cubicBezTo>
                      <a:pt x="5464" y="4068"/>
                      <a:pt x="5414" y="4193"/>
                      <a:pt x="5314" y="4243"/>
                    </a:cubicBezTo>
                    <a:cubicBezTo>
                      <a:pt x="5257" y="4277"/>
                      <a:pt x="5190" y="4290"/>
                      <a:pt x="5113" y="4290"/>
                    </a:cubicBezTo>
                    <a:cubicBezTo>
                      <a:pt x="5020" y="4290"/>
                      <a:pt x="4911" y="4271"/>
                      <a:pt x="4787" y="4243"/>
                    </a:cubicBezTo>
                    <a:cubicBezTo>
                      <a:pt x="4662" y="4218"/>
                      <a:pt x="4537" y="4193"/>
                      <a:pt x="4386" y="4168"/>
                    </a:cubicBezTo>
                    <a:cubicBezTo>
                      <a:pt x="4637" y="3892"/>
                      <a:pt x="4888" y="3616"/>
                      <a:pt x="5063" y="3266"/>
                    </a:cubicBezTo>
                    <a:cubicBezTo>
                      <a:pt x="5238" y="2890"/>
                      <a:pt x="5339" y="2464"/>
                      <a:pt x="5289" y="2038"/>
                    </a:cubicBezTo>
                    <a:cubicBezTo>
                      <a:pt x="5439" y="2038"/>
                      <a:pt x="5589" y="1987"/>
                      <a:pt x="5715" y="1912"/>
                    </a:cubicBezTo>
                    <a:cubicBezTo>
                      <a:pt x="5940" y="1762"/>
                      <a:pt x="6066" y="1486"/>
                      <a:pt x="5990" y="1261"/>
                    </a:cubicBezTo>
                    <a:cubicBezTo>
                      <a:pt x="5965" y="1110"/>
                      <a:pt x="5890" y="1010"/>
                      <a:pt x="5815" y="910"/>
                    </a:cubicBezTo>
                    <a:cubicBezTo>
                      <a:pt x="5765" y="885"/>
                      <a:pt x="5740" y="834"/>
                      <a:pt x="5715" y="809"/>
                    </a:cubicBezTo>
                    <a:cubicBezTo>
                      <a:pt x="5665" y="709"/>
                      <a:pt x="5639" y="584"/>
                      <a:pt x="5665" y="509"/>
                    </a:cubicBezTo>
                    <a:cubicBezTo>
                      <a:pt x="5665" y="408"/>
                      <a:pt x="5740" y="358"/>
                      <a:pt x="5815" y="333"/>
                    </a:cubicBezTo>
                    <a:cubicBezTo>
                      <a:pt x="5840" y="333"/>
                      <a:pt x="5865" y="358"/>
                      <a:pt x="5890" y="383"/>
                    </a:cubicBezTo>
                    <a:cubicBezTo>
                      <a:pt x="5915" y="383"/>
                      <a:pt x="5940" y="408"/>
                      <a:pt x="5940" y="433"/>
                    </a:cubicBezTo>
                    <a:cubicBezTo>
                      <a:pt x="5915" y="534"/>
                      <a:pt x="6015" y="609"/>
                      <a:pt x="6091" y="609"/>
                    </a:cubicBezTo>
                    <a:cubicBezTo>
                      <a:pt x="6191" y="609"/>
                      <a:pt x="6266" y="534"/>
                      <a:pt x="6266" y="433"/>
                    </a:cubicBezTo>
                    <a:cubicBezTo>
                      <a:pt x="6266" y="308"/>
                      <a:pt x="6216" y="208"/>
                      <a:pt x="6141" y="108"/>
                    </a:cubicBezTo>
                    <a:cubicBezTo>
                      <a:pt x="6058" y="46"/>
                      <a:pt x="5959" y="1"/>
                      <a:pt x="5842"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7374305" y="3860152"/>
                <a:ext cx="357341" cy="505608"/>
              </a:xfrm>
              <a:custGeom>
                <a:avLst/>
                <a:gdLst/>
                <a:ahLst/>
                <a:cxnLst/>
                <a:rect l="l" t="t" r="r" b="b"/>
                <a:pathLst>
                  <a:path w="4813" h="6810" extrusionOk="0">
                    <a:moveTo>
                      <a:pt x="2307" y="1"/>
                    </a:moveTo>
                    <a:cubicBezTo>
                      <a:pt x="2272" y="1"/>
                      <a:pt x="2237" y="7"/>
                      <a:pt x="2206" y="17"/>
                    </a:cubicBezTo>
                    <a:cubicBezTo>
                      <a:pt x="2131" y="42"/>
                      <a:pt x="2081" y="92"/>
                      <a:pt x="2055" y="142"/>
                    </a:cubicBezTo>
                    <a:cubicBezTo>
                      <a:pt x="2005" y="193"/>
                      <a:pt x="2030" y="268"/>
                      <a:pt x="2081" y="293"/>
                    </a:cubicBezTo>
                    <a:cubicBezTo>
                      <a:pt x="2101" y="299"/>
                      <a:pt x="2119" y="303"/>
                      <a:pt x="2136" y="303"/>
                    </a:cubicBezTo>
                    <a:cubicBezTo>
                      <a:pt x="2181" y="303"/>
                      <a:pt x="2213" y="279"/>
                      <a:pt x="2231" y="243"/>
                    </a:cubicBezTo>
                    <a:cubicBezTo>
                      <a:pt x="2231" y="243"/>
                      <a:pt x="2256" y="218"/>
                      <a:pt x="2256" y="218"/>
                    </a:cubicBezTo>
                    <a:lnTo>
                      <a:pt x="2331" y="218"/>
                    </a:lnTo>
                    <a:cubicBezTo>
                      <a:pt x="2356" y="243"/>
                      <a:pt x="2381" y="318"/>
                      <a:pt x="2356" y="368"/>
                    </a:cubicBezTo>
                    <a:cubicBezTo>
                      <a:pt x="2356" y="418"/>
                      <a:pt x="2306" y="468"/>
                      <a:pt x="2256" y="493"/>
                    </a:cubicBezTo>
                    <a:cubicBezTo>
                      <a:pt x="2231" y="518"/>
                      <a:pt x="2206" y="518"/>
                      <a:pt x="2181" y="543"/>
                    </a:cubicBezTo>
                    <a:cubicBezTo>
                      <a:pt x="2106" y="568"/>
                      <a:pt x="2030" y="619"/>
                      <a:pt x="1955" y="669"/>
                    </a:cubicBezTo>
                    <a:cubicBezTo>
                      <a:pt x="1880" y="794"/>
                      <a:pt x="1855" y="969"/>
                      <a:pt x="1930" y="1120"/>
                    </a:cubicBezTo>
                    <a:cubicBezTo>
                      <a:pt x="1980" y="1195"/>
                      <a:pt x="2055" y="1270"/>
                      <a:pt x="2131" y="1320"/>
                    </a:cubicBezTo>
                    <a:cubicBezTo>
                      <a:pt x="2005" y="1521"/>
                      <a:pt x="1930" y="1797"/>
                      <a:pt x="1930" y="2047"/>
                    </a:cubicBezTo>
                    <a:cubicBezTo>
                      <a:pt x="1930" y="2298"/>
                      <a:pt x="1980" y="2523"/>
                      <a:pt x="2030" y="2724"/>
                    </a:cubicBezTo>
                    <a:cubicBezTo>
                      <a:pt x="1955" y="2699"/>
                      <a:pt x="1880" y="2674"/>
                      <a:pt x="1805" y="2649"/>
                    </a:cubicBezTo>
                    <a:cubicBezTo>
                      <a:pt x="1680" y="2624"/>
                      <a:pt x="1554" y="2599"/>
                      <a:pt x="1504" y="2523"/>
                    </a:cubicBezTo>
                    <a:cubicBezTo>
                      <a:pt x="1479" y="2473"/>
                      <a:pt x="1479" y="2373"/>
                      <a:pt x="1504" y="2273"/>
                    </a:cubicBezTo>
                    <a:cubicBezTo>
                      <a:pt x="1529" y="2198"/>
                      <a:pt x="1579" y="2147"/>
                      <a:pt x="1604" y="2072"/>
                    </a:cubicBezTo>
                    <a:cubicBezTo>
                      <a:pt x="1629" y="2022"/>
                      <a:pt x="1654" y="1972"/>
                      <a:pt x="1680" y="1922"/>
                    </a:cubicBezTo>
                    <a:cubicBezTo>
                      <a:pt x="1780" y="1721"/>
                      <a:pt x="1805" y="1571"/>
                      <a:pt x="1755" y="1421"/>
                    </a:cubicBezTo>
                    <a:cubicBezTo>
                      <a:pt x="1730" y="1345"/>
                      <a:pt x="1705" y="1295"/>
                      <a:pt x="1654" y="1245"/>
                    </a:cubicBezTo>
                    <a:cubicBezTo>
                      <a:pt x="1680" y="1220"/>
                      <a:pt x="1680" y="1195"/>
                      <a:pt x="1680" y="1170"/>
                    </a:cubicBezTo>
                    <a:cubicBezTo>
                      <a:pt x="1705" y="1095"/>
                      <a:pt x="1680" y="1020"/>
                      <a:pt x="1654" y="969"/>
                    </a:cubicBezTo>
                    <a:cubicBezTo>
                      <a:pt x="1654" y="944"/>
                      <a:pt x="1654" y="919"/>
                      <a:pt x="1654" y="919"/>
                    </a:cubicBezTo>
                    <a:cubicBezTo>
                      <a:pt x="1629" y="819"/>
                      <a:pt x="1629" y="769"/>
                      <a:pt x="1654" y="719"/>
                    </a:cubicBezTo>
                    <a:cubicBezTo>
                      <a:pt x="1680" y="694"/>
                      <a:pt x="1654" y="669"/>
                      <a:pt x="1654" y="644"/>
                    </a:cubicBezTo>
                    <a:cubicBezTo>
                      <a:pt x="1629" y="644"/>
                      <a:pt x="1579" y="644"/>
                      <a:pt x="1579" y="669"/>
                    </a:cubicBezTo>
                    <a:cubicBezTo>
                      <a:pt x="1529" y="744"/>
                      <a:pt x="1504" y="819"/>
                      <a:pt x="1529" y="944"/>
                    </a:cubicBezTo>
                    <a:cubicBezTo>
                      <a:pt x="1554" y="944"/>
                      <a:pt x="1554" y="969"/>
                      <a:pt x="1554" y="995"/>
                    </a:cubicBezTo>
                    <a:cubicBezTo>
                      <a:pt x="1579" y="1045"/>
                      <a:pt x="1579" y="1095"/>
                      <a:pt x="1579" y="1145"/>
                    </a:cubicBezTo>
                    <a:cubicBezTo>
                      <a:pt x="1579" y="1170"/>
                      <a:pt x="1579" y="1170"/>
                      <a:pt x="1579" y="1170"/>
                    </a:cubicBezTo>
                    <a:cubicBezTo>
                      <a:pt x="1515" y="1121"/>
                      <a:pt x="1439" y="1094"/>
                      <a:pt x="1360" y="1094"/>
                    </a:cubicBezTo>
                    <a:cubicBezTo>
                      <a:pt x="1317" y="1094"/>
                      <a:pt x="1273" y="1102"/>
                      <a:pt x="1228" y="1120"/>
                    </a:cubicBezTo>
                    <a:cubicBezTo>
                      <a:pt x="1153" y="1120"/>
                      <a:pt x="1103" y="1220"/>
                      <a:pt x="1128" y="1295"/>
                    </a:cubicBezTo>
                    <a:cubicBezTo>
                      <a:pt x="1149" y="1378"/>
                      <a:pt x="1221" y="1427"/>
                      <a:pt x="1288" y="1427"/>
                    </a:cubicBezTo>
                    <a:cubicBezTo>
                      <a:pt x="1302" y="1427"/>
                      <a:pt x="1316" y="1425"/>
                      <a:pt x="1329" y="1421"/>
                    </a:cubicBezTo>
                    <a:cubicBezTo>
                      <a:pt x="1354" y="1421"/>
                      <a:pt x="1429" y="1446"/>
                      <a:pt x="1429" y="1496"/>
                    </a:cubicBezTo>
                    <a:cubicBezTo>
                      <a:pt x="1454" y="1571"/>
                      <a:pt x="1454" y="1671"/>
                      <a:pt x="1404" y="1797"/>
                    </a:cubicBezTo>
                    <a:cubicBezTo>
                      <a:pt x="1379" y="1822"/>
                      <a:pt x="1354" y="1872"/>
                      <a:pt x="1329" y="1922"/>
                    </a:cubicBezTo>
                    <a:cubicBezTo>
                      <a:pt x="1279" y="1997"/>
                      <a:pt x="1228" y="2072"/>
                      <a:pt x="1203" y="2172"/>
                    </a:cubicBezTo>
                    <a:lnTo>
                      <a:pt x="1178" y="2147"/>
                    </a:lnTo>
                    <a:cubicBezTo>
                      <a:pt x="1128" y="2097"/>
                      <a:pt x="1078" y="2022"/>
                      <a:pt x="1028" y="1947"/>
                    </a:cubicBezTo>
                    <a:cubicBezTo>
                      <a:pt x="1003" y="1872"/>
                      <a:pt x="978" y="1771"/>
                      <a:pt x="1028" y="1721"/>
                    </a:cubicBezTo>
                    <a:cubicBezTo>
                      <a:pt x="1078" y="1696"/>
                      <a:pt x="1078" y="1621"/>
                      <a:pt x="1028" y="1571"/>
                    </a:cubicBezTo>
                    <a:cubicBezTo>
                      <a:pt x="1007" y="1561"/>
                      <a:pt x="982" y="1555"/>
                      <a:pt x="958" y="1555"/>
                    </a:cubicBezTo>
                    <a:cubicBezTo>
                      <a:pt x="924" y="1555"/>
                      <a:pt x="892" y="1567"/>
                      <a:pt x="878" y="1596"/>
                    </a:cubicBezTo>
                    <a:cubicBezTo>
                      <a:pt x="752" y="1721"/>
                      <a:pt x="777" y="1922"/>
                      <a:pt x="827" y="2047"/>
                    </a:cubicBezTo>
                    <a:cubicBezTo>
                      <a:pt x="878" y="2147"/>
                      <a:pt x="953" y="2223"/>
                      <a:pt x="1028" y="2298"/>
                    </a:cubicBezTo>
                    <a:cubicBezTo>
                      <a:pt x="1053" y="2323"/>
                      <a:pt x="1078" y="2348"/>
                      <a:pt x="1078" y="2373"/>
                    </a:cubicBezTo>
                    <a:cubicBezTo>
                      <a:pt x="1128" y="2398"/>
                      <a:pt x="1153" y="2423"/>
                      <a:pt x="1153" y="2473"/>
                    </a:cubicBezTo>
                    <a:cubicBezTo>
                      <a:pt x="1178" y="2548"/>
                      <a:pt x="1203" y="2624"/>
                      <a:pt x="1228" y="2699"/>
                    </a:cubicBezTo>
                    <a:cubicBezTo>
                      <a:pt x="1354" y="2874"/>
                      <a:pt x="1554" y="2924"/>
                      <a:pt x="1730" y="2975"/>
                    </a:cubicBezTo>
                    <a:cubicBezTo>
                      <a:pt x="1805" y="3000"/>
                      <a:pt x="1855" y="3000"/>
                      <a:pt x="1930" y="3025"/>
                    </a:cubicBezTo>
                    <a:cubicBezTo>
                      <a:pt x="2055" y="3100"/>
                      <a:pt x="2206" y="3350"/>
                      <a:pt x="2256" y="3526"/>
                    </a:cubicBezTo>
                    <a:cubicBezTo>
                      <a:pt x="2331" y="3902"/>
                      <a:pt x="2281" y="4378"/>
                      <a:pt x="1980" y="4579"/>
                    </a:cubicBezTo>
                    <a:cubicBezTo>
                      <a:pt x="1955" y="4604"/>
                      <a:pt x="1905" y="4629"/>
                      <a:pt x="1880" y="4654"/>
                    </a:cubicBezTo>
                    <a:cubicBezTo>
                      <a:pt x="1905" y="4528"/>
                      <a:pt x="1930" y="4378"/>
                      <a:pt x="1905" y="4253"/>
                    </a:cubicBezTo>
                    <a:cubicBezTo>
                      <a:pt x="1855" y="4102"/>
                      <a:pt x="1780" y="3952"/>
                      <a:pt x="1654" y="3877"/>
                    </a:cubicBezTo>
                    <a:cubicBezTo>
                      <a:pt x="1583" y="3829"/>
                      <a:pt x="1501" y="3804"/>
                      <a:pt x="1421" y="3804"/>
                    </a:cubicBezTo>
                    <a:cubicBezTo>
                      <a:pt x="1332" y="3804"/>
                      <a:pt x="1244" y="3836"/>
                      <a:pt x="1178" y="3902"/>
                    </a:cubicBezTo>
                    <a:cubicBezTo>
                      <a:pt x="1103" y="3952"/>
                      <a:pt x="1053" y="4052"/>
                      <a:pt x="1078" y="4152"/>
                    </a:cubicBezTo>
                    <a:cubicBezTo>
                      <a:pt x="1078" y="4253"/>
                      <a:pt x="1103" y="4328"/>
                      <a:pt x="1178" y="4403"/>
                    </a:cubicBezTo>
                    <a:cubicBezTo>
                      <a:pt x="1199" y="4413"/>
                      <a:pt x="1224" y="4420"/>
                      <a:pt x="1248" y="4420"/>
                    </a:cubicBezTo>
                    <a:cubicBezTo>
                      <a:pt x="1282" y="4420"/>
                      <a:pt x="1314" y="4407"/>
                      <a:pt x="1329" y="4378"/>
                    </a:cubicBezTo>
                    <a:cubicBezTo>
                      <a:pt x="1379" y="4328"/>
                      <a:pt x="1354" y="4253"/>
                      <a:pt x="1304" y="4228"/>
                    </a:cubicBezTo>
                    <a:cubicBezTo>
                      <a:pt x="1279" y="4203"/>
                      <a:pt x="1279" y="4178"/>
                      <a:pt x="1279" y="4152"/>
                    </a:cubicBezTo>
                    <a:cubicBezTo>
                      <a:pt x="1279" y="4127"/>
                      <a:pt x="1304" y="4077"/>
                      <a:pt x="1329" y="4052"/>
                    </a:cubicBezTo>
                    <a:cubicBezTo>
                      <a:pt x="1354" y="4027"/>
                      <a:pt x="1391" y="4015"/>
                      <a:pt x="1432" y="4015"/>
                    </a:cubicBezTo>
                    <a:cubicBezTo>
                      <a:pt x="1473" y="4015"/>
                      <a:pt x="1517" y="4027"/>
                      <a:pt x="1554" y="4052"/>
                    </a:cubicBezTo>
                    <a:cubicBezTo>
                      <a:pt x="1604" y="4102"/>
                      <a:pt x="1654" y="4203"/>
                      <a:pt x="1680" y="4303"/>
                    </a:cubicBezTo>
                    <a:cubicBezTo>
                      <a:pt x="1705" y="4453"/>
                      <a:pt x="1680" y="4604"/>
                      <a:pt x="1604" y="4754"/>
                    </a:cubicBezTo>
                    <a:cubicBezTo>
                      <a:pt x="1554" y="4754"/>
                      <a:pt x="1504" y="4754"/>
                      <a:pt x="1454" y="4779"/>
                    </a:cubicBezTo>
                    <a:cubicBezTo>
                      <a:pt x="1354" y="4804"/>
                      <a:pt x="1228" y="4829"/>
                      <a:pt x="1103" y="4879"/>
                    </a:cubicBezTo>
                    <a:cubicBezTo>
                      <a:pt x="1003" y="4904"/>
                      <a:pt x="903" y="4954"/>
                      <a:pt x="827" y="5030"/>
                    </a:cubicBezTo>
                    <a:cubicBezTo>
                      <a:pt x="752" y="4980"/>
                      <a:pt x="702" y="4904"/>
                      <a:pt x="677" y="4804"/>
                    </a:cubicBezTo>
                    <a:cubicBezTo>
                      <a:pt x="677" y="4754"/>
                      <a:pt x="702" y="4679"/>
                      <a:pt x="727" y="4604"/>
                    </a:cubicBezTo>
                    <a:cubicBezTo>
                      <a:pt x="752" y="4553"/>
                      <a:pt x="752" y="4503"/>
                      <a:pt x="777" y="4453"/>
                    </a:cubicBezTo>
                    <a:cubicBezTo>
                      <a:pt x="802" y="4278"/>
                      <a:pt x="727" y="4077"/>
                      <a:pt x="577" y="3977"/>
                    </a:cubicBezTo>
                    <a:cubicBezTo>
                      <a:pt x="564" y="3964"/>
                      <a:pt x="552" y="3958"/>
                      <a:pt x="539" y="3958"/>
                    </a:cubicBezTo>
                    <a:cubicBezTo>
                      <a:pt x="527" y="3958"/>
                      <a:pt x="514" y="3964"/>
                      <a:pt x="502" y="3977"/>
                    </a:cubicBezTo>
                    <a:cubicBezTo>
                      <a:pt x="476" y="4002"/>
                      <a:pt x="502" y="4027"/>
                      <a:pt x="502" y="4052"/>
                    </a:cubicBezTo>
                    <a:cubicBezTo>
                      <a:pt x="627" y="4152"/>
                      <a:pt x="677" y="4303"/>
                      <a:pt x="652" y="4453"/>
                    </a:cubicBezTo>
                    <a:cubicBezTo>
                      <a:pt x="652" y="4478"/>
                      <a:pt x="627" y="4528"/>
                      <a:pt x="627" y="4579"/>
                    </a:cubicBezTo>
                    <a:cubicBezTo>
                      <a:pt x="602" y="4654"/>
                      <a:pt x="577" y="4729"/>
                      <a:pt x="577" y="4829"/>
                    </a:cubicBezTo>
                    <a:cubicBezTo>
                      <a:pt x="577" y="4929"/>
                      <a:pt x="652" y="5030"/>
                      <a:pt x="727" y="5080"/>
                    </a:cubicBezTo>
                    <a:cubicBezTo>
                      <a:pt x="251" y="5456"/>
                      <a:pt x="0" y="6107"/>
                      <a:pt x="176" y="6684"/>
                    </a:cubicBezTo>
                    <a:cubicBezTo>
                      <a:pt x="176" y="6759"/>
                      <a:pt x="226" y="6784"/>
                      <a:pt x="276" y="6809"/>
                    </a:cubicBezTo>
                    <a:lnTo>
                      <a:pt x="351" y="6809"/>
                    </a:lnTo>
                    <a:cubicBezTo>
                      <a:pt x="451" y="6784"/>
                      <a:pt x="502" y="6684"/>
                      <a:pt x="476" y="6609"/>
                    </a:cubicBezTo>
                    <a:cubicBezTo>
                      <a:pt x="326" y="6057"/>
                      <a:pt x="677" y="5381"/>
                      <a:pt x="1203" y="5180"/>
                    </a:cubicBezTo>
                    <a:cubicBezTo>
                      <a:pt x="1304" y="5130"/>
                      <a:pt x="1429" y="5105"/>
                      <a:pt x="1529" y="5080"/>
                    </a:cubicBezTo>
                    <a:cubicBezTo>
                      <a:pt x="1680" y="5055"/>
                      <a:pt x="1830" y="5030"/>
                      <a:pt x="1955" y="4954"/>
                    </a:cubicBezTo>
                    <a:cubicBezTo>
                      <a:pt x="1985" y="4947"/>
                      <a:pt x="2018" y="4944"/>
                      <a:pt x="2054" y="4944"/>
                    </a:cubicBezTo>
                    <a:cubicBezTo>
                      <a:pt x="2141" y="4944"/>
                      <a:pt x="2243" y="4962"/>
                      <a:pt x="2331" y="4980"/>
                    </a:cubicBezTo>
                    <a:cubicBezTo>
                      <a:pt x="2415" y="4980"/>
                      <a:pt x="2476" y="4991"/>
                      <a:pt x="2530" y="4991"/>
                    </a:cubicBezTo>
                    <a:cubicBezTo>
                      <a:pt x="2557" y="4991"/>
                      <a:pt x="2582" y="4988"/>
                      <a:pt x="2607" y="4980"/>
                    </a:cubicBezTo>
                    <a:cubicBezTo>
                      <a:pt x="2807" y="4929"/>
                      <a:pt x="2883" y="4779"/>
                      <a:pt x="2933" y="4654"/>
                    </a:cubicBezTo>
                    <a:cubicBezTo>
                      <a:pt x="2933" y="4604"/>
                      <a:pt x="2958" y="4579"/>
                      <a:pt x="2983" y="4528"/>
                    </a:cubicBezTo>
                    <a:cubicBezTo>
                      <a:pt x="3033" y="4478"/>
                      <a:pt x="3083" y="4453"/>
                      <a:pt x="3133" y="4428"/>
                    </a:cubicBezTo>
                    <a:lnTo>
                      <a:pt x="3158" y="4428"/>
                    </a:lnTo>
                    <a:cubicBezTo>
                      <a:pt x="3194" y="4424"/>
                      <a:pt x="3228" y="4422"/>
                      <a:pt x="3262" y="4422"/>
                    </a:cubicBezTo>
                    <a:cubicBezTo>
                      <a:pt x="3419" y="4422"/>
                      <a:pt x="3552" y="4467"/>
                      <a:pt x="3634" y="4528"/>
                    </a:cubicBezTo>
                    <a:cubicBezTo>
                      <a:pt x="3735" y="4604"/>
                      <a:pt x="3785" y="4779"/>
                      <a:pt x="3710" y="4879"/>
                    </a:cubicBezTo>
                    <a:cubicBezTo>
                      <a:pt x="3685" y="4904"/>
                      <a:pt x="3685" y="4929"/>
                      <a:pt x="3659" y="4929"/>
                    </a:cubicBezTo>
                    <a:cubicBezTo>
                      <a:pt x="3685" y="4879"/>
                      <a:pt x="3659" y="4829"/>
                      <a:pt x="3609" y="4804"/>
                    </a:cubicBezTo>
                    <a:cubicBezTo>
                      <a:pt x="3589" y="4794"/>
                      <a:pt x="3568" y="4788"/>
                      <a:pt x="3547" y="4788"/>
                    </a:cubicBezTo>
                    <a:cubicBezTo>
                      <a:pt x="3518" y="4788"/>
                      <a:pt x="3488" y="4800"/>
                      <a:pt x="3459" y="4829"/>
                    </a:cubicBezTo>
                    <a:cubicBezTo>
                      <a:pt x="3434" y="4879"/>
                      <a:pt x="3434" y="4954"/>
                      <a:pt x="3459" y="5005"/>
                    </a:cubicBezTo>
                    <a:cubicBezTo>
                      <a:pt x="3484" y="5080"/>
                      <a:pt x="3534" y="5130"/>
                      <a:pt x="3609" y="5130"/>
                    </a:cubicBezTo>
                    <a:cubicBezTo>
                      <a:pt x="3627" y="5134"/>
                      <a:pt x="3645" y="5136"/>
                      <a:pt x="3662" y="5136"/>
                    </a:cubicBezTo>
                    <a:cubicBezTo>
                      <a:pt x="3744" y="5136"/>
                      <a:pt x="3823" y="5092"/>
                      <a:pt x="3885" y="5030"/>
                    </a:cubicBezTo>
                    <a:cubicBezTo>
                      <a:pt x="4035" y="4804"/>
                      <a:pt x="3935" y="4503"/>
                      <a:pt x="3760" y="4353"/>
                    </a:cubicBezTo>
                    <a:cubicBezTo>
                      <a:pt x="3685" y="4303"/>
                      <a:pt x="3609" y="4253"/>
                      <a:pt x="3509" y="4228"/>
                    </a:cubicBezTo>
                    <a:cubicBezTo>
                      <a:pt x="3559" y="4203"/>
                      <a:pt x="3584" y="4178"/>
                      <a:pt x="3634" y="4152"/>
                    </a:cubicBezTo>
                    <a:cubicBezTo>
                      <a:pt x="3760" y="4027"/>
                      <a:pt x="3860" y="3902"/>
                      <a:pt x="3885" y="3777"/>
                    </a:cubicBezTo>
                    <a:cubicBezTo>
                      <a:pt x="3910" y="3726"/>
                      <a:pt x="3910" y="3701"/>
                      <a:pt x="3910" y="3651"/>
                    </a:cubicBezTo>
                    <a:cubicBezTo>
                      <a:pt x="3960" y="3626"/>
                      <a:pt x="3985" y="3576"/>
                      <a:pt x="4010" y="3551"/>
                    </a:cubicBezTo>
                    <a:cubicBezTo>
                      <a:pt x="4060" y="3476"/>
                      <a:pt x="4111" y="3376"/>
                      <a:pt x="4136" y="3300"/>
                    </a:cubicBezTo>
                    <a:cubicBezTo>
                      <a:pt x="4161" y="3250"/>
                      <a:pt x="4161" y="3225"/>
                      <a:pt x="4186" y="3175"/>
                    </a:cubicBezTo>
                    <a:cubicBezTo>
                      <a:pt x="4211" y="3100"/>
                      <a:pt x="4311" y="2975"/>
                      <a:pt x="4436" y="2949"/>
                    </a:cubicBezTo>
                    <a:cubicBezTo>
                      <a:pt x="4512" y="2949"/>
                      <a:pt x="4587" y="2975"/>
                      <a:pt x="4637" y="3025"/>
                    </a:cubicBezTo>
                    <a:cubicBezTo>
                      <a:pt x="4687" y="3100"/>
                      <a:pt x="4687" y="3175"/>
                      <a:pt x="4662" y="3250"/>
                    </a:cubicBezTo>
                    <a:cubicBezTo>
                      <a:pt x="4637" y="3275"/>
                      <a:pt x="4662" y="3300"/>
                      <a:pt x="4687" y="3300"/>
                    </a:cubicBezTo>
                    <a:cubicBezTo>
                      <a:pt x="4694" y="3308"/>
                      <a:pt x="4702" y="3311"/>
                      <a:pt x="4709" y="3311"/>
                    </a:cubicBezTo>
                    <a:cubicBezTo>
                      <a:pt x="4727" y="3311"/>
                      <a:pt x="4745" y="3293"/>
                      <a:pt x="4762" y="3275"/>
                    </a:cubicBezTo>
                    <a:cubicBezTo>
                      <a:pt x="4812" y="3175"/>
                      <a:pt x="4787" y="3050"/>
                      <a:pt x="4712" y="2975"/>
                    </a:cubicBezTo>
                    <a:cubicBezTo>
                      <a:pt x="4671" y="2891"/>
                      <a:pt x="4577" y="2843"/>
                      <a:pt x="4490" y="2843"/>
                    </a:cubicBezTo>
                    <a:cubicBezTo>
                      <a:pt x="4472" y="2843"/>
                      <a:pt x="4454" y="2845"/>
                      <a:pt x="4436" y="2849"/>
                    </a:cubicBezTo>
                    <a:cubicBezTo>
                      <a:pt x="4261" y="2874"/>
                      <a:pt x="4136" y="3025"/>
                      <a:pt x="4086" y="3125"/>
                    </a:cubicBezTo>
                    <a:cubicBezTo>
                      <a:pt x="4086" y="3175"/>
                      <a:pt x="4060" y="3225"/>
                      <a:pt x="4035" y="3275"/>
                    </a:cubicBezTo>
                    <a:cubicBezTo>
                      <a:pt x="4010" y="3350"/>
                      <a:pt x="3985" y="3426"/>
                      <a:pt x="3935" y="3476"/>
                    </a:cubicBezTo>
                    <a:cubicBezTo>
                      <a:pt x="3910" y="3501"/>
                      <a:pt x="3910" y="3501"/>
                      <a:pt x="3910" y="3526"/>
                    </a:cubicBezTo>
                    <a:cubicBezTo>
                      <a:pt x="3885" y="3426"/>
                      <a:pt x="3835" y="3350"/>
                      <a:pt x="3785" y="3275"/>
                    </a:cubicBezTo>
                    <a:cubicBezTo>
                      <a:pt x="3703" y="3194"/>
                      <a:pt x="3593" y="3149"/>
                      <a:pt x="3484" y="3149"/>
                    </a:cubicBezTo>
                    <a:cubicBezTo>
                      <a:pt x="3392" y="3149"/>
                      <a:pt x="3302" y="3181"/>
                      <a:pt x="3233" y="3250"/>
                    </a:cubicBezTo>
                    <a:cubicBezTo>
                      <a:pt x="3208" y="3250"/>
                      <a:pt x="3183" y="3275"/>
                      <a:pt x="3158" y="3300"/>
                    </a:cubicBezTo>
                    <a:cubicBezTo>
                      <a:pt x="3183" y="3175"/>
                      <a:pt x="3309" y="3050"/>
                      <a:pt x="3434" y="3050"/>
                    </a:cubicBezTo>
                    <a:cubicBezTo>
                      <a:pt x="3509" y="3050"/>
                      <a:pt x="3584" y="2975"/>
                      <a:pt x="3584" y="2874"/>
                    </a:cubicBezTo>
                    <a:cubicBezTo>
                      <a:pt x="3584" y="2799"/>
                      <a:pt x="3509" y="2724"/>
                      <a:pt x="3409" y="2724"/>
                    </a:cubicBezTo>
                    <a:cubicBezTo>
                      <a:pt x="3108" y="2749"/>
                      <a:pt x="2857" y="3000"/>
                      <a:pt x="2832" y="3325"/>
                    </a:cubicBezTo>
                    <a:cubicBezTo>
                      <a:pt x="2832" y="3426"/>
                      <a:pt x="2883" y="3526"/>
                      <a:pt x="2958" y="3601"/>
                    </a:cubicBezTo>
                    <a:cubicBezTo>
                      <a:pt x="3008" y="3651"/>
                      <a:pt x="3083" y="3676"/>
                      <a:pt x="3158" y="3676"/>
                    </a:cubicBezTo>
                    <a:cubicBezTo>
                      <a:pt x="3284" y="3651"/>
                      <a:pt x="3359" y="3576"/>
                      <a:pt x="3409" y="3526"/>
                    </a:cubicBezTo>
                    <a:cubicBezTo>
                      <a:pt x="3409" y="3501"/>
                      <a:pt x="3434" y="3501"/>
                      <a:pt x="3434" y="3476"/>
                    </a:cubicBezTo>
                    <a:cubicBezTo>
                      <a:pt x="3459" y="3476"/>
                      <a:pt x="3509" y="3476"/>
                      <a:pt x="3534" y="3501"/>
                    </a:cubicBezTo>
                    <a:cubicBezTo>
                      <a:pt x="3584" y="3551"/>
                      <a:pt x="3584" y="3626"/>
                      <a:pt x="3584" y="3701"/>
                    </a:cubicBezTo>
                    <a:cubicBezTo>
                      <a:pt x="3559" y="3777"/>
                      <a:pt x="3509" y="3827"/>
                      <a:pt x="3409" y="3902"/>
                    </a:cubicBezTo>
                    <a:cubicBezTo>
                      <a:pt x="3359" y="3977"/>
                      <a:pt x="3258" y="4002"/>
                      <a:pt x="3158" y="4052"/>
                    </a:cubicBezTo>
                    <a:cubicBezTo>
                      <a:pt x="3008" y="4102"/>
                      <a:pt x="2857" y="4178"/>
                      <a:pt x="2732" y="4353"/>
                    </a:cubicBezTo>
                    <a:cubicBezTo>
                      <a:pt x="2682" y="4403"/>
                      <a:pt x="2657" y="4478"/>
                      <a:pt x="2632" y="4528"/>
                    </a:cubicBezTo>
                    <a:cubicBezTo>
                      <a:pt x="2582" y="4629"/>
                      <a:pt x="2557" y="4654"/>
                      <a:pt x="2532" y="4654"/>
                    </a:cubicBezTo>
                    <a:cubicBezTo>
                      <a:pt x="2523" y="4662"/>
                      <a:pt x="2509" y="4665"/>
                      <a:pt x="2493" y="4665"/>
                    </a:cubicBezTo>
                    <a:cubicBezTo>
                      <a:pt x="2459" y="4665"/>
                      <a:pt x="2415" y="4654"/>
                      <a:pt x="2381" y="4654"/>
                    </a:cubicBezTo>
                    <a:cubicBezTo>
                      <a:pt x="2582" y="4378"/>
                      <a:pt x="2632" y="3977"/>
                      <a:pt x="2607" y="3626"/>
                    </a:cubicBezTo>
                    <a:cubicBezTo>
                      <a:pt x="2607" y="3601"/>
                      <a:pt x="2582" y="3526"/>
                      <a:pt x="2582" y="3476"/>
                    </a:cubicBezTo>
                    <a:cubicBezTo>
                      <a:pt x="2582" y="3451"/>
                      <a:pt x="2557" y="3426"/>
                      <a:pt x="2557" y="3401"/>
                    </a:cubicBezTo>
                    <a:cubicBezTo>
                      <a:pt x="2532" y="3225"/>
                      <a:pt x="2482" y="3050"/>
                      <a:pt x="2431" y="2899"/>
                    </a:cubicBezTo>
                    <a:cubicBezTo>
                      <a:pt x="2381" y="2749"/>
                      <a:pt x="2331" y="2573"/>
                      <a:pt x="2306" y="2423"/>
                    </a:cubicBezTo>
                    <a:lnTo>
                      <a:pt x="2306" y="2423"/>
                    </a:lnTo>
                    <a:cubicBezTo>
                      <a:pt x="2406" y="2498"/>
                      <a:pt x="2532" y="2573"/>
                      <a:pt x="2657" y="2599"/>
                    </a:cubicBezTo>
                    <a:cubicBezTo>
                      <a:pt x="2707" y="2611"/>
                      <a:pt x="2757" y="2617"/>
                      <a:pt x="2804" y="2617"/>
                    </a:cubicBezTo>
                    <a:cubicBezTo>
                      <a:pt x="2851" y="2617"/>
                      <a:pt x="2895" y="2611"/>
                      <a:pt x="2933" y="2599"/>
                    </a:cubicBezTo>
                    <a:cubicBezTo>
                      <a:pt x="3058" y="2573"/>
                      <a:pt x="3158" y="2498"/>
                      <a:pt x="3183" y="2398"/>
                    </a:cubicBezTo>
                    <a:cubicBezTo>
                      <a:pt x="3183" y="2373"/>
                      <a:pt x="3208" y="2348"/>
                      <a:pt x="3208" y="2348"/>
                    </a:cubicBezTo>
                    <a:cubicBezTo>
                      <a:pt x="3233" y="2323"/>
                      <a:pt x="3258" y="2298"/>
                      <a:pt x="3284" y="2298"/>
                    </a:cubicBezTo>
                    <a:cubicBezTo>
                      <a:pt x="3315" y="2287"/>
                      <a:pt x="3342" y="2281"/>
                      <a:pt x="3366" y="2281"/>
                    </a:cubicBezTo>
                    <a:cubicBezTo>
                      <a:pt x="3400" y="2281"/>
                      <a:pt x="3430" y="2294"/>
                      <a:pt x="3459" y="2323"/>
                    </a:cubicBezTo>
                    <a:cubicBezTo>
                      <a:pt x="3484" y="2323"/>
                      <a:pt x="3509" y="2348"/>
                      <a:pt x="3534" y="2373"/>
                    </a:cubicBezTo>
                    <a:cubicBezTo>
                      <a:pt x="3584" y="2398"/>
                      <a:pt x="3634" y="2448"/>
                      <a:pt x="3710" y="2473"/>
                    </a:cubicBezTo>
                    <a:cubicBezTo>
                      <a:pt x="3785" y="2473"/>
                      <a:pt x="3860" y="2448"/>
                      <a:pt x="3935" y="2398"/>
                    </a:cubicBezTo>
                    <a:cubicBezTo>
                      <a:pt x="3985" y="2323"/>
                      <a:pt x="3985" y="2223"/>
                      <a:pt x="3960" y="2147"/>
                    </a:cubicBezTo>
                    <a:cubicBezTo>
                      <a:pt x="3935" y="2122"/>
                      <a:pt x="3910" y="2122"/>
                      <a:pt x="3885" y="2122"/>
                    </a:cubicBezTo>
                    <a:cubicBezTo>
                      <a:pt x="3860" y="2147"/>
                      <a:pt x="3860" y="2172"/>
                      <a:pt x="3860" y="2198"/>
                    </a:cubicBezTo>
                    <a:cubicBezTo>
                      <a:pt x="3885" y="2248"/>
                      <a:pt x="3860" y="2298"/>
                      <a:pt x="3835" y="2323"/>
                    </a:cubicBezTo>
                    <a:cubicBezTo>
                      <a:pt x="3817" y="2341"/>
                      <a:pt x="3787" y="2358"/>
                      <a:pt x="3762" y="2358"/>
                    </a:cubicBezTo>
                    <a:cubicBezTo>
                      <a:pt x="3751" y="2358"/>
                      <a:pt x="3742" y="2355"/>
                      <a:pt x="3735" y="2348"/>
                    </a:cubicBezTo>
                    <a:cubicBezTo>
                      <a:pt x="3685" y="2348"/>
                      <a:pt x="3659" y="2323"/>
                      <a:pt x="3609" y="2298"/>
                    </a:cubicBezTo>
                    <a:cubicBezTo>
                      <a:pt x="3584" y="2273"/>
                      <a:pt x="3559" y="2248"/>
                      <a:pt x="3509" y="2223"/>
                    </a:cubicBezTo>
                    <a:cubicBezTo>
                      <a:pt x="3465" y="2193"/>
                      <a:pt x="3421" y="2181"/>
                      <a:pt x="3372" y="2181"/>
                    </a:cubicBezTo>
                    <a:cubicBezTo>
                      <a:pt x="3337" y="2181"/>
                      <a:pt x="3300" y="2187"/>
                      <a:pt x="3258" y="2198"/>
                    </a:cubicBezTo>
                    <a:cubicBezTo>
                      <a:pt x="3233" y="2198"/>
                      <a:pt x="3208" y="2198"/>
                      <a:pt x="3208" y="2223"/>
                    </a:cubicBezTo>
                    <a:cubicBezTo>
                      <a:pt x="3183" y="2172"/>
                      <a:pt x="3183" y="2122"/>
                      <a:pt x="3158" y="2072"/>
                    </a:cubicBezTo>
                    <a:lnTo>
                      <a:pt x="3158" y="2047"/>
                    </a:lnTo>
                    <a:cubicBezTo>
                      <a:pt x="3133" y="1997"/>
                      <a:pt x="3108" y="1922"/>
                      <a:pt x="3108" y="1872"/>
                    </a:cubicBezTo>
                    <a:cubicBezTo>
                      <a:pt x="3108" y="1847"/>
                      <a:pt x="3133" y="1822"/>
                      <a:pt x="3133" y="1822"/>
                    </a:cubicBezTo>
                    <a:cubicBezTo>
                      <a:pt x="3208" y="1822"/>
                      <a:pt x="3258" y="1771"/>
                      <a:pt x="3258" y="1721"/>
                    </a:cubicBezTo>
                    <a:cubicBezTo>
                      <a:pt x="3258" y="1646"/>
                      <a:pt x="3208" y="1596"/>
                      <a:pt x="3158" y="1596"/>
                    </a:cubicBezTo>
                    <a:cubicBezTo>
                      <a:pt x="3008" y="1596"/>
                      <a:pt x="2908" y="1746"/>
                      <a:pt x="2883" y="1872"/>
                    </a:cubicBezTo>
                    <a:cubicBezTo>
                      <a:pt x="2883" y="1972"/>
                      <a:pt x="2908" y="2047"/>
                      <a:pt x="2958" y="2122"/>
                    </a:cubicBezTo>
                    <a:lnTo>
                      <a:pt x="2958" y="2147"/>
                    </a:lnTo>
                    <a:cubicBezTo>
                      <a:pt x="2983" y="2198"/>
                      <a:pt x="3008" y="2273"/>
                      <a:pt x="2983" y="2323"/>
                    </a:cubicBezTo>
                    <a:cubicBezTo>
                      <a:pt x="2983" y="2348"/>
                      <a:pt x="2933" y="2398"/>
                      <a:pt x="2883" y="2398"/>
                    </a:cubicBezTo>
                    <a:cubicBezTo>
                      <a:pt x="2866" y="2406"/>
                      <a:pt x="2849" y="2409"/>
                      <a:pt x="2831" y="2409"/>
                    </a:cubicBezTo>
                    <a:cubicBezTo>
                      <a:pt x="2796" y="2409"/>
                      <a:pt x="2757" y="2398"/>
                      <a:pt x="2707" y="2398"/>
                    </a:cubicBezTo>
                    <a:cubicBezTo>
                      <a:pt x="2532" y="2348"/>
                      <a:pt x="2356" y="2248"/>
                      <a:pt x="2256" y="2097"/>
                    </a:cubicBezTo>
                    <a:cubicBezTo>
                      <a:pt x="2256" y="2072"/>
                      <a:pt x="2256" y="2072"/>
                      <a:pt x="2256" y="2047"/>
                    </a:cubicBezTo>
                    <a:cubicBezTo>
                      <a:pt x="2256" y="1847"/>
                      <a:pt x="2306" y="1621"/>
                      <a:pt x="2431" y="1471"/>
                    </a:cubicBezTo>
                    <a:cubicBezTo>
                      <a:pt x="2507" y="1345"/>
                      <a:pt x="2657" y="1195"/>
                      <a:pt x="2857" y="1195"/>
                    </a:cubicBezTo>
                    <a:cubicBezTo>
                      <a:pt x="2958" y="1195"/>
                      <a:pt x="3033" y="1120"/>
                      <a:pt x="3033" y="1045"/>
                    </a:cubicBezTo>
                    <a:cubicBezTo>
                      <a:pt x="3033" y="944"/>
                      <a:pt x="2958" y="869"/>
                      <a:pt x="2857" y="869"/>
                    </a:cubicBezTo>
                    <a:cubicBezTo>
                      <a:pt x="2632" y="869"/>
                      <a:pt x="2431" y="969"/>
                      <a:pt x="2281" y="1145"/>
                    </a:cubicBezTo>
                    <a:cubicBezTo>
                      <a:pt x="2231" y="1120"/>
                      <a:pt x="2156" y="1070"/>
                      <a:pt x="2131" y="1020"/>
                    </a:cubicBezTo>
                    <a:cubicBezTo>
                      <a:pt x="2081" y="944"/>
                      <a:pt x="2081" y="869"/>
                      <a:pt x="2131" y="819"/>
                    </a:cubicBezTo>
                    <a:cubicBezTo>
                      <a:pt x="2156" y="794"/>
                      <a:pt x="2206" y="769"/>
                      <a:pt x="2256" y="744"/>
                    </a:cubicBezTo>
                    <a:cubicBezTo>
                      <a:pt x="2281" y="719"/>
                      <a:pt x="2331" y="694"/>
                      <a:pt x="2356" y="694"/>
                    </a:cubicBezTo>
                    <a:cubicBezTo>
                      <a:pt x="2456" y="619"/>
                      <a:pt x="2557" y="518"/>
                      <a:pt x="2582" y="418"/>
                    </a:cubicBezTo>
                    <a:cubicBezTo>
                      <a:pt x="2607" y="268"/>
                      <a:pt x="2557" y="117"/>
                      <a:pt x="2431" y="42"/>
                    </a:cubicBezTo>
                    <a:cubicBezTo>
                      <a:pt x="2402" y="13"/>
                      <a:pt x="2355" y="1"/>
                      <a:pt x="2307"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70487" y="4028094"/>
                <a:ext cx="433665" cy="387262"/>
              </a:xfrm>
              <a:custGeom>
                <a:avLst/>
                <a:gdLst/>
                <a:ahLst/>
                <a:cxnLst/>
                <a:rect l="l" t="t" r="r" b="b"/>
                <a:pathLst>
                  <a:path w="5841" h="5216" extrusionOk="0">
                    <a:moveTo>
                      <a:pt x="794" y="0"/>
                    </a:moveTo>
                    <a:cubicBezTo>
                      <a:pt x="772" y="0"/>
                      <a:pt x="750" y="3"/>
                      <a:pt x="728" y="11"/>
                    </a:cubicBezTo>
                    <a:cubicBezTo>
                      <a:pt x="652" y="36"/>
                      <a:pt x="577" y="86"/>
                      <a:pt x="552" y="161"/>
                    </a:cubicBezTo>
                    <a:cubicBezTo>
                      <a:pt x="477" y="286"/>
                      <a:pt x="502" y="437"/>
                      <a:pt x="602" y="537"/>
                    </a:cubicBezTo>
                    <a:cubicBezTo>
                      <a:pt x="702" y="612"/>
                      <a:pt x="803" y="662"/>
                      <a:pt x="953" y="662"/>
                    </a:cubicBezTo>
                    <a:lnTo>
                      <a:pt x="1204" y="662"/>
                    </a:lnTo>
                    <a:cubicBezTo>
                      <a:pt x="1254" y="687"/>
                      <a:pt x="1304" y="763"/>
                      <a:pt x="1304" y="838"/>
                    </a:cubicBezTo>
                    <a:cubicBezTo>
                      <a:pt x="1304" y="913"/>
                      <a:pt x="1279" y="988"/>
                      <a:pt x="1229" y="1038"/>
                    </a:cubicBezTo>
                    <a:cubicBezTo>
                      <a:pt x="1140" y="1009"/>
                      <a:pt x="1051" y="995"/>
                      <a:pt x="965" y="995"/>
                    </a:cubicBezTo>
                    <a:cubicBezTo>
                      <a:pt x="833" y="995"/>
                      <a:pt x="708" y="1028"/>
                      <a:pt x="602" y="1088"/>
                    </a:cubicBezTo>
                    <a:cubicBezTo>
                      <a:pt x="527" y="1139"/>
                      <a:pt x="477" y="1239"/>
                      <a:pt x="527" y="1314"/>
                    </a:cubicBezTo>
                    <a:cubicBezTo>
                      <a:pt x="559" y="1363"/>
                      <a:pt x="613" y="1390"/>
                      <a:pt x="667" y="1390"/>
                    </a:cubicBezTo>
                    <a:cubicBezTo>
                      <a:pt x="696" y="1390"/>
                      <a:pt x="726" y="1382"/>
                      <a:pt x="753" y="1364"/>
                    </a:cubicBezTo>
                    <a:cubicBezTo>
                      <a:pt x="823" y="1324"/>
                      <a:pt x="897" y="1308"/>
                      <a:pt x="969" y="1308"/>
                    </a:cubicBezTo>
                    <a:cubicBezTo>
                      <a:pt x="1076" y="1308"/>
                      <a:pt x="1179" y="1344"/>
                      <a:pt x="1254" y="1389"/>
                    </a:cubicBezTo>
                    <a:cubicBezTo>
                      <a:pt x="1429" y="1464"/>
                      <a:pt x="1605" y="1615"/>
                      <a:pt x="1705" y="1790"/>
                    </a:cubicBezTo>
                    <a:cubicBezTo>
                      <a:pt x="1705" y="1815"/>
                      <a:pt x="1730" y="1815"/>
                      <a:pt x="1730" y="1840"/>
                    </a:cubicBezTo>
                    <a:cubicBezTo>
                      <a:pt x="1705" y="2016"/>
                      <a:pt x="1605" y="2191"/>
                      <a:pt x="1479" y="2317"/>
                    </a:cubicBezTo>
                    <a:cubicBezTo>
                      <a:pt x="1429" y="2367"/>
                      <a:pt x="1379" y="2417"/>
                      <a:pt x="1329" y="2417"/>
                    </a:cubicBezTo>
                    <a:cubicBezTo>
                      <a:pt x="1304" y="2429"/>
                      <a:pt x="1279" y="2436"/>
                      <a:pt x="1257" y="2436"/>
                    </a:cubicBezTo>
                    <a:cubicBezTo>
                      <a:pt x="1235" y="2436"/>
                      <a:pt x="1216" y="2429"/>
                      <a:pt x="1204" y="2417"/>
                    </a:cubicBezTo>
                    <a:cubicBezTo>
                      <a:pt x="1154" y="2367"/>
                      <a:pt x="1154" y="2291"/>
                      <a:pt x="1129" y="2241"/>
                    </a:cubicBezTo>
                    <a:lnTo>
                      <a:pt x="1129" y="2216"/>
                    </a:lnTo>
                    <a:cubicBezTo>
                      <a:pt x="1129" y="2141"/>
                      <a:pt x="1103" y="2041"/>
                      <a:pt x="1053" y="1966"/>
                    </a:cubicBezTo>
                    <a:cubicBezTo>
                      <a:pt x="999" y="1894"/>
                      <a:pt x="907" y="1835"/>
                      <a:pt x="813" y="1835"/>
                    </a:cubicBezTo>
                    <a:cubicBezTo>
                      <a:pt x="776" y="1835"/>
                      <a:pt x="738" y="1844"/>
                      <a:pt x="702" y="1865"/>
                    </a:cubicBezTo>
                    <a:cubicBezTo>
                      <a:pt x="652" y="1890"/>
                      <a:pt x="627" y="1966"/>
                      <a:pt x="652" y="2016"/>
                    </a:cubicBezTo>
                    <a:cubicBezTo>
                      <a:pt x="682" y="2045"/>
                      <a:pt x="711" y="2057"/>
                      <a:pt x="740" y="2057"/>
                    </a:cubicBezTo>
                    <a:cubicBezTo>
                      <a:pt x="761" y="2057"/>
                      <a:pt x="782" y="2051"/>
                      <a:pt x="803" y="2041"/>
                    </a:cubicBezTo>
                    <a:cubicBezTo>
                      <a:pt x="828" y="2041"/>
                      <a:pt x="853" y="2041"/>
                      <a:pt x="878" y="2091"/>
                    </a:cubicBezTo>
                    <a:cubicBezTo>
                      <a:pt x="903" y="2116"/>
                      <a:pt x="903" y="2191"/>
                      <a:pt x="928" y="2241"/>
                    </a:cubicBezTo>
                    <a:lnTo>
                      <a:pt x="928" y="2266"/>
                    </a:lnTo>
                    <a:cubicBezTo>
                      <a:pt x="928" y="2317"/>
                      <a:pt x="953" y="2367"/>
                      <a:pt x="953" y="2417"/>
                    </a:cubicBezTo>
                    <a:lnTo>
                      <a:pt x="903" y="2417"/>
                    </a:lnTo>
                    <a:cubicBezTo>
                      <a:pt x="803" y="2442"/>
                      <a:pt x="728" y="2492"/>
                      <a:pt x="677" y="2567"/>
                    </a:cubicBezTo>
                    <a:cubicBezTo>
                      <a:pt x="677" y="2617"/>
                      <a:pt x="652" y="2642"/>
                      <a:pt x="652" y="2692"/>
                    </a:cubicBezTo>
                    <a:cubicBezTo>
                      <a:pt x="627" y="2718"/>
                      <a:pt x="602" y="2768"/>
                      <a:pt x="577" y="2793"/>
                    </a:cubicBezTo>
                    <a:cubicBezTo>
                      <a:pt x="562" y="2822"/>
                      <a:pt x="539" y="2834"/>
                      <a:pt x="512" y="2834"/>
                    </a:cubicBezTo>
                    <a:cubicBezTo>
                      <a:pt x="493" y="2834"/>
                      <a:pt x="473" y="2828"/>
                      <a:pt x="452" y="2818"/>
                    </a:cubicBezTo>
                    <a:cubicBezTo>
                      <a:pt x="427" y="2818"/>
                      <a:pt x="377" y="2768"/>
                      <a:pt x="377" y="2743"/>
                    </a:cubicBezTo>
                    <a:cubicBezTo>
                      <a:pt x="377" y="2706"/>
                      <a:pt x="363" y="2683"/>
                      <a:pt x="346" y="2683"/>
                    </a:cubicBezTo>
                    <a:cubicBezTo>
                      <a:pt x="340" y="2683"/>
                      <a:pt x="333" y="2686"/>
                      <a:pt x="326" y="2692"/>
                    </a:cubicBezTo>
                    <a:cubicBezTo>
                      <a:pt x="301" y="2692"/>
                      <a:pt x="276" y="2718"/>
                      <a:pt x="276" y="2743"/>
                    </a:cubicBezTo>
                    <a:cubicBezTo>
                      <a:pt x="276" y="2818"/>
                      <a:pt x="352" y="2893"/>
                      <a:pt x="427" y="2918"/>
                    </a:cubicBezTo>
                    <a:cubicBezTo>
                      <a:pt x="458" y="2928"/>
                      <a:pt x="489" y="2934"/>
                      <a:pt x="520" y="2934"/>
                    </a:cubicBezTo>
                    <a:cubicBezTo>
                      <a:pt x="564" y="2934"/>
                      <a:pt x="608" y="2922"/>
                      <a:pt x="652" y="2893"/>
                    </a:cubicBezTo>
                    <a:cubicBezTo>
                      <a:pt x="702" y="2843"/>
                      <a:pt x="728" y="2768"/>
                      <a:pt x="753" y="2718"/>
                    </a:cubicBezTo>
                    <a:cubicBezTo>
                      <a:pt x="753" y="2692"/>
                      <a:pt x="778" y="2667"/>
                      <a:pt x="778" y="2642"/>
                    </a:cubicBezTo>
                    <a:cubicBezTo>
                      <a:pt x="803" y="2592"/>
                      <a:pt x="853" y="2542"/>
                      <a:pt x="928" y="2542"/>
                    </a:cubicBezTo>
                    <a:cubicBezTo>
                      <a:pt x="953" y="2517"/>
                      <a:pt x="978" y="2517"/>
                      <a:pt x="1028" y="2517"/>
                    </a:cubicBezTo>
                    <a:cubicBezTo>
                      <a:pt x="1028" y="2542"/>
                      <a:pt x="1053" y="2567"/>
                      <a:pt x="1053" y="2567"/>
                    </a:cubicBezTo>
                    <a:cubicBezTo>
                      <a:pt x="1129" y="2624"/>
                      <a:pt x="1218" y="2652"/>
                      <a:pt x="1300" y="2652"/>
                    </a:cubicBezTo>
                    <a:cubicBezTo>
                      <a:pt x="1327" y="2652"/>
                      <a:pt x="1354" y="2649"/>
                      <a:pt x="1379" y="2642"/>
                    </a:cubicBezTo>
                    <a:cubicBezTo>
                      <a:pt x="1454" y="2617"/>
                      <a:pt x="1530" y="2567"/>
                      <a:pt x="1630" y="2492"/>
                    </a:cubicBezTo>
                    <a:cubicBezTo>
                      <a:pt x="1730" y="2392"/>
                      <a:pt x="1805" y="2291"/>
                      <a:pt x="1855" y="2166"/>
                    </a:cubicBezTo>
                    <a:cubicBezTo>
                      <a:pt x="1905" y="2317"/>
                      <a:pt x="1931" y="2467"/>
                      <a:pt x="1981" y="2617"/>
                    </a:cubicBezTo>
                    <a:cubicBezTo>
                      <a:pt x="2006" y="2793"/>
                      <a:pt x="2056" y="2968"/>
                      <a:pt x="2106" y="3119"/>
                    </a:cubicBezTo>
                    <a:cubicBezTo>
                      <a:pt x="2106" y="3144"/>
                      <a:pt x="2106" y="3194"/>
                      <a:pt x="2131" y="3219"/>
                    </a:cubicBezTo>
                    <a:cubicBezTo>
                      <a:pt x="2131" y="3269"/>
                      <a:pt x="2156" y="3319"/>
                      <a:pt x="2181" y="3369"/>
                    </a:cubicBezTo>
                    <a:cubicBezTo>
                      <a:pt x="2332" y="3670"/>
                      <a:pt x="2557" y="3996"/>
                      <a:pt x="2883" y="4121"/>
                    </a:cubicBezTo>
                    <a:cubicBezTo>
                      <a:pt x="2833" y="4171"/>
                      <a:pt x="2758" y="4221"/>
                      <a:pt x="2758" y="4221"/>
                    </a:cubicBezTo>
                    <a:cubicBezTo>
                      <a:pt x="2707" y="4221"/>
                      <a:pt x="2682" y="4196"/>
                      <a:pt x="2607" y="4146"/>
                    </a:cubicBezTo>
                    <a:cubicBezTo>
                      <a:pt x="2557" y="4096"/>
                      <a:pt x="2482" y="4071"/>
                      <a:pt x="2432" y="4046"/>
                    </a:cubicBezTo>
                    <a:cubicBezTo>
                      <a:pt x="2321" y="3990"/>
                      <a:pt x="2218" y="3973"/>
                      <a:pt x="2122" y="3973"/>
                    </a:cubicBezTo>
                    <a:cubicBezTo>
                      <a:pt x="2045" y="3973"/>
                      <a:pt x="1973" y="3985"/>
                      <a:pt x="1905" y="3996"/>
                    </a:cubicBezTo>
                    <a:cubicBezTo>
                      <a:pt x="1855" y="4008"/>
                      <a:pt x="1805" y="4015"/>
                      <a:pt x="1755" y="4015"/>
                    </a:cubicBezTo>
                    <a:cubicBezTo>
                      <a:pt x="1705" y="4015"/>
                      <a:pt x="1655" y="4008"/>
                      <a:pt x="1605" y="3996"/>
                    </a:cubicBezTo>
                    <a:cubicBezTo>
                      <a:pt x="1504" y="3971"/>
                      <a:pt x="1404" y="3946"/>
                      <a:pt x="1354" y="3895"/>
                    </a:cubicBezTo>
                    <a:cubicBezTo>
                      <a:pt x="1304" y="3845"/>
                      <a:pt x="1279" y="3770"/>
                      <a:pt x="1304" y="3720"/>
                    </a:cubicBezTo>
                    <a:cubicBezTo>
                      <a:pt x="1304" y="3670"/>
                      <a:pt x="1354" y="3645"/>
                      <a:pt x="1379" y="3645"/>
                    </a:cubicBezTo>
                    <a:lnTo>
                      <a:pt x="1429" y="3645"/>
                    </a:lnTo>
                    <a:cubicBezTo>
                      <a:pt x="1481" y="3662"/>
                      <a:pt x="1545" y="3691"/>
                      <a:pt x="1612" y="3691"/>
                    </a:cubicBezTo>
                    <a:cubicBezTo>
                      <a:pt x="1643" y="3691"/>
                      <a:pt x="1674" y="3685"/>
                      <a:pt x="1705" y="3670"/>
                    </a:cubicBezTo>
                    <a:cubicBezTo>
                      <a:pt x="1780" y="3645"/>
                      <a:pt x="1830" y="3570"/>
                      <a:pt x="1855" y="3520"/>
                    </a:cubicBezTo>
                    <a:cubicBezTo>
                      <a:pt x="1880" y="3419"/>
                      <a:pt x="1880" y="3294"/>
                      <a:pt x="1805" y="3194"/>
                    </a:cubicBezTo>
                    <a:cubicBezTo>
                      <a:pt x="1699" y="3017"/>
                      <a:pt x="1495" y="2903"/>
                      <a:pt x="1286" y="2903"/>
                    </a:cubicBezTo>
                    <a:cubicBezTo>
                      <a:pt x="1198" y="2903"/>
                      <a:pt x="1110" y="2924"/>
                      <a:pt x="1028" y="2968"/>
                    </a:cubicBezTo>
                    <a:cubicBezTo>
                      <a:pt x="953" y="3018"/>
                      <a:pt x="903" y="3119"/>
                      <a:pt x="953" y="3194"/>
                    </a:cubicBezTo>
                    <a:cubicBezTo>
                      <a:pt x="991" y="3250"/>
                      <a:pt x="1056" y="3278"/>
                      <a:pt x="1119" y="3278"/>
                    </a:cubicBezTo>
                    <a:cubicBezTo>
                      <a:pt x="1139" y="3278"/>
                      <a:pt x="1160" y="3275"/>
                      <a:pt x="1179" y="3269"/>
                    </a:cubicBezTo>
                    <a:cubicBezTo>
                      <a:pt x="1212" y="3244"/>
                      <a:pt x="1254" y="3233"/>
                      <a:pt x="1297" y="3233"/>
                    </a:cubicBezTo>
                    <a:cubicBezTo>
                      <a:pt x="1385" y="3233"/>
                      <a:pt x="1479" y="3277"/>
                      <a:pt x="1530" y="3344"/>
                    </a:cubicBezTo>
                    <a:cubicBezTo>
                      <a:pt x="1504" y="3344"/>
                      <a:pt x="1479" y="3319"/>
                      <a:pt x="1454" y="3319"/>
                    </a:cubicBezTo>
                    <a:cubicBezTo>
                      <a:pt x="1437" y="3317"/>
                      <a:pt x="1420" y="3316"/>
                      <a:pt x="1403" y="3316"/>
                    </a:cubicBezTo>
                    <a:cubicBezTo>
                      <a:pt x="1217" y="3316"/>
                      <a:pt x="1024" y="3436"/>
                      <a:pt x="978" y="3620"/>
                    </a:cubicBezTo>
                    <a:cubicBezTo>
                      <a:pt x="953" y="3720"/>
                      <a:pt x="978" y="3820"/>
                      <a:pt x="1003" y="3895"/>
                    </a:cubicBezTo>
                    <a:cubicBezTo>
                      <a:pt x="978" y="3895"/>
                      <a:pt x="953" y="3895"/>
                      <a:pt x="953" y="3870"/>
                    </a:cubicBezTo>
                    <a:cubicBezTo>
                      <a:pt x="878" y="3845"/>
                      <a:pt x="828" y="3795"/>
                      <a:pt x="753" y="3745"/>
                    </a:cubicBezTo>
                    <a:cubicBezTo>
                      <a:pt x="702" y="3720"/>
                      <a:pt x="677" y="3670"/>
                      <a:pt x="627" y="3645"/>
                    </a:cubicBezTo>
                    <a:cubicBezTo>
                      <a:pt x="571" y="3608"/>
                      <a:pt x="460" y="3543"/>
                      <a:pt x="335" y="3543"/>
                    </a:cubicBezTo>
                    <a:cubicBezTo>
                      <a:pt x="291" y="3543"/>
                      <a:pt x="246" y="3550"/>
                      <a:pt x="201" y="3570"/>
                    </a:cubicBezTo>
                    <a:cubicBezTo>
                      <a:pt x="101" y="3620"/>
                      <a:pt x="26" y="3720"/>
                      <a:pt x="1" y="3820"/>
                    </a:cubicBezTo>
                    <a:cubicBezTo>
                      <a:pt x="1" y="3946"/>
                      <a:pt x="51" y="4046"/>
                      <a:pt x="126" y="4121"/>
                    </a:cubicBezTo>
                    <a:cubicBezTo>
                      <a:pt x="133" y="4128"/>
                      <a:pt x="143" y="4131"/>
                      <a:pt x="153" y="4131"/>
                    </a:cubicBezTo>
                    <a:cubicBezTo>
                      <a:pt x="176" y="4131"/>
                      <a:pt x="201" y="4114"/>
                      <a:pt x="201" y="4096"/>
                    </a:cubicBezTo>
                    <a:cubicBezTo>
                      <a:pt x="226" y="4071"/>
                      <a:pt x="226" y="4046"/>
                      <a:pt x="201" y="4021"/>
                    </a:cubicBezTo>
                    <a:cubicBezTo>
                      <a:pt x="126" y="3996"/>
                      <a:pt x="101" y="3921"/>
                      <a:pt x="126" y="3845"/>
                    </a:cubicBezTo>
                    <a:cubicBezTo>
                      <a:pt x="126" y="3770"/>
                      <a:pt x="176" y="3695"/>
                      <a:pt x="251" y="3670"/>
                    </a:cubicBezTo>
                    <a:cubicBezTo>
                      <a:pt x="280" y="3658"/>
                      <a:pt x="310" y="3653"/>
                      <a:pt x="338" y="3653"/>
                    </a:cubicBezTo>
                    <a:cubicBezTo>
                      <a:pt x="432" y="3653"/>
                      <a:pt x="519" y="3707"/>
                      <a:pt x="577" y="3745"/>
                    </a:cubicBezTo>
                    <a:cubicBezTo>
                      <a:pt x="602" y="3770"/>
                      <a:pt x="652" y="3795"/>
                      <a:pt x="677" y="3820"/>
                    </a:cubicBezTo>
                    <a:cubicBezTo>
                      <a:pt x="753" y="3870"/>
                      <a:pt x="828" y="3946"/>
                      <a:pt x="903" y="3971"/>
                    </a:cubicBezTo>
                    <a:cubicBezTo>
                      <a:pt x="953" y="3996"/>
                      <a:pt x="1003" y="4021"/>
                      <a:pt x="1053" y="4021"/>
                    </a:cubicBezTo>
                    <a:cubicBezTo>
                      <a:pt x="1078" y="4046"/>
                      <a:pt x="1103" y="4096"/>
                      <a:pt x="1129" y="4121"/>
                    </a:cubicBezTo>
                    <a:cubicBezTo>
                      <a:pt x="1229" y="4221"/>
                      <a:pt x="1379" y="4271"/>
                      <a:pt x="1530" y="4322"/>
                    </a:cubicBezTo>
                    <a:cubicBezTo>
                      <a:pt x="1580" y="4322"/>
                      <a:pt x="1630" y="4322"/>
                      <a:pt x="1680" y="4347"/>
                    </a:cubicBezTo>
                    <a:cubicBezTo>
                      <a:pt x="1605" y="4397"/>
                      <a:pt x="1555" y="4472"/>
                      <a:pt x="1530" y="4572"/>
                    </a:cubicBezTo>
                    <a:cubicBezTo>
                      <a:pt x="1454" y="4773"/>
                      <a:pt x="1504" y="5098"/>
                      <a:pt x="1755" y="5199"/>
                    </a:cubicBezTo>
                    <a:cubicBezTo>
                      <a:pt x="1797" y="5209"/>
                      <a:pt x="1838" y="5215"/>
                      <a:pt x="1878" y="5215"/>
                    </a:cubicBezTo>
                    <a:cubicBezTo>
                      <a:pt x="1934" y="5215"/>
                      <a:pt x="1987" y="5203"/>
                      <a:pt x="2031" y="5174"/>
                    </a:cubicBezTo>
                    <a:lnTo>
                      <a:pt x="2056" y="5149"/>
                    </a:lnTo>
                    <a:cubicBezTo>
                      <a:pt x="2106" y="5124"/>
                      <a:pt x="2131" y="5048"/>
                      <a:pt x="2106" y="4973"/>
                    </a:cubicBezTo>
                    <a:cubicBezTo>
                      <a:pt x="2106" y="4923"/>
                      <a:pt x="2081" y="4848"/>
                      <a:pt x="2031" y="4823"/>
                    </a:cubicBezTo>
                    <a:cubicBezTo>
                      <a:pt x="2011" y="4816"/>
                      <a:pt x="1992" y="4813"/>
                      <a:pt x="1976" y="4813"/>
                    </a:cubicBezTo>
                    <a:cubicBezTo>
                      <a:pt x="1931" y="4813"/>
                      <a:pt x="1899" y="4836"/>
                      <a:pt x="1880" y="4873"/>
                    </a:cubicBezTo>
                    <a:cubicBezTo>
                      <a:pt x="1855" y="4923"/>
                      <a:pt x="1855" y="4973"/>
                      <a:pt x="1905" y="4998"/>
                    </a:cubicBezTo>
                    <a:lnTo>
                      <a:pt x="1830" y="4998"/>
                    </a:lnTo>
                    <a:cubicBezTo>
                      <a:pt x="1705" y="4948"/>
                      <a:pt x="1680" y="4773"/>
                      <a:pt x="1730" y="4647"/>
                    </a:cubicBezTo>
                    <a:cubicBezTo>
                      <a:pt x="1780" y="4522"/>
                      <a:pt x="1905" y="4397"/>
                      <a:pt x="2081" y="4322"/>
                    </a:cubicBezTo>
                    <a:cubicBezTo>
                      <a:pt x="2106" y="4322"/>
                      <a:pt x="2106" y="4322"/>
                      <a:pt x="2106" y="4296"/>
                    </a:cubicBezTo>
                    <a:cubicBezTo>
                      <a:pt x="2181" y="4296"/>
                      <a:pt x="2231" y="4296"/>
                      <a:pt x="2306" y="4322"/>
                    </a:cubicBezTo>
                    <a:cubicBezTo>
                      <a:pt x="2332" y="4347"/>
                      <a:pt x="2357" y="4372"/>
                      <a:pt x="2407" y="4397"/>
                    </a:cubicBezTo>
                    <a:cubicBezTo>
                      <a:pt x="2488" y="4458"/>
                      <a:pt x="2586" y="4536"/>
                      <a:pt x="2728" y="4536"/>
                    </a:cubicBezTo>
                    <a:cubicBezTo>
                      <a:pt x="2760" y="4536"/>
                      <a:pt x="2795" y="4531"/>
                      <a:pt x="2833" y="4522"/>
                    </a:cubicBezTo>
                    <a:cubicBezTo>
                      <a:pt x="2908" y="4522"/>
                      <a:pt x="2983" y="4447"/>
                      <a:pt x="3058" y="4397"/>
                    </a:cubicBezTo>
                    <a:cubicBezTo>
                      <a:pt x="3159" y="4322"/>
                      <a:pt x="3284" y="4221"/>
                      <a:pt x="3409" y="4196"/>
                    </a:cubicBezTo>
                    <a:cubicBezTo>
                      <a:pt x="3560" y="4171"/>
                      <a:pt x="3685" y="4146"/>
                      <a:pt x="3835" y="4096"/>
                    </a:cubicBezTo>
                    <a:cubicBezTo>
                      <a:pt x="3936" y="4071"/>
                      <a:pt x="4036" y="4021"/>
                      <a:pt x="4161" y="4021"/>
                    </a:cubicBezTo>
                    <a:cubicBezTo>
                      <a:pt x="4221" y="4010"/>
                      <a:pt x="4281" y="4005"/>
                      <a:pt x="4341" y="4005"/>
                    </a:cubicBezTo>
                    <a:cubicBezTo>
                      <a:pt x="4862" y="4005"/>
                      <a:pt x="5377" y="4381"/>
                      <a:pt x="5489" y="4898"/>
                    </a:cubicBezTo>
                    <a:cubicBezTo>
                      <a:pt x="5514" y="4973"/>
                      <a:pt x="5615" y="5023"/>
                      <a:pt x="5690" y="5023"/>
                    </a:cubicBezTo>
                    <a:cubicBezTo>
                      <a:pt x="5715" y="4998"/>
                      <a:pt x="5740" y="4998"/>
                      <a:pt x="5765" y="4973"/>
                    </a:cubicBezTo>
                    <a:cubicBezTo>
                      <a:pt x="5815" y="4923"/>
                      <a:pt x="5840" y="4873"/>
                      <a:pt x="5815" y="4823"/>
                    </a:cubicBezTo>
                    <a:cubicBezTo>
                      <a:pt x="5665" y="4221"/>
                      <a:pt x="5113" y="3770"/>
                      <a:pt x="4537" y="3695"/>
                    </a:cubicBezTo>
                    <a:cubicBezTo>
                      <a:pt x="4562" y="3595"/>
                      <a:pt x="4562" y="3494"/>
                      <a:pt x="4537" y="3394"/>
                    </a:cubicBezTo>
                    <a:cubicBezTo>
                      <a:pt x="4487" y="3319"/>
                      <a:pt x="4437" y="3269"/>
                      <a:pt x="4362" y="3194"/>
                    </a:cubicBezTo>
                    <a:cubicBezTo>
                      <a:pt x="4337" y="3169"/>
                      <a:pt x="4286" y="3144"/>
                      <a:pt x="4261" y="3093"/>
                    </a:cubicBezTo>
                    <a:cubicBezTo>
                      <a:pt x="4186" y="2993"/>
                      <a:pt x="4161" y="2818"/>
                      <a:pt x="4211" y="2692"/>
                    </a:cubicBezTo>
                    <a:cubicBezTo>
                      <a:pt x="4211" y="2667"/>
                      <a:pt x="4211" y="2642"/>
                      <a:pt x="4186" y="2617"/>
                    </a:cubicBezTo>
                    <a:cubicBezTo>
                      <a:pt x="4161" y="2617"/>
                      <a:pt x="4111" y="2617"/>
                      <a:pt x="4111" y="2667"/>
                    </a:cubicBezTo>
                    <a:cubicBezTo>
                      <a:pt x="4036" y="2818"/>
                      <a:pt x="4061" y="3018"/>
                      <a:pt x="4186" y="3169"/>
                    </a:cubicBezTo>
                    <a:cubicBezTo>
                      <a:pt x="4211" y="3219"/>
                      <a:pt x="4261" y="3244"/>
                      <a:pt x="4286" y="3294"/>
                    </a:cubicBezTo>
                    <a:cubicBezTo>
                      <a:pt x="4362" y="3319"/>
                      <a:pt x="4412" y="3369"/>
                      <a:pt x="4437" y="3444"/>
                    </a:cubicBezTo>
                    <a:cubicBezTo>
                      <a:pt x="4462" y="3520"/>
                      <a:pt x="4462" y="3620"/>
                      <a:pt x="4412" y="3670"/>
                    </a:cubicBezTo>
                    <a:cubicBezTo>
                      <a:pt x="4311" y="3670"/>
                      <a:pt x="4211" y="3670"/>
                      <a:pt x="4111" y="3695"/>
                    </a:cubicBezTo>
                    <a:cubicBezTo>
                      <a:pt x="3961" y="3720"/>
                      <a:pt x="3860" y="3745"/>
                      <a:pt x="3735" y="3795"/>
                    </a:cubicBezTo>
                    <a:cubicBezTo>
                      <a:pt x="3685" y="3795"/>
                      <a:pt x="3635" y="3820"/>
                      <a:pt x="3610" y="3820"/>
                    </a:cubicBezTo>
                    <a:cubicBezTo>
                      <a:pt x="3459" y="3770"/>
                      <a:pt x="3359" y="3645"/>
                      <a:pt x="3309" y="3494"/>
                    </a:cubicBezTo>
                    <a:cubicBezTo>
                      <a:pt x="3284" y="3394"/>
                      <a:pt x="3284" y="3269"/>
                      <a:pt x="3309" y="3194"/>
                    </a:cubicBezTo>
                    <a:cubicBezTo>
                      <a:pt x="3350" y="3132"/>
                      <a:pt x="3408" y="3087"/>
                      <a:pt x="3470" y="3087"/>
                    </a:cubicBezTo>
                    <a:cubicBezTo>
                      <a:pt x="3483" y="3087"/>
                      <a:pt x="3496" y="3089"/>
                      <a:pt x="3509" y="3093"/>
                    </a:cubicBezTo>
                    <a:cubicBezTo>
                      <a:pt x="3535" y="3093"/>
                      <a:pt x="3560" y="3119"/>
                      <a:pt x="3585" y="3169"/>
                    </a:cubicBezTo>
                    <a:cubicBezTo>
                      <a:pt x="3585" y="3169"/>
                      <a:pt x="3610" y="3194"/>
                      <a:pt x="3585" y="3219"/>
                    </a:cubicBezTo>
                    <a:cubicBezTo>
                      <a:pt x="3560" y="3294"/>
                      <a:pt x="3585" y="3344"/>
                      <a:pt x="3635" y="3369"/>
                    </a:cubicBezTo>
                    <a:cubicBezTo>
                      <a:pt x="3655" y="3376"/>
                      <a:pt x="3673" y="3379"/>
                      <a:pt x="3690" y="3379"/>
                    </a:cubicBezTo>
                    <a:cubicBezTo>
                      <a:pt x="3735" y="3379"/>
                      <a:pt x="3767" y="3356"/>
                      <a:pt x="3785" y="3319"/>
                    </a:cubicBezTo>
                    <a:cubicBezTo>
                      <a:pt x="3835" y="3244"/>
                      <a:pt x="3810" y="3144"/>
                      <a:pt x="3785" y="3068"/>
                    </a:cubicBezTo>
                    <a:cubicBezTo>
                      <a:pt x="3735" y="2968"/>
                      <a:pt x="3635" y="2893"/>
                      <a:pt x="3560" y="2893"/>
                    </a:cubicBezTo>
                    <a:cubicBezTo>
                      <a:pt x="3529" y="2884"/>
                      <a:pt x="3498" y="2880"/>
                      <a:pt x="3468" y="2880"/>
                    </a:cubicBezTo>
                    <a:cubicBezTo>
                      <a:pt x="3325" y="2880"/>
                      <a:pt x="3191" y="2974"/>
                      <a:pt x="3108" y="3119"/>
                    </a:cubicBezTo>
                    <a:cubicBezTo>
                      <a:pt x="3058" y="3244"/>
                      <a:pt x="3058" y="3394"/>
                      <a:pt x="3108" y="3545"/>
                    </a:cubicBezTo>
                    <a:cubicBezTo>
                      <a:pt x="3134" y="3670"/>
                      <a:pt x="3209" y="3795"/>
                      <a:pt x="3309" y="3870"/>
                    </a:cubicBezTo>
                    <a:cubicBezTo>
                      <a:pt x="3296" y="3883"/>
                      <a:pt x="3278" y="3889"/>
                      <a:pt x="3256" y="3889"/>
                    </a:cubicBezTo>
                    <a:cubicBezTo>
                      <a:pt x="3234" y="3889"/>
                      <a:pt x="3209" y="3883"/>
                      <a:pt x="3184" y="3870"/>
                    </a:cubicBezTo>
                    <a:cubicBezTo>
                      <a:pt x="2808" y="3845"/>
                      <a:pt x="2557" y="3469"/>
                      <a:pt x="2432" y="3093"/>
                    </a:cubicBezTo>
                    <a:cubicBezTo>
                      <a:pt x="2382" y="2918"/>
                      <a:pt x="2407" y="2617"/>
                      <a:pt x="2482" y="2492"/>
                    </a:cubicBezTo>
                    <a:cubicBezTo>
                      <a:pt x="2507" y="2442"/>
                      <a:pt x="2557" y="2392"/>
                      <a:pt x="2632" y="2342"/>
                    </a:cubicBezTo>
                    <a:cubicBezTo>
                      <a:pt x="2758" y="2216"/>
                      <a:pt x="2883" y="2091"/>
                      <a:pt x="2908" y="1865"/>
                    </a:cubicBezTo>
                    <a:cubicBezTo>
                      <a:pt x="2908" y="1790"/>
                      <a:pt x="2883" y="1715"/>
                      <a:pt x="2858" y="1640"/>
                    </a:cubicBezTo>
                    <a:cubicBezTo>
                      <a:pt x="2858" y="1590"/>
                      <a:pt x="2858" y="1540"/>
                      <a:pt x="2883" y="1515"/>
                    </a:cubicBezTo>
                    <a:cubicBezTo>
                      <a:pt x="2883" y="1489"/>
                      <a:pt x="2883" y="1464"/>
                      <a:pt x="2883" y="1439"/>
                    </a:cubicBezTo>
                    <a:cubicBezTo>
                      <a:pt x="2908" y="1339"/>
                      <a:pt x="2933" y="1214"/>
                      <a:pt x="2933" y="1114"/>
                    </a:cubicBezTo>
                    <a:cubicBezTo>
                      <a:pt x="2933" y="963"/>
                      <a:pt x="2833" y="788"/>
                      <a:pt x="2682" y="713"/>
                    </a:cubicBezTo>
                    <a:cubicBezTo>
                      <a:pt x="2607" y="713"/>
                      <a:pt x="2557" y="738"/>
                      <a:pt x="2532" y="788"/>
                    </a:cubicBezTo>
                    <a:cubicBezTo>
                      <a:pt x="2532" y="838"/>
                      <a:pt x="2557" y="913"/>
                      <a:pt x="2607" y="913"/>
                    </a:cubicBezTo>
                    <a:cubicBezTo>
                      <a:pt x="2682" y="938"/>
                      <a:pt x="2707" y="1038"/>
                      <a:pt x="2733" y="1114"/>
                    </a:cubicBezTo>
                    <a:cubicBezTo>
                      <a:pt x="2733" y="1214"/>
                      <a:pt x="2707" y="1289"/>
                      <a:pt x="2682" y="1364"/>
                    </a:cubicBezTo>
                    <a:cubicBezTo>
                      <a:pt x="2682" y="1389"/>
                      <a:pt x="2682" y="1389"/>
                      <a:pt x="2682" y="1389"/>
                    </a:cubicBezTo>
                    <a:cubicBezTo>
                      <a:pt x="2607" y="1314"/>
                      <a:pt x="2532" y="1289"/>
                      <a:pt x="2457" y="1239"/>
                    </a:cubicBezTo>
                    <a:cubicBezTo>
                      <a:pt x="2407" y="1214"/>
                      <a:pt x="2357" y="1189"/>
                      <a:pt x="2332" y="1164"/>
                    </a:cubicBezTo>
                    <a:cubicBezTo>
                      <a:pt x="2231" y="1088"/>
                      <a:pt x="2156" y="1013"/>
                      <a:pt x="2131" y="938"/>
                    </a:cubicBezTo>
                    <a:cubicBezTo>
                      <a:pt x="2131" y="888"/>
                      <a:pt x="2156" y="813"/>
                      <a:pt x="2206" y="813"/>
                    </a:cubicBezTo>
                    <a:cubicBezTo>
                      <a:pt x="2281" y="788"/>
                      <a:pt x="2332" y="687"/>
                      <a:pt x="2306" y="612"/>
                    </a:cubicBezTo>
                    <a:cubicBezTo>
                      <a:pt x="2286" y="529"/>
                      <a:pt x="2231" y="481"/>
                      <a:pt x="2169" y="481"/>
                    </a:cubicBezTo>
                    <a:cubicBezTo>
                      <a:pt x="2157" y="481"/>
                      <a:pt x="2144" y="483"/>
                      <a:pt x="2131" y="487"/>
                    </a:cubicBezTo>
                    <a:cubicBezTo>
                      <a:pt x="2006" y="512"/>
                      <a:pt x="1905" y="612"/>
                      <a:pt x="1855" y="713"/>
                    </a:cubicBezTo>
                    <a:cubicBezTo>
                      <a:pt x="1855" y="713"/>
                      <a:pt x="1855" y="713"/>
                      <a:pt x="1855" y="687"/>
                    </a:cubicBezTo>
                    <a:cubicBezTo>
                      <a:pt x="1805" y="662"/>
                      <a:pt x="1805" y="587"/>
                      <a:pt x="1780" y="537"/>
                    </a:cubicBezTo>
                    <a:cubicBezTo>
                      <a:pt x="1780" y="512"/>
                      <a:pt x="1780" y="512"/>
                      <a:pt x="1780" y="487"/>
                    </a:cubicBezTo>
                    <a:cubicBezTo>
                      <a:pt x="1730" y="362"/>
                      <a:pt x="1680" y="311"/>
                      <a:pt x="1605" y="261"/>
                    </a:cubicBezTo>
                    <a:cubicBezTo>
                      <a:pt x="1580" y="261"/>
                      <a:pt x="1555" y="261"/>
                      <a:pt x="1555" y="286"/>
                    </a:cubicBezTo>
                    <a:cubicBezTo>
                      <a:pt x="1530" y="311"/>
                      <a:pt x="1555" y="337"/>
                      <a:pt x="1580" y="362"/>
                    </a:cubicBezTo>
                    <a:cubicBezTo>
                      <a:pt x="1605" y="387"/>
                      <a:pt x="1655" y="437"/>
                      <a:pt x="1680" y="512"/>
                    </a:cubicBezTo>
                    <a:cubicBezTo>
                      <a:pt x="1680" y="537"/>
                      <a:pt x="1680" y="537"/>
                      <a:pt x="1680" y="562"/>
                    </a:cubicBezTo>
                    <a:cubicBezTo>
                      <a:pt x="1705" y="637"/>
                      <a:pt x="1705" y="687"/>
                      <a:pt x="1755" y="763"/>
                    </a:cubicBezTo>
                    <a:cubicBezTo>
                      <a:pt x="1780" y="788"/>
                      <a:pt x="1805" y="813"/>
                      <a:pt x="1830" y="813"/>
                    </a:cubicBezTo>
                    <a:cubicBezTo>
                      <a:pt x="1805" y="888"/>
                      <a:pt x="1805" y="938"/>
                      <a:pt x="1830" y="1013"/>
                    </a:cubicBezTo>
                    <a:cubicBezTo>
                      <a:pt x="1855" y="1164"/>
                      <a:pt x="1956" y="1289"/>
                      <a:pt x="2131" y="1414"/>
                    </a:cubicBezTo>
                    <a:cubicBezTo>
                      <a:pt x="2181" y="1439"/>
                      <a:pt x="2231" y="1464"/>
                      <a:pt x="2281" y="1515"/>
                    </a:cubicBezTo>
                    <a:cubicBezTo>
                      <a:pt x="2332" y="1540"/>
                      <a:pt x="2407" y="1590"/>
                      <a:pt x="2457" y="1640"/>
                    </a:cubicBezTo>
                    <a:cubicBezTo>
                      <a:pt x="2532" y="1690"/>
                      <a:pt x="2582" y="1790"/>
                      <a:pt x="2582" y="1840"/>
                    </a:cubicBezTo>
                    <a:cubicBezTo>
                      <a:pt x="2582" y="1941"/>
                      <a:pt x="2482" y="2016"/>
                      <a:pt x="2407" y="2116"/>
                    </a:cubicBezTo>
                    <a:cubicBezTo>
                      <a:pt x="2332" y="2166"/>
                      <a:pt x="2281" y="2241"/>
                      <a:pt x="2231" y="2291"/>
                    </a:cubicBezTo>
                    <a:cubicBezTo>
                      <a:pt x="2181" y="2066"/>
                      <a:pt x="2106" y="1865"/>
                      <a:pt x="1981" y="1640"/>
                    </a:cubicBezTo>
                    <a:cubicBezTo>
                      <a:pt x="1855" y="1414"/>
                      <a:pt x="1655" y="1239"/>
                      <a:pt x="1429" y="1114"/>
                    </a:cubicBezTo>
                    <a:cubicBezTo>
                      <a:pt x="1479" y="1013"/>
                      <a:pt x="1504" y="938"/>
                      <a:pt x="1504" y="838"/>
                    </a:cubicBezTo>
                    <a:cubicBezTo>
                      <a:pt x="1504" y="662"/>
                      <a:pt x="1404" y="512"/>
                      <a:pt x="1279" y="462"/>
                    </a:cubicBezTo>
                    <a:cubicBezTo>
                      <a:pt x="1229" y="449"/>
                      <a:pt x="1185" y="443"/>
                      <a:pt x="1144" y="443"/>
                    </a:cubicBezTo>
                    <a:cubicBezTo>
                      <a:pt x="1103" y="443"/>
                      <a:pt x="1066" y="449"/>
                      <a:pt x="1028" y="462"/>
                    </a:cubicBezTo>
                    <a:lnTo>
                      <a:pt x="953" y="462"/>
                    </a:lnTo>
                    <a:cubicBezTo>
                      <a:pt x="878" y="462"/>
                      <a:pt x="803" y="437"/>
                      <a:pt x="778" y="387"/>
                    </a:cubicBezTo>
                    <a:cubicBezTo>
                      <a:pt x="728" y="362"/>
                      <a:pt x="728" y="286"/>
                      <a:pt x="753" y="261"/>
                    </a:cubicBezTo>
                    <a:cubicBezTo>
                      <a:pt x="753" y="236"/>
                      <a:pt x="778" y="236"/>
                      <a:pt x="778" y="211"/>
                    </a:cubicBezTo>
                    <a:cubicBezTo>
                      <a:pt x="803" y="211"/>
                      <a:pt x="828" y="211"/>
                      <a:pt x="828" y="236"/>
                    </a:cubicBezTo>
                    <a:cubicBezTo>
                      <a:pt x="841" y="243"/>
                      <a:pt x="855" y="246"/>
                      <a:pt x="868" y="246"/>
                    </a:cubicBezTo>
                    <a:cubicBezTo>
                      <a:pt x="905" y="246"/>
                      <a:pt x="941" y="223"/>
                      <a:pt x="978" y="186"/>
                    </a:cubicBezTo>
                    <a:cubicBezTo>
                      <a:pt x="1003" y="136"/>
                      <a:pt x="1003" y="86"/>
                      <a:pt x="953" y="36"/>
                    </a:cubicBezTo>
                    <a:cubicBezTo>
                      <a:pt x="900" y="18"/>
                      <a:pt x="847" y="0"/>
                      <a:pt x="794"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6631856" y="4045616"/>
                <a:ext cx="322001" cy="521051"/>
              </a:xfrm>
              <a:custGeom>
                <a:avLst/>
                <a:gdLst/>
                <a:ahLst/>
                <a:cxnLst/>
                <a:rect l="l" t="t" r="r" b="b"/>
                <a:pathLst>
                  <a:path w="4337" h="7018" extrusionOk="0">
                    <a:moveTo>
                      <a:pt x="3584" y="0"/>
                    </a:moveTo>
                    <a:cubicBezTo>
                      <a:pt x="3434" y="25"/>
                      <a:pt x="3309" y="126"/>
                      <a:pt x="3283" y="251"/>
                    </a:cubicBezTo>
                    <a:cubicBezTo>
                      <a:pt x="3258" y="376"/>
                      <a:pt x="3283" y="502"/>
                      <a:pt x="3359" y="602"/>
                    </a:cubicBezTo>
                    <a:cubicBezTo>
                      <a:pt x="3384" y="652"/>
                      <a:pt x="3409" y="677"/>
                      <a:pt x="3434" y="702"/>
                    </a:cubicBezTo>
                    <a:cubicBezTo>
                      <a:pt x="3459" y="752"/>
                      <a:pt x="3484" y="777"/>
                      <a:pt x="3509" y="827"/>
                    </a:cubicBezTo>
                    <a:cubicBezTo>
                      <a:pt x="3509" y="878"/>
                      <a:pt x="3484" y="953"/>
                      <a:pt x="3409" y="1003"/>
                    </a:cubicBezTo>
                    <a:cubicBezTo>
                      <a:pt x="3359" y="1053"/>
                      <a:pt x="3283" y="1053"/>
                      <a:pt x="3233" y="1053"/>
                    </a:cubicBezTo>
                    <a:cubicBezTo>
                      <a:pt x="3158" y="827"/>
                      <a:pt x="3008" y="652"/>
                      <a:pt x="2807" y="552"/>
                    </a:cubicBezTo>
                    <a:cubicBezTo>
                      <a:pt x="2786" y="538"/>
                      <a:pt x="2763" y="532"/>
                      <a:pt x="2741" y="532"/>
                    </a:cubicBezTo>
                    <a:cubicBezTo>
                      <a:pt x="2682" y="532"/>
                      <a:pt x="2625" y="573"/>
                      <a:pt x="2607" y="627"/>
                    </a:cubicBezTo>
                    <a:cubicBezTo>
                      <a:pt x="2557" y="702"/>
                      <a:pt x="2582" y="802"/>
                      <a:pt x="2682" y="852"/>
                    </a:cubicBezTo>
                    <a:cubicBezTo>
                      <a:pt x="2857" y="928"/>
                      <a:pt x="2933" y="1128"/>
                      <a:pt x="2933" y="1279"/>
                    </a:cubicBezTo>
                    <a:cubicBezTo>
                      <a:pt x="2983" y="1479"/>
                      <a:pt x="2933" y="1705"/>
                      <a:pt x="2832" y="1880"/>
                    </a:cubicBezTo>
                    <a:cubicBezTo>
                      <a:pt x="2832" y="1880"/>
                      <a:pt x="2832" y="1905"/>
                      <a:pt x="2832" y="1905"/>
                    </a:cubicBezTo>
                    <a:cubicBezTo>
                      <a:pt x="2701" y="1961"/>
                      <a:pt x="2555" y="1990"/>
                      <a:pt x="2416" y="1990"/>
                    </a:cubicBezTo>
                    <a:cubicBezTo>
                      <a:pt x="2370" y="1990"/>
                      <a:pt x="2325" y="1987"/>
                      <a:pt x="2281" y="1980"/>
                    </a:cubicBezTo>
                    <a:cubicBezTo>
                      <a:pt x="2206" y="1955"/>
                      <a:pt x="2156" y="1930"/>
                      <a:pt x="2106" y="1905"/>
                    </a:cubicBezTo>
                    <a:cubicBezTo>
                      <a:pt x="2080" y="1880"/>
                      <a:pt x="2055" y="1830"/>
                      <a:pt x="2055" y="1780"/>
                    </a:cubicBezTo>
                    <a:cubicBezTo>
                      <a:pt x="2055" y="1730"/>
                      <a:pt x="2106" y="1680"/>
                      <a:pt x="2156" y="1654"/>
                    </a:cubicBezTo>
                    <a:lnTo>
                      <a:pt x="2181" y="1629"/>
                    </a:lnTo>
                    <a:cubicBezTo>
                      <a:pt x="2231" y="1579"/>
                      <a:pt x="2306" y="1504"/>
                      <a:pt x="2356" y="1429"/>
                    </a:cubicBezTo>
                    <a:cubicBezTo>
                      <a:pt x="2406" y="1304"/>
                      <a:pt x="2381" y="1128"/>
                      <a:pt x="2231" y="1078"/>
                    </a:cubicBezTo>
                    <a:cubicBezTo>
                      <a:pt x="2217" y="1071"/>
                      <a:pt x="2204" y="1068"/>
                      <a:pt x="2191" y="1068"/>
                    </a:cubicBezTo>
                    <a:cubicBezTo>
                      <a:pt x="2156" y="1068"/>
                      <a:pt x="2124" y="1091"/>
                      <a:pt x="2106" y="1128"/>
                    </a:cubicBezTo>
                    <a:cubicBezTo>
                      <a:pt x="2080" y="1178"/>
                      <a:pt x="2080" y="1228"/>
                      <a:pt x="2156" y="1253"/>
                    </a:cubicBezTo>
                    <a:cubicBezTo>
                      <a:pt x="2156" y="1279"/>
                      <a:pt x="2156" y="1304"/>
                      <a:pt x="2156" y="1329"/>
                    </a:cubicBezTo>
                    <a:cubicBezTo>
                      <a:pt x="2131" y="1379"/>
                      <a:pt x="2080" y="1429"/>
                      <a:pt x="2030" y="1479"/>
                    </a:cubicBezTo>
                    <a:lnTo>
                      <a:pt x="2005" y="1479"/>
                    </a:lnTo>
                    <a:cubicBezTo>
                      <a:pt x="1980" y="1529"/>
                      <a:pt x="1955" y="1554"/>
                      <a:pt x="1905" y="1604"/>
                    </a:cubicBezTo>
                    <a:cubicBezTo>
                      <a:pt x="1905" y="1579"/>
                      <a:pt x="1880" y="1554"/>
                      <a:pt x="1880" y="1554"/>
                    </a:cubicBezTo>
                    <a:cubicBezTo>
                      <a:pt x="1805" y="1479"/>
                      <a:pt x="1730" y="1454"/>
                      <a:pt x="1629" y="1454"/>
                    </a:cubicBezTo>
                    <a:cubicBezTo>
                      <a:pt x="1604" y="1454"/>
                      <a:pt x="1554" y="1454"/>
                      <a:pt x="1529" y="1479"/>
                    </a:cubicBezTo>
                    <a:cubicBezTo>
                      <a:pt x="1496" y="1479"/>
                      <a:pt x="1462" y="1490"/>
                      <a:pt x="1429" y="1490"/>
                    </a:cubicBezTo>
                    <a:cubicBezTo>
                      <a:pt x="1412" y="1490"/>
                      <a:pt x="1395" y="1487"/>
                      <a:pt x="1379" y="1479"/>
                    </a:cubicBezTo>
                    <a:cubicBezTo>
                      <a:pt x="1329" y="1479"/>
                      <a:pt x="1304" y="1429"/>
                      <a:pt x="1304" y="1404"/>
                    </a:cubicBezTo>
                    <a:cubicBezTo>
                      <a:pt x="1278" y="1354"/>
                      <a:pt x="1304" y="1304"/>
                      <a:pt x="1329" y="1279"/>
                    </a:cubicBezTo>
                    <a:cubicBezTo>
                      <a:pt x="1354" y="1253"/>
                      <a:pt x="1354" y="1228"/>
                      <a:pt x="1329" y="1203"/>
                    </a:cubicBezTo>
                    <a:cubicBezTo>
                      <a:pt x="1329" y="1191"/>
                      <a:pt x="1316" y="1185"/>
                      <a:pt x="1300" y="1185"/>
                    </a:cubicBezTo>
                    <a:cubicBezTo>
                      <a:pt x="1285" y="1185"/>
                      <a:pt x="1266" y="1191"/>
                      <a:pt x="1253" y="1203"/>
                    </a:cubicBezTo>
                    <a:cubicBezTo>
                      <a:pt x="1203" y="1253"/>
                      <a:pt x="1178" y="1354"/>
                      <a:pt x="1203" y="1429"/>
                    </a:cubicBezTo>
                    <a:cubicBezTo>
                      <a:pt x="1203" y="1504"/>
                      <a:pt x="1278" y="1579"/>
                      <a:pt x="1354" y="1579"/>
                    </a:cubicBezTo>
                    <a:cubicBezTo>
                      <a:pt x="1391" y="1592"/>
                      <a:pt x="1423" y="1598"/>
                      <a:pt x="1454" y="1598"/>
                    </a:cubicBezTo>
                    <a:cubicBezTo>
                      <a:pt x="1485" y="1598"/>
                      <a:pt x="1517" y="1592"/>
                      <a:pt x="1554" y="1579"/>
                    </a:cubicBezTo>
                    <a:cubicBezTo>
                      <a:pt x="1579" y="1579"/>
                      <a:pt x="1604" y="1554"/>
                      <a:pt x="1629" y="1554"/>
                    </a:cubicBezTo>
                    <a:cubicBezTo>
                      <a:pt x="1705" y="1554"/>
                      <a:pt x="1755" y="1579"/>
                      <a:pt x="1805" y="1629"/>
                    </a:cubicBezTo>
                    <a:cubicBezTo>
                      <a:pt x="1830" y="1654"/>
                      <a:pt x="1855" y="1680"/>
                      <a:pt x="1855" y="1705"/>
                    </a:cubicBezTo>
                    <a:cubicBezTo>
                      <a:pt x="1855" y="1730"/>
                      <a:pt x="1855" y="1730"/>
                      <a:pt x="1855" y="1755"/>
                    </a:cubicBezTo>
                    <a:cubicBezTo>
                      <a:pt x="1830" y="1880"/>
                      <a:pt x="1880" y="1980"/>
                      <a:pt x="1980" y="2055"/>
                    </a:cubicBezTo>
                    <a:cubicBezTo>
                      <a:pt x="2030" y="2131"/>
                      <a:pt x="2106" y="2156"/>
                      <a:pt x="2206" y="2181"/>
                    </a:cubicBezTo>
                    <a:lnTo>
                      <a:pt x="2231" y="2181"/>
                    </a:lnTo>
                    <a:cubicBezTo>
                      <a:pt x="2356" y="2206"/>
                      <a:pt x="2507" y="2206"/>
                      <a:pt x="2632" y="2206"/>
                    </a:cubicBezTo>
                    <a:cubicBezTo>
                      <a:pt x="2532" y="2306"/>
                      <a:pt x="2406" y="2431"/>
                      <a:pt x="2306" y="2557"/>
                    </a:cubicBezTo>
                    <a:cubicBezTo>
                      <a:pt x="2181" y="2682"/>
                      <a:pt x="2055" y="2807"/>
                      <a:pt x="1955" y="2933"/>
                    </a:cubicBezTo>
                    <a:cubicBezTo>
                      <a:pt x="1930" y="2958"/>
                      <a:pt x="1905" y="2983"/>
                      <a:pt x="1905" y="3008"/>
                    </a:cubicBezTo>
                    <a:cubicBezTo>
                      <a:pt x="1855" y="3058"/>
                      <a:pt x="1830" y="3083"/>
                      <a:pt x="1805" y="3133"/>
                    </a:cubicBezTo>
                    <a:cubicBezTo>
                      <a:pt x="1629" y="3434"/>
                      <a:pt x="1504" y="3785"/>
                      <a:pt x="1554" y="4136"/>
                    </a:cubicBezTo>
                    <a:cubicBezTo>
                      <a:pt x="1504" y="4111"/>
                      <a:pt x="1429" y="4086"/>
                      <a:pt x="1404" y="4086"/>
                    </a:cubicBezTo>
                    <a:cubicBezTo>
                      <a:pt x="1379" y="4060"/>
                      <a:pt x="1379" y="4010"/>
                      <a:pt x="1379" y="3910"/>
                    </a:cubicBezTo>
                    <a:cubicBezTo>
                      <a:pt x="1379" y="3860"/>
                      <a:pt x="1404" y="3785"/>
                      <a:pt x="1379" y="3710"/>
                    </a:cubicBezTo>
                    <a:cubicBezTo>
                      <a:pt x="1354" y="3509"/>
                      <a:pt x="1228" y="3384"/>
                      <a:pt x="1128" y="3258"/>
                    </a:cubicBezTo>
                    <a:cubicBezTo>
                      <a:pt x="1053" y="3183"/>
                      <a:pt x="978" y="3083"/>
                      <a:pt x="953" y="3008"/>
                    </a:cubicBezTo>
                    <a:cubicBezTo>
                      <a:pt x="903" y="2908"/>
                      <a:pt x="903" y="2807"/>
                      <a:pt x="903" y="2732"/>
                    </a:cubicBezTo>
                    <a:cubicBezTo>
                      <a:pt x="928" y="2682"/>
                      <a:pt x="978" y="2607"/>
                      <a:pt x="1028" y="2582"/>
                    </a:cubicBezTo>
                    <a:cubicBezTo>
                      <a:pt x="1078" y="2582"/>
                      <a:pt x="1128" y="2607"/>
                      <a:pt x="1128" y="2632"/>
                    </a:cubicBezTo>
                    <a:cubicBezTo>
                      <a:pt x="1128" y="2632"/>
                      <a:pt x="1153" y="2657"/>
                      <a:pt x="1153" y="2682"/>
                    </a:cubicBezTo>
                    <a:cubicBezTo>
                      <a:pt x="1153" y="2732"/>
                      <a:pt x="1178" y="2857"/>
                      <a:pt x="1278" y="2908"/>
                    </a:cubicBezTo>
                    <a:cubicBezTo>
                      <a:pt x="1322" y="2937"/>
                      <a:pt x="1367" y="2949"/>
                      <a:pt x="1411" y="2949"/>
                    </a:cubicBezTo>
                    <a:cubicBezTo>
                      <a:pt x="1442" y="2949"/>
                      <a:pt x="1473" y="2943"/>
                      <a:pt x="1504" y="2933"/>
                    </a:cubicBezTo>
                    <a:cubicBezTo>
                      <a:pt x="1604" y="2908"/>
                      <a:pt x="1679" y="2832"/>
                      <a:pt x="1730" y="2732"/>
                    </a:cubicBezTo>
                    <a:cubicBezTo>
                      <a:pt x="1880" y="2456"/>
                      <a:pt x="1755" y="2106"/>
                      <a:pt x="1479" y="1955"/>
                    </a:cubicBezTo>
                    <a:cubicBezTo>
                      <a:pt x="1452" y="1937"/>
                      <a:pt x="1423" y="1929"/>
                      <a:pt x="1394" y="1929"/>
                    </a:cubicBezTo>
                    <a:cubicBezTo>
                      <a:pt x="1342" y="1929"/>
                      <a:pt x="1295" y="1957"/>
                      <a:pt x="1278" y="2005"/>
                    </a:cubicBezTo>
                    <a:cubicBezTo>
                      <a:pt x="1228" y="2081"/>
                      <a:pt x="1253" y="2181"/>
                      <a:pt x="1329" y="2231"/>
                    </a:cubicBezTo>
                    <a:cubicBezTo>
                      <a:pt x="1454" y="2306"/>
                      <a:pt x="1504" y="2456"/>
                      <a:pt x="1454" y="2582"/>
                    </a:cubicBezTo>
                    <a:cubicBezTo>
                      <a:pt x="1454" y="2557"/>
                      <a:pt x="1454" y="2532"/>
                      <a:pt x="1429" y="2507"/>
                    </a:cubicBezTo>
                    <a:cubicBezTo>
                      <a:pt x="1371" y="2351"/>
                      <a:pt x="1222" y="2256"/>
                      <a:pt x="1065" y="2256"/>
                    </a:cubicBezTo>
                    <a:cubicBezTo>
                      <a:pt x="1019" y="2256"/>
                      <a:pt x="973" y="2264"/>
                      <a:pt x="928" y="2281"/>
                    </a:cubicBezTo>
                    <a:cubicBezTo>
                      <a:pt x="827" y="2306"/>
                      <a:pt x="752" y="2381"/>
                      <a:pt x="702" y="2456"/>
                    </a:cubicBezTo>
                    <a:cubicBezTo>
                      <a:pt x="702" y="2431"/>
                      <a:pt x="702" y="2406"/>
                      <a:pt x="702" y="2406"/>
                    </a:cubicBezTo>
                    <a:cubicBezTo>
                      <a:pt x="677" y="2306"/>
                      <a:pt x="702" y="2231"/>
                      <a:pt x="702" y="2156"/>
                    </a:cubicBezTo>
                    <a:cubicBezTo>
                      <a:pt x="702" y="2106"/>
                      <a:pt x="702" y="2055"/>
                      <a:pt x="702" y="2005"/>
                    </a:cubicBezTo>
                    <a:cubicBezTo>
                      <a:pt x="702" y="1905"/>
                      <a:pt x="677" y="1705"/>
                      <a:pt x="527" y="1604"/>
                    </a:cubicBezTo>
                    <a:cubicBezTo>
                      <a:pt x="485" y="1563"/>
                      <a:pt x="429" y="1544"/>
                      <a:pt x="369" y="1544"/>
                    </a:cubicBezTo>
                    <a:cubicBezTo>
                      <a:pt x="321" y="1544"/>
                      <a:pt x="271" y="1557"/>
                      <a:pt x="226" y="1579"/>
                    </a:cubicBezTo>
                    <a:cubicBezTo>
                      <a:pt x="126" y="1629"/>
                      <a:pt x="50" y="1730"/>
                      <a:pt x="50" y="1855"/>
                    </a:cubicBezTo>
                    <a:cubicBezTo>
                      <a:pt x="50" y="1880"/>
                      <a:pt x="75" y="1905"/>
                      <a:pt x="101" y="1905"/>
                    </a:cubicBezTo>
                    <a:cubicBezTo>
                      <a:pt x="126" y="1905"/>
                      <a:pt x="151" y="1880"/>
                      <a:pt x="151" y="1855"/>
                    </a:cubicBezTo>
                    <a:cubicBezTo>
                      <a:pt x="151" y="1780"/>
                      <a:pt x="201" y="1705"/>
                      <a:pt x="276" y="1680"/>
                    </a:cubicBezTo>
                    <a:cubicBezTo>
                      <a:pt x="301" y="1667"/>
                      <a:pt x="339" y="1661"/>
                      <a:pt x="376" y="1661"/>
                    </a:cubicBezTo>
                    <a:cubicBezTo>
                      <a:pt x="414" y="1661"/>
                      <a:pt x="451" y="1667"/>
                      <a:pt x="476" y="1680"/>
                    </a:cubicBezTo>
                    <a:cubicBezTo>
                      <a:pt x="577" y="1780"/>
                      <a:pt x="602" y="1930"/>
                      <a:pt x="602" y="2005"/>
                    </a:cubicBezTo>
                    <a:cubicBezTo>
                      <a:pt x="602" y="2055"/>
                      <a:pt x="602" y="2106"/>
                      <a:pt x="577" y="2156"/>
                    </a:cubicBezTo>
                    <a:cubicBezTo>
                      <a:pt x="577" y="2231"/>
                      <a:pt x="577" y="2331"/>
                      <a:pt x="577" y="2406"/>
                    </a:cubicBezTo>
                    <a:cubicBezTo>
                      <a:pt x="602" y="2456"/>
                      <a:pt x="602" y="2507"/>
                      <a:pt x="627" y="2557"/>
                    </a:cubicBezTo>
                    <a:cubicBezTo>
                      <a:pt x="627" y="2607"/>
                      <a:pt x="602" y="2632"/>
                      <a:pt x="602" y="2682"/>
                    </a:cubicBezTo>
                    <a:cubicBezTo>
                      <a:pt x="577" y="2807"/>
                      <a:pt x="602" y="2958"/>
                      <a:pt x="652" y="3133"/>
                    </a:cubicBezTo>
                    <a:cubicBezTo>
                      <a:pt x="677" y="3183"/>
                      <a:pt x="702" y="3208"/>
                      <a:pt x="727" y="3258"/>
                    </a:cubicBezTo>
                    <a:cubicBezTo>
                      <a:pt x="677" y="3246"/>
                      <a:pt x="627" y="3240"/>
                      <a:pt x="580" y="3240"/>
                    </a:cubicBezTo>
                    <a:cubicBezTo>
                      <a:pt x="533" y="3240"/>
                      <a:pt x="489" y="3246"/>
                      <a:pt x="451" y="3258"/>
                    </a:cubicBezTo>
                    <a:cubicBezTo>
                      <a:pt x="226" y="3309"/>
                      <a:pt x="0" y="3534"/>
                      <a:pt x="50" y="3785"/>
                    </a:cubicBezTo>
                    <a:cubicBezTo>
                      <a:pt x="75" y="3910"/>
                      <a:pt x="126" y="3985"/>
                      <a:pt x="226" y="4010"/>
                    </a:cubicBezTo>
                    <a:cubicBezTo>
                      <a:pt x="248" y="4018"/>
                      <a:pt x="270" y="4021"/>
                      <a:pt x="291" y="4021"/>
                    </a:cubicBezTo>
                    <a:cubicBezTo>
                      <a:pt x="343" y="4021"/>
                      <a:pt x="391" y="4003"/>
                      <a:pt x="426" y="3985"/>
                    </a:cubicBezTo>
                    <a:cubicBezTo>
                      <a:pt x="476" y="3935"/>
                      <a:pt x="502" y="3885"/>
                      <a:pt x="502" y="3810"/>
                    </a:cubicBezTo>
                    <a:cubicBezTo>
                      <a:pt x="502" y="3760"/>
                      <a:pt x="426" y="3710"/>
                      <a:pt x="376" y="3710"/>
                    </a:cubicBezTo>
                    <a:cubicBezTo>
                      <a:pt x="326" y="3710"/>
                      <a:pt x="301" y="3760"/>
                      <a:pt x="276" y="3810"/>
                    </a:cubicBezTo>
                    <a:cubicBezTo>
                      <a:pt x="276" y="3785"/>
                      <a:pt x="251" y="3785"/>
                      <a:pt x="251" y="3760"/>
                    </a:cubicBezTo>
                    <a:cubicBezTo>
                      <a:pt x="226" y="3609"/>
                      <a:pt x="351" y="3484"/>
                      <a:pt x="502" y="3459"/>
                    </a:cubicBezTo>
                    <a:cubicBezTo>
                      <a:pt x="523" y="3455"/>
                      <a:pt x="545" y="3453"/>
                      <a:pt x="568" y="3453"/>
                    </a:cubicBezTo>
                    <a:cubicBezTo>
                      <a:pt x="679" y="3453"/>
                      <a:pt x="807" y="3501"/>
                      <a:pt x="953" y="3584"/>
                    </a:cubicBezTo>
                    <a:lnTo>
                      <a:pt x="978" y="3584"/>
                    </a:lnTo>
                    <a:cubicBezTo>
                      <a:pt x="1028" y="3659"/>
                      <a:pt x="1053" y="3710"/>
                      <a:pt x="1053" y="3760"/>
                    </a:cubicBezTo>
                    <a:cubicBezTo>
                      <a:pt x="1078" y="3810"/>
                      <a:pt x="1053" y="3835"/>
                      <a:pt x="1053" y="3885"/>
                    </a:cubicBezTo>
                    <a:cubicBezTo>
                      <a:pt x="1053" y="4010"/>
                      <a:pt x="1053" y="4186"/>
                      <a:pt x="1203" y="4336"/>
                    </a:cubicBezTo>
                    <a:cubicBezTo>
                      <a:pt x="1253" y="4386"/>
                      <a:pt x="1329" y="4411"/>
                      <a:pt x="1429" y="4436"/>
                    </a:cubicBezTo>
                    <a:cubicBezTo>
                      <a:pt x="1554" y="4487"/>
                      <a:pt x="1705" y="4537"/>
                      <a:pt x="1780" y="4612"/>
                    </a:cubicBezTo>
                    <a:cubicBezTo>
                      <a:pt x="1880" y="4737"/>
                      <a:pt x="2005" y="4812"/>
                      <a:pt x="2106" y="4913"/>
                    </a:cubicBezTo>
                    <a:cubicBezTo>
                      <a:pt x="2206" y="4988"/>
                      <a:pt x="2281" y="5063"/>
                      <a:pt x="2356" y="5138"/>
                    </a:cubicBezTo>
                    <a:cubicBezTo>
                      <a:pt x="2757" y="5564"/>
                      <a:pt x="2757" y="6316"/>
                      <a:pt x="2356" y="6742"/>
                    </a:cubicBezTo>
                    <a:cubicBezTo>
                      <a:pt x="2306" y="6817"/>
                      <a:pt x="2306" y="6918"/>
                      <a:pt x="2381" y="6968"/>
                    </a:cubicBezTo>
                    <a:cubicBezTo>
                      <a:pt x="2406" y="6993"/>
                      <a:pt x="2431" y="6993"/>
                      <a:pt x="2456" y="7018"/>
                    </a:cubicBezTo>
                    <a:cubicBezTo>
                      <a:pt x="2507" y="7018"/>
                      <a:pt x="2557" y="7018"/>
                      <a:pt x="2607" y="6968"/>
                    </a:cubicBezTo>
                    <a:cubicBezTo>
                      <a:pt x="3008" y="6517"/>
                      <a:pt x="3083" y="5815"/>
                      <a:pt x="2832" y="5263"/>
                    </a:cubicBezTo>
                    <a:cubicBezTo>
                      <a:pt x="2933" y="5263"/>
                      <a:pt x="3033" y="5188"/>
                      <a:pt x="3083" y="5113"/>
                    </a:cubicBezTo>
                    <a:cubicBezTo>
                      <a:pt x="3133" y="5038"/>
                      <a:pt x="3133" y="4938"/>
                      <a:pt x="3158" y="4862"/>
                    </a:cubicBezTo>
                    <a:cubicBezTo>
                      <a:pt x="3158" y="4812"/>
                      <a:pt x="3158" y="4762"/>
                      <a:pt x="3183" y="4737"/>
                    </a:cubicBezTo>
                    <a:cubicBezTo>
                      <a:pt x="3233" y="4587"/>
                      <a:pt x="3334" y="4487"/>
                      <a:pt x="3484" y="4461"/>
                    </a:cubicBezTo>
                    <a:cubicBezTo>
                      <a:pt x="3509" y="4436"/>
                      <a:pt x="3534" y="4411"/>
                      <a:pt x="3534" y="4386"/>
                    </a:cubicBezTo>
                    <a:cubicBezTo>
                      <a:pt x="3509" y="4361"/>
                      <a:pt x="3484" y="4336"/>
                      <a:pt x="3459" y="4336"/>
                    </a:cubicBezTo>
                    <a:cubicBezTo>
                      <a:pt x="3283" y="4386"/>
                      <a:pt x="3133" y="4512"/>
                      <a:pt x="3083" y="4687"/>
                    </a:cubicBezTo>
                    <a:cubicBezTo>
                      <a:pt x="3058" y="4737"/>
                      <a:pt x="3058" y="4787"/>
                      <a:pt x="3033" y="4862"/>
                    </a:cubicBezTo>
                    <a:cubicBezTo>
                      <a:pt x="3033" y="4913"/>
                      <a:pt x="3033" y="4988"/>
                      <a:pt x="2983" y="5038"/>
                    </a:cubicBezTo>
                    <a:cubicBezTo>
                      <a:pt x="2958" y="5113"/>
                      <a:pt x="2857" y="5163"/>
                      <a:pt x="2782" y="5163"/>
                    </a:cubicBezTo>
                    <a:cubicBezTo>
                      <a:pt x="2732" y="5088"/>
                      <a:pt x="2657" y="4988"/>
                      <a:pt x="2582" y="4913"/>
                    </a:cubicBezTo>
                    <a:cubicBezTo>
                      <a:pt x="2507" y="4812"/>
                      <a:pt x="2406" y="4737"/>
                      <a:pt x="2306" y="4662"/>
                    </a:cubicBezTo>
                    <a:cubicBezTo>
                      <a:pt x="2281" y="4637"/>
                      <a:pt x="2231" y="4612"/>
                      <a:pt x="2206" y="4562"/>
                    </a:cubicBezTo>
                    <a:cubicBezTo>
                      <a:pt x="2181" y="4411"/>
                      <a:pt x="2231" y="4261"/>
                      <a:pt x="2331" y="4136"/>
                    </a:cubicBezTo>
                    <a:cubicBezTo>
                      <a:pt x="2381" y="4060"/>
                      <a:pt x="2481" y="4010"/>
                      <a:pt x="2557" y="3985"/>
                    </a:cubicBezTo>
                    <a:cubicBezTo>
                      <a:pt x="2657" y="3985"/>
                      <a:pt x="2732" y="4010"/>
                      <a:pt x="2757" y="4086"/>
                    </a:cubicBezTo>
                    <a:cubicBezTo>
                      <a:pt x="2782" y="4111"/>
                      <a:pt x="2782" y="4161"/>
                      <a:pt x="2757" y="4186"/>
                    </a:cubicBezTo>
                    <a:cubicBezTo>
                      <a:pt x="2757" y="4211"/>
                      <a:pt x="2732" y="4236"/>
                      <a:pt x="2707" y="4236"/>
                    </a:cubicBezTo>
                    <a:cubicBezTo>
                      <a:pt x="2632" y="4236"/>
                      <a:pt x="2607" y="4311"/>
                      <a:pt x="2607" y="4361"/>
                    </a:cubicBezTo>
                    <a:cubicBezTo>
                      <a:pt x="2607" y="4402"/>
                      <a:pt x="2657" y="4443"/>
                      <a:pt x="2703" y="4443"/>
                    </a:cubicBezTo>
                    <a:cubicBezTo>
                      <a:pt x="2713" y="4443"/>
                      <a:pt x="2723" y="4441"/>
                      <a:pt x="2732" y="4436"/>
                    </a:cubicBezTo>
                    <a:cubicBezTo>
                      <a:pt x="2807" y="4436"/>
                      <a:pt x="2882" y="4386"/>
                      <a:pt x="2933" y="4286"/>
                    </a:cubicBezTo>
                    <a:cubicBezTo>
                      <a:pt x="2983" y="4211"/>
                      <a:pt x="3008" y="4086"/>
                      <a:pt x="2958" y="4010"/>
                    </a:cubicBezTo>
                    <a:cubicBezTo>
                      <a:pt x="2913" y="3875"/>
                      <a:pt x="2767" y="3781"/>
                      <a:pt x="2593" y="3781"/>
                    </a:cubicBezTo>
                    <a:cubicBezTo>
                      <a:pt x="2573" y="3781"/>
                      <a:pt x="2552" y="3782"/>
                      <a:pt x="2532" y="3785"/>
                    </a:cubicBezTo>
                    <a:cubicBezTo>
                      <a:pt x="2406" y="3785"/>
                      <a:pt x="2256" y="3885"/>
                      <a:pt x="2156" y="4010"/>
                    </a:cubicBezTo>
                    <a:cubicBezTo>
                      <a:pt x="2080" y="4111"/>
                      <a:pt x="2030" y="4236"/>
                      <a:pt x="2005" y="4361"/>
                    </a:cubicBezTo>
                    <a:cubicBezTo>
                      <a:pt x="1980" y="4336"/>
                      <a:pt x="1955" y="4286"/>
                      <a:pt x="1930" y="4261"/>
                    </a:cubicBezTo>
                    <a:cubicBezTo>
                      <a:pt x="1755" y="3935"/>
                      <a:pt x="1930" y="3509"/>
                      <a:pt x="2156" y="3208"/>
                    </a:cubicBezTo>
                    <a:cubicBezTo>
                      <a:pt x="2281" y="3058"/>
                      <a:pt x="2557" y="2908"/>
                      <a:pt x="2682" y="2908"/>
                    </a:cubicBezTo>
                    <a:cubicBezTo>
                      <a:pt x="2757" y="2908"/>
                      <a:pt x="2807" y="2933"/>
                      <a:pt x="2882" y="2933"/>
                    </a:cubicBezTo>
                    <a:cubicBezTo>
                      <a:pt x="2970" y="2958"/>
                      <a:pt x="3064" y="2977"/>
                      <a:pt x="3161" y="2977"/>
                    </a:cubicBezTo>
                    <a:cubicBezTo>
                      <a:pt x="3258" y="2977"/>
                      <a:pt x="3359" y="2958"/>
                      <a:pt x="3459" y="2908"/>
                    </a:cubicBezTo>
                    <a:cubicBezTo>
                      <a:pt x="3509" y="2857"/>
                      <a:pt x="3584" y="2807"/>
                      <a:pt x="3634" y="2732"/>
                    </a:cubicBezTo>
                    <a:cubicBezTo>
                      <a:pt x="3659" y="2707"/>
                      <a:pt x="3684" y="2707"/>
                      <a:pt x="3735" y="2682"/>
                    </a:cubicBezTo>
                    <a:cubicBezTo>
                      <a:pt x="3760" y="2682"/>
                      <a:pt x="3785" y="2657"/>
                      <a:pt x="3810" y="2657"/>
                    </a:cubicBezTo>
                    <a:cubicBezTo>
                      <a:pt x="3910" y="2607"/>
                      <a:pt x="4010" y="2582"/>
                      <a:pt x="4085" y="2507"/>
                    </a:cubicBezTo>
                    <a:cubicBezTo>
                      <a:pt x="4211" y="2431"/>
                      <a:pt x="4336" y="2256"/>
                      <a:pt x="4286" y="2081"/>
                    </a:cubicBezTo>
                    <a:cubicBezTo>
                      <a:pt x="4266" y="2040"/>
                      <a:pt x="4228" y="1999"/>
                      <a:pt x="4174" y="1999"/>
                    </a:cubicBezTo>
                    <a:cubicBezTo>
                      <a:pt x="4162" y="1999"/>
                      <a:pt x="4149" y="2001"/>
                      <a:pt x="4136" y="2005"/>
                    </a:cubicBezTo>
                    <a:cubicBezTo>
                      <a:pt x="4085" y="2030"/>
                      <a:pt x="4060" y="2081"/>
                      <a:pt x="4060" y="2131"/>
                    </a:cubicBezTo>
                    <a:cubicBezTo>
                      <a:pt x="4085" y="2206"/>
                      <a:pt x="4035" y="2306"/>
                      <a:pt x="3960" y="2331"/>
                    </a:cubicBezTo>
                    <a:cubicBezTo>
                      <a:pt x="3910" y="2381"/>
                      <a:pt x="3835" y="2431"/>
                      <a:pt x="3735" y="2456"/>
                    </a:cubicBezTo>
                    <a:lnTo>
                      <a:pt x="3710" y="2456"/>
                    </a:lnTo>
                    <a:cubicBezTo>
                      <a:pt x="3735" y="2356"/>
                      <a:pt x="3735" y="2256"/>
                      <a:pt x="3735" y="2181"/>
                    </a:cubicBezTo>
                    <a:cubicBezTo>
                      <a:pt x="3735" y="2131"/>
                      <a:pt x="3735" y="2081"/>
                      <a:pt x="3735" y="2030"/>
                    </a:cubicBezTo>
                    <a:cubicBezTo>
                      <a:pt x="3735" y="1905"/>
                      <a:pt x="3760" y="1805"/>
                      <a:pt x="3810" y="1755"/>
                    </a:cubicBezTo>
                    <a:cubicBezTo>
                      <a:pt x="3824" y="1725"/>
                      <a:pt x="3856" y="1713"/>
                      <a:pt x="3885" y="1713"/>
                    </a:cubicBezTo>
                    <a:cubicBezTo>
                      <a:pt x="3906" y="1713"/>
                      <a:pt x="3925" y="1719"/>
                      <a:pt x="3935" y="1730"/>
                    </a:cubicBezTo>
                    <a:cubicBezTo>
                      <a:pt x="3973" y="1755"/>
                      <a:pt x="4017" y="1767"/>
                      <a:pt x="4057" y="1767"/>
                    </a:cubicBezTo>
                    <a:cubicBezTo>
                      <a:pt x="4098" y="1767"/>
                      <a:pt x="4136" y="1755"/>
                      <a:pt x="4161" y="1730"/>
                    </a:cubicBezTo>
                    <a:cubicBezTo>
                      <a:pt x="4236" y="1654"/>
                      <a:pt x="4236" y="1554"/>
                      <a:pt x="4161" y="1479"/>
                    </a:cubicBezTo>
                    <a:cubicBezTo>
                      <a:pt x="4085" y="1423"/>
                      <a:pt x="4010" y="1394"/>
                      <a:pt x="3925" y="1394"/>
                    </a:cubicBezTo>
                    <a:cubicBezTo>
                      <a:pt x="3896" y="1394"/>
                      <a:pt x="3866" y="1398"/>
                      <a:pt x="3835" y="1404"/>
                    </a:cubicBezTo>
                    <a:cubicBezTo>
                      <a:pt x="3835" y="1379"/>
                      <a:pt x="3835" y="1379"/>
                      <a:pt x="3835" y="1379"/>
                    </a:cubicBezTo>
                    <a:cubicBezTo>
                      <a:pt x="3860" y="1329"/>
                      <a:pt x="3910" y="1279"/>
                      <a:pt x="3935" y="1253"/>
                    </a:cubicBezTo>
                    <a:lnTo>
                      <a:pt x="3985" y="1203"/>
                    </a:lnTo>
                    <a:cubicBezTo>
                      <a:pt x="4060" y="1103"/>
                      <a:pt x="4085" y="1028"/>
                      <a:pt x="4060" y="953"/>
                    </a:cubicBezTo>
                    <a:cubicBezTo>
                      <a:pt x="4060" y="928"/>
                      <a:pt x="4035" y="903"/>
                      <a:pt x="4010" y="903"/>
                    </a:cubicBezTo>
                    <a:cubicBezTo>
                      <a:pt x="3985" y="903"/>
                      <a:pt x="3960" y="928"/>
                      <a:pt x="3960" y="953"/>
                    </a:cubicBezTo>
                    <a:cubicBezTo>
                      <a:pt x="3985" y="1003"/>
                      <a:pt x="3960" y="1078"/>
                      <a:pt x="3885" y="1128"/>
                    </a:cubicBezTo>
                    <a:cubicBezTo>
                      <a:pt x="3885" y="1153"/>
                      <a:pt x="3860" y="1153"/>
                      <a:pt x="3860" y="1178"/>
                    </a:cubicBezTo>
                    <a:cubicBezTo>
                      <a:pt x="3810" y="1228"/>
                      <a:pt x="3760" y="1279"/>
                      <a:pt x="3735" y="1329"/>
                    </a:cubicBezTo>
                    <a:cubicBezTo>
                      <a:pt x="3735" y="1379"/>
                      <a:pt x="3735" y="1404"/>
                      <a:pt x="3735" y="1429"/>
                    </a:cubicBezTo>
                    <a:cubicBezTo>
                      <a:pt x="3659" y="1454"/>
                      <a:pt x="3609" y="1479"/>
                      <a:pt x="3584" y="1529"/>
                    </a:cubicBezTo>
                    <a:cubicBezTo>
                      <a:pt x="3459" y="1654"/>
                      <a:pt x="3409" y="1805"/>
                      <a:pt x="3409" y="2005"/>
                    </a:cubicBezTo>
                    <a:cubicBezTo>
                      <a:pt x="3409" y="2081"/>
                      <a:pt x="3409" y="2131"/>
                      <a:pt x="3409" y="2181"/>
                    </a:cubicBezTo>
                    <a:cubicBezTo>
                      <a:pt x="3409" y="2256"/>
                      <a:pt x="3409" y="2331"/>
                      <a:pt x="3409" y="2406"/>
                    </a:cubicBezTo>
                    <a:cubicBezTo>
                      <a:pt x="3384" y="2507"/>
                      <a:pt x="3334" y="2607"/>
                      <a:pt x="3283" y="2632"/>
                    </a:cubicBezTo>
                    <a:cubicBezTo>
                      <a:pt x="3252" y="2653"/>
                      <a:pt x="3211" y="2661"/>
                      <a:pt x="3165" y="2661"/>
                    </a:cubicBezTo>
                    <a:cubicBezTo>
                      <a:pt x="3102" y="2661"/>
                      <a:pt x="3030" y="2646"/>
                      <a:pt x="2958" y="2632"/>
                    </a:cubicBezTo>
                    <a:cubicBezTo>
                      <a:pt x="2882" y="2607"/>
                      <a:pt x="2807" y="2582"/>
                      <a:pt x="2707" y="2582"/>
                    </a:cubicBezTo>
                    <a:cubicBezTo>
                      <a:pt x="2882" y="2406"/>
                      <a:pt x="3008" y="2231"/>
                      <a:pt x="3133" y="2030"/>
                    </a:cubicBezTo>
                    <a:cubicBezTo>
                      <a:pt x="3258" y="1805"/>
                      <a:pt x="3283" y="1529"/>
                      <a:pt x="3258" y="1279"/>
                    </a:cubicBezTo>
                    <a:cubicBezTo>
                      <a:pt x="3359" y="1253"/>
                      <a:pt x="3459" y="1228"/>
                      <a:pt x="3534" y="1178"/>
                    </a:cubicBezTo>
                    <a:cubicBezTo>
                      <a:pt x="3684" y="1078"/>
                      <a:pt x="3735" y="928"/>
                      <a:pt x="3710" y="777"/>
                    </a:cubicBezTo>
                    <a:cubicBezTo>
                      <a:pt x="3684" y="702"/>
                      <a:pt x="3634" y="627"/>
                      <a:pt x="3584" y="577"/>
                    </a:cubicBezTo>
                    <a:cubicBezTo>
                      <a:pt x="3584" y="552"/>
                      <a:pt x="3559" y="527"/>
                      <a:pt x="3534" y="502"/>
                    </a:cubicBezTo>
                    <a:cubicBezTo>
                      <a:pt x="3509" y="426"/>
                      <a:pt x="3484" y="376"/>
                      <a:pt x="3509" y="301"/>
                    </a:cubicBezTo>
                    <a:cubicBezTo>
                      <a:pt x="3509" y="251"/>
                      <a:pt x="3559" y="226"/>
                      <a:pt x="3584" y="226"/>
                    </a:cubicBezTo>
                    <a:cubicBezTo>
                      <a:pt x="3593" y="218"/>
                      <a:pt x="3601" y="215"/>
                      <a:pt x="3609" y="215"/>
                    </a:cubicBezTo>
                    <a:cubicBezTo>
                      <a:pt x="3626" y="215"/>
                      <a:pt x="3643" y="226"/>
                      <a:pt x="3659" y="226"/>
                    </a:cubicBezTo>
                    <a:cubicBezTo>
                      <a:pt x="3659" y="251"/>
                      <a:pt x="3659" y="251"/>
                      <a:pt x="3659" y="276"/>
                    </a:cubicBezTo>
                    <a:cubicBezTo>
                      <a:pt x="3659" y="326"/>
                      <a:pt x="3710" y="376"/>
                      <a:pt x="3785" y="376"/>
                    </a:cubicBezTo>
                    <a:cubicBezTo>
                      <a:pt x="3835" y="376"/>
                      <a:pt x="3885" y="326"/>
                      <a:pt x="3885" y="276"/>
                    </a:cubicBezTo>
                    <a:cubicBezTo>
                      <a:pt x="3885" y="201"/>
                      <a:pt x="3860" y="126"/>
                      <a:pt x="3785" y="75"/>
                    </a:cubicBezTo>
                    <a:cubicBezTo>
                      <a:pt x="3735" y="25"/>
                      <a:pt x="3659" y="0"/>
                      <a:pt x="3584"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6832837" y="4240954"/>
                <a:ext cx="221473" cy="312720"/>
              </a:xfrm>
              <a:custGeom>
                <a:avLst/>
                <a:gdLst/>
                <a:ahLst/>
                <a:cxnLst/>
                <a:rect l="l" t="t" r="r" b="b"/>
                <a:pathLst>
                  <a:path w="2983" h="4212" extrusionOk="0">
                    <a:moveTo>
                      <a:pt x="1378" y="1"/>
                    </a:moveTo>
                    <a:cubicBezTo>
                      <a:pt x="1328" y="26"/>
                      <a:pt x="1278" y="51"/>
                      <a:pt x="1278" y="76"/>
                    </a:cubicBezTo>
                    <a:cubicBezTo>
                      <a:pt x="1253" y="126"/>
                      <a:pt x="1278" y="151"/>
                      <a:pt x="1303" y="176"/>
                    </a:cubicBezTo>
                    <a:cubicBezTo>
                      <a:pt x="1311" y="184"/>
                      <a:pt x="1320" y="187"/>
                      <a:pt x="1330" y="187"/>
                    </a:cubicBezTo>
                    <a:cubicBezTo>
                      <a:pt x="1353" y="187"/>
                      <a:pt x="1378" y="169"/>
                      <a:pt x="1378" y="151"/>
                    </a:cubicBezTo>
                    <a:cubicBezTo>
                      <a:pt x="1378" y="151"/>
                      <a:pt x="1404" y="126"/>
                      <a:pt x="1404" y="126"/>
                    </a:cubicBezTo>
                    <a:cubicBezTo>
                      <a:pt x="1429" y="126"/>
                      <a:pt x="1429" y="126"/>
                      <a:pt x="1454" y="151"/>
                    </a:cubicBezTo>
                    <a:cubicBezTo>
                      <a:pt x="1454" y="151"/>
                      <a:pt x="1479" y="176"/>
                      <a:pt x="1479" y="226"/>
                    </a:cubicBezTo>
                    <a:cubicBezTo>
                      <a:pt x="1454" y="252"/>
                      <a:pt x="1429" y="277"/>
                      <a:pt x="1404" y="302"/>
                    </a:cubicBezTo>
                    <a:cubicBezTo>
                      <a:pt x="1378" y="327"/>
                      <a:pt x="1353" y="327"/>
                      <a:pt x="1353" y="327"/>
                    </a:cubicBezTo>
                    <a:cubicBezTo>
                      <a:pt x="1303" y="352"/>
                      <a:pt x="1253" y="377"/>
                      <a:pt x="1228" y="427"/>
                    </a:cubicBezTo>
                    <a:cubicBezTo>
                      <a:pt x="1153" y="477"/>
                      <a:pt x="1153" y="602"/>
                      <a:pt x="1203" y="678"/>
                    </a:cubicBezTo>
                    <a:cubicBezTo>
                      <a:pt x="1228" y="728"/>
                      <a:pt x="1278" y="778"/>
                      <a:pt x="1328" y="803"/>
                    </a:cubicBezTo>
                    <a:cubicBezTo>
                      <a:pt x="1253" y="953"/>
                      <a:pt x="1203" y="1104"/>
                      <a:pt x="1203" y="1254"/>
                    </a:cubicBezTo>
                    <a:cubicBezTo>
                      <a:pt x="1203" y="1404"/>
                      <a:pt x="1228" y="1555"/>
                      <a:pt x="1278" y="1680"/>
                    </a:cubicBezTo>
                    <a:cubicBezTo>
                      <a:pt x="1228" y="1680"/>
                      <a:pt x="1178" y="1655"/>
                      <a:pt x="1128" y="1655"/>
                    </a:cubicBezTo>
                    <a:cubicBezTo>
                      <a:pt x="1028" y="1630"/>
                      <a:pt x="977" y="1605"/>
                      <a:pt x="927" y="1555"/>
                    </a:cubicBezTo>
                    <a:cubicBezTo>
                      <a:pt x="927" y="1530"/>
                      <a:pt x="927" y="1455"/>
                      <a:pt x="927" y="1404"/>
                    </a:cubicBezTo>
                    <a:cubicBezTo>
                      <a:pt x="952" y="1354"/>
                      <a:pt x="977" y="1329"/>
                      <a:pt x="1003" y="1279"/>
                    </a:cubicBezTo>
                    <a:cubicBezTo>
                      <a:pt x="1028" y="1254"/>
                      <a:pt x="1028" y="1229"/>
                      <a:pt x="1053" y="1179"/>
                    </a:cubicBezTo>
                    <a:cubicBezTo>
                      <a:pt x="1103" y="1079"/>
                      <a:pt x="1103" y="953"/>
                      <a:pt x="1078" y="878"/>
                    </a:cubicBezTo>
                    <a:cubicBezTo>
                      <a:pt x="1078" y="828"/>
                      <a:pt x="1053" y="803"/>
                      <a:pt x="1028" y="778"/>
                    </a:cubicBezTo>
                    <a:cubicBezTo>
                      <a:pt x="1053" y="753"/>
                      <a:pt x="1053" y="728"/>
                      <a:pt x="1053" y="728"/>
                    </a:cubicBezTo>
                    <a:cubicBezTo>
                      <a:pt x="1053" y="678"/>
                      <a:pt x="1053" y="627"/>
                      <a:pt x="1028" y="602"/>
                    </a:cubicBezTo>
                    <a:cubicBezTo>
                      <a:pt x="1028" y="577"/>
                      <a:pt x="1028" y="577"/>
                      <a:pt x="1028" y="552"/>
                    </a:cubicBezTo>
                    <a:cubicBezTo>
                      <a:pt x="1003" y="502"/>
                      <a:pt x="1003" y="477"/>
                      <a:pt x="1028" y="452"/>
                    </a:cubicBezTo>
                    <a:cubicBezTo>
                      <a:pt x="1028" y="427"/>
                      <a:pt x="1028" y="402"/>
                      <a:pt x="1028" y="402"/>
                    </a:cubicBezTo>
                    <a:lnTo>
                      <a:pt x="977" y="402"/>
                    </a:lnTo>
                    <a:cubicBezTo>
                      <a:pt x="952" y="452"/>
                      <a:pt x="927" y="502"/>
                      <a:pt x="952" y="577"/>
                    </a:cubicBezTo>
                    <a:cubicBezTo>
                      <a:pt x="952" y="577"/>
                      <a:pt x="952" y="602"/>
                      <a:pt x="977" y="602"/>
                    </a:cubicBezTo>
                    <a:cubicBezTo>
                      <a:pt x="977" y="653"/>
                      <a:pt x="977" y="678"/>
                      <a:pt x="977" y="703"/>
                    </a:cubicBezTo>
                    <a:cubicBezTo>
                      <a:pt x="977" y="728"/>
                      <a:pt x="977" y="728"/>
                      <a:pt x="977" y="728"/>
                    </a:cubicBezTo>
                    <a:cubicBezTo>
                      <a:pt x="941" y="691"/>
                      <a:pt x="891" y="668"/>
                      <a:pt x="837" y="668"/>
                    </a:cubicBezTo>
                    <a:cubicBezTo>
                      <a:pt x="817" y="668"/>
                      <a:pt x="797" y="671"/>
                      <a:pt x="777" y="678"/>
                    </a:cubicBezTo>
                    <a:cubicBezTo>
                      <a:pt x="727" y="703"/>
                      <a:pt x="677" y="753"/>
                      <a:pt x="702" y="803"/>
                    </a:cubicBezTo>
                    <a:cubicBezTo>
                      <a:pt x="722" y="844"/>
                      <a:pt x="759" y="885"/>
                      <a:pt x="800" y="885"/>
                    </a:cubicBezTo>
                    <a:cubicBezTo>
                      <a:pt x="809" y="885"/>
                      <a:pt x="818" y="883"/>
                      <a:pt x="827" y="878"/>
                    </a:cubicBezTo>
                    <a:cubicBezTo>
                      <a:pt x="852" y="878"/>
                      <a:pt x="877" y="903"/>
                      <a:pt x="902" y="928"/>
                    </a:cubicBezTo>
                    <a:cubicBezTo>
                      <a:pt x="902" y="978"/>
                      <a:pt x="902" y="1028"/>
                      <a:pt x="877" y="1104"/>
                    </a:cubicBezTo>
                    <a:cubicBezTo>
                      <a:pt x="852" y="1129"/>
                      <a:pt x="827" y="1154"/>
                      <a:pt x="827" y="1179"/>
                    </a:cubicBezTo>
                    <a:cubicBezTo>
                      <a:pt x="802" y="1229"/>
                      <a:pt x="777" y="1279"/>
                      <a:pt x="752" y="1329"/>
                    </a:cubicBezTo>
                    <a:cubicBezTo>
                      <a:pt x="702" y="1304"/>
                      <a:pt x="677" y="1254"/>
                      <a:pt x="652" y="1204"/>
                    </a:cubicBezTo>
                    <a:cubicBezTo>
                      <a:pt x="627" y="1154"/>
                      <a:pt x="602" y="1104"/>
                      <a:pt x="652" y="1079"/>
                    </a:cubicBezTo>
                    <a:cubicBezTo>
                      <a:pt x="677" y="1028"/>
                      <a:pt x="677" y="1003"/>
                      <a:pt x="627" y="978"/>
                    </a:cubicBezTo>
                    <a:cubicBezTo>
                      <a:pt x="614" y="966"/>
                      <a:pt x="602" y="960"/>
                      <a:pt x="589" y="960"/>
                    </a:cubicBezTo>
                    <a:cubicBezTo>
                      <a:pt x="576" y="960"/>
                      <a:pt x="564" y="966"/>
                      <a:pt x="551" y="978"/>
                    </a:cubicBezTo>
                    <a:cubicBezTo>
                      <a:pt x="476" y="1054"/>
                      <a:pt x="476" y="1179"/>
                      <a:pt x="526" y="1279"/>
                    </a:cubicBezTo>
                    <a:cubicBezTo>
                      <a:pt x="551" y="1329"/>
                      <a:pt x="602" y="1379"/>
                      <a:pt x="652" y="1429"/>
                    </a:cubicBezTo>
                    <a:cubicBezTo>
                      <a:pt x="652" y="1429"/>
                      <a:pt x="677" y="1455"/>
                      <a:pt x="677" y="1455"/>
                    </a:cubicBezTo>
                    <a:cubicBezTo>
                      <a:pt x="702" y="1480"/>
                      <a:pt x="702" y="1505"/>
                      <a:pt x="727" y="1530"/>
                    </a:cubicBezTo>
                    <a:cubicBezTo>
                      <a:pt x="727" y="1580"/>
                      <a:pt x="752" y="1630"/>
                      <a:pt x="777" y="1655"/>
                    </a:cubicBezTo>
                    <a:cubicBezTo>
                      <a:pt x="852" y="1780"/>
                      <a:pt x="952" y="1805"/>
                      <a:pt x="1078" y="1830"/>
                    </a:cubicBezTo>
                    <a:cubicBezTo>
                      <a:pt x="1103" y="1856"/>
                      <a:pt x="1153" y="1856"/>
                      <a:pt x="1203" y="1881"/>
                    </a:cubicBezTo>
                    <a:cubicBezTo>
                      <a:pt x="1278" y="1906"/>
                      <a:pt x="1378" y="2056"/>
                      <a:pt x="1404" y="2181"/>
                    </a:cubicBezTo>
                    <a:cubicBezTo>
                      <a:pt x="1454" y="2407"/>
                      <a:pt x="1429" y="2708"/>
                      <a:pt x="1228" y="2833"/>
                    </a:cubicBezTo>
                    <a:cubicBezTo>
                      <a:pt x="1203" y="2858"/>
                      <a:pt x="1178" y="2858"/>
                      <a:pt x="1178" y="2883"/>
                    </a:cubicBezTo>
                    <a:cubicBezTo>
                      <a:pt x="1178" y="2783"/>
                      <a:pt x="1203" y="2708"/>
                      <a:pt x="1178" y="2632"/>
                    </a:cubicBezTo>
                    <a:cubicBezTo>
                      <a:pt x="1153" y="2532"/>
                      <a:pt x="1103" y="2457"/>
                      <a:pt x="1028" y="2407"/>
                    </a:cubicBezTo>
                    <a:cubicBezTo>
                      <a:pt x="977" y="2369"/>
                      <a:pt x="921" y="2351"/>
                      <a:pt x="868" y="2351"/>
                    </a:cubicBezTo>
                    <a:cubicBezTo>
                      <a:pt x="815" y="2351"/>
                      <a:pt x="764" y="2369"/>
                      <a:pt x="727" y="2407"/>
                    </a:cubicBezTo>
                    <a:cubicBezTo>
                      <a:pt x="677" y="2457"/>
                      <a:pt x="652" y="2507"/>
                      <a:pt x="677" y="2582"/>
                    </a:cubicBezTo>
                    <a:cubicBezTo>
                      <a:pt x="677" y="2632"/>
                      <a:pt x="702" y="2683"/>
                      <a:pt x="727" y="2708"/>
                    </a:cubicBezTo>
                    <a:cubicBezTo>
                      <a:pt x="752" y="2720"/>
                      <a:pt x="771" y="2726"/>
                      <a:pt x="786" y="2726"/>
                    </a:cubicBezTo>
                    <a:cubicBezTo>
                      <a:pt x="802" y="2726"/>
                      <a:pt x="815" y="2720"/>
                      <a:pt x="827" y="2708"/>
                    </a:cubicBezTo>
                    <a:cubicBezTo>
                      <a:pt x="852" y="2658"/>
                      <a:pt x="852" y="2632"/>
                      <a:pt x="827" y="2607"/>
                    </a:cubicBezTo>
                    <a:cubicBezTo>
                      <a:pt x="802" y="2607"/>
                      <a:pt x="802" y="2582"/>
                      <a:pt x="802" y="2557"/>
                    </a:cubicBezTo>
                    <a:cubicBezTo>
                      <a:pt x="802" y="2532"/>
                      <a:pt x="802" y="2532"/>
                      <a:pt x="827" y="2507"/>
                    </a:cubicBezTo>
                    <a:cubicBezTo>
                      <a:pt x="840" y="2495"/>
                      <a:pt x="865" y="2488"/>
                      <a:pt x="890" y="2488"/>
                    </a:cubicBezTo>
                    <a:cubicBezTo>
                      <a:pt x="915" y="2488"/>
                      <a:pt x="940" y="2495"/>
                      <a:pt x="952" y="2507"/>
                    </a:cubicBezTo>
                    <a:cubicBezTo>
                      <a:pt x="1003" y="2532"/>
                      <a:pt x="1028" y="2582"/>
                      <a:pt x="1053" y="2658"/>
                    </a:cubicBezTo>
                    <a:cubicBezTo>
                      <a:pt x="1078" y="2758"/>
                      <a:pt x="1053" y="2858"/>
                      <a:pt x="1003" y="2933"/>
                    </a:cubicBezTo>
                    <a:cubicBezTo>
                      <a:pt x="977" y="2933"/>
                      <a:pt x="927" y="2933"/>
                      <a:pt x="902" y="2958"/>
                    </a:cubicBezTo>
                    <a:cubicBezTo>
                      <a:pt x="827" y="2958"/>
                      <a:pt x="752" y="2983"/>
                      <a:pt x="677" y="3008"/>
                    </a:cubicBezTo>
                    <a:cubicBezTo>
                      <a:pt x="627" y="3034"/>
                      <a:pt x="576" y="3059"/>
                      <a:pt x="501" y="3109"/>
                    </a:cubicBezTo>
                    <a:cubicBezTo>
                      <a:pt x="476" y="3084"/>
                      <a:pt x="426" y="3034"/>
                      <a:pt x="426" y="2983"/>
                    </a:cubicBezTo>
                    <a:cubicBezTo>
                      <a:pt x="426" y="2933"/>
                      <a:pt x="451" y="2883"/>
                      <a:pt x="451" y="2858"/>
                    </a:cubicBezTo>
                    <a:cubicBezTo>
                      <a:pt x="476" y="2808"/>
                      <a:pt x="476" y="2783"/>
                      <a:pt x="476" y="2758"/>
                    </a:cubicBezTo>
                    <a:cubicBezTo>
                      <a:pt x="501" y="2632"/>
                      <a:pt x="451" y="2532"/>
                      <a:pt x="376" y="2457"/>
                    </a:cubicBezTo>
                    <a:cubicBezTo>
                      <a:pt x="368" y="2449"/>
                      <a:pt x="359" y="2446"/>
                      <a:pt x="352" y="2446"/>
                    </a:cubicBezTo>
                    <a:cubicBezTo>
                      <a:pt x="337" y="2446"/>
                      <a:pt x="326" y="2457"/>
                      <a:pt x="326" y="2457"/>
                    </a:cubicBezTo>
                    <a:cubicBezTo>
                      <a:pt x="301" y="2482"/>
                      <a:pt x="301" y="2507"/>
                      <a:pt x="326" y="2507"/>
                    </a:cubicBezTo>
                    <a:cubicBezTo>
                      <a:pt x="401" y="2557"/>
                      <a:pt x="426" y="2658"/>
                      <a:pt x="426" y="2733"/>
                    </a:cubicBezTo>
                    <a:cubicBezTo>
                      <a:pt x="401" y="2783"/>
                      <a:pt x="401" y="2808"/>
                      <a:pt x="401" y="2833"/>
                    </a:cubicBezTo>
                    <a:cubicBezTo>
                      <a:pt x="376" y="2883"/>
                      <a:pt x="351" y="2933"/>
                      <a:pt x="351" y="2983"/>
                    </a:cubicBezTo>
                    <a:cubicBezTo>
                      <a:pt x="376" y="3034"/>
                      <a:pt x="401" y="3109"/>
                      <a:pt x="451" y="3134"/>
                    </a:cubicBezTo>
                    <a:cubicBezTo>
                      <a:pt x="150" y="3359"/>
                      <a:pt x="0" y="3785"/>
                      <a:pt x="100" y="4136"/>
                    </a:cubicBezTo>
                    <a:cubicBezTo>
                      <a:pt x="125" y="4161"/>
                      <a:pt x="150" y="4211"/>
                      <a:pt x="175" y="4211"/>
                    </a:cubicBezTo>
                    <a:lnTo>
                      <a:pt x="226" y="4211"/>
                    </a:lnTo>
                    <a:cubicBezTo>
                      <a:pt x="276" y="4186"/>
                      <a:pt x="326" y="4136"/>
                      <a:pt x="301" y="4086"/>
                    </a:cubicBezTo>
                    <a:cubicBezTo>
                      <a:pt x="201" y="3735"/>
                      <a:pt x="426" y="3334"/>
                      <a:pt x="752" y="3209"/>
                    </a:cubicBezTo>
                    <a:cubicBezTo>
                      <a:pt x="827" y="3184"/>
                      <a:pt x="877" y="3159"/>
                      <a:pt x="952" y="3134"/>
                    </a:cubicBezTo>
                    <a:cubicBezTo>
                      <a:pt x="1053" y="3134"/>
                      <a:pt x="1128" y="3109"/>
                      <a:pt x="1203" y="3059"/>
                    </a:cubicBezTo>
                    <a:cubicBezTo>
                      <a:pt x="1278" y="3059"/>
                      <a:pt x="1378" y="3059"/>
                      <a:pt x="1454" y="3084"/>
                    </a:cubicBezTo>
                    <a:lnTo>
                      <a:pt x="1629" y="3084"/>
                    </a:lnTo>
                    <a:cubicBezTo>
                      <a:pt x="1729" y="3034"/>
                      <a:pt x="1779" y="2958"/>
                      <a:pt x="1805" y="2883"/>
                    </a:cubicBezTo>
                    <a:cubicBezTo>
                      <a:pt x="1830" y="2858"/>
                      <a:pt x="1830" y="2833"/>
                      <a:pt x="1855" y="2808"/>
                    </a:cubicBezTo>
                    <a:cubicBezTo>
                      <a:pt x="1880" y="2783"/>
                      <a:pt x="1905" y="2758"/>
                      <a:pt x="1930" y="2733"/>
                    </a:cubicBezTo>
                    <a:lnTo>
                      <a:pt x="1955" y="2733"/>
                    </a:lnTo>
                    <a:cubicBezTo>
                      <a:pt x="2080" y="2733"/>
                      <a:pt x="2180" y="2758"/>
                      <a:pt x="2256" y="2808"/>
                    </a:cubicBezTo>
                    <a:cubicBezTo>
                      <a:pt x="2306" y="2858"/>
                      <a:pt x="2356" y="2958"/>
                      <a:pt x="2306" y="3008"/>
                    </a:cubicBezTo>
                    <a:cubicBezTo>
                      <a:pt x="2281" y="3034"/>
                      <a:pt x="2281" y="3034"/>
                      <a:pt x="2281" y="3034"/>
                    </a:cubicBezTo>
                    <a:cubicBezTo>
                      <a:pt x="2281" y="3008"/>
                      <a:pt x="2256" y="2983"/>
                      <a:pt x="2231" y="2958"/>
                    </a:cubicBezTo>
                    <a:cubicBezTo>
                      <a:pt x="2206" y="2958"/>
                      <a:pt x="2180" y="2958"/>
                      <a:pt x="2155" y="2983"/>
                    </a:cubicBezTo>
                    <a:cubicBezTo>
                      <a:pt x="2130" y="3008"/>
                      <a:pt x="2130" y="3059"/>
                      <a:pt x="2155" y="3109"/>
                    </a:cubicBezTo>
                    <a:cubicBezTo>
                      <a:pt x="2155" y="3134"/>
                      <a:pt x="2206" y="3159"/>
                      <a:pt x="2231" y="3184"/>
                    </a:cubicBezTo>
                    <a:cubicBezTo>
                      <a:pt x="2306" y="3184"/>
                      <a:pt x="2356" y="3159"/>
                      <a:pt x="2406" y="3109"/>
                    </a:cubicBezTo>
                    <a:cubicBezTo>
                      <a:pt x="2506" y="2983"/>
                      <a:pt x="2456" y="2783"/>
                      <a:pt x="2331" y="2683"/>
                    </a:cubicBezTo>
                    <a:cubicBezTo>
                      <a:pt x="2281" y="2658"/>
                      <a:pt x="2231" y="2632"/>
                      <a:pt x="2180" y="2607"/>
                    </a:cubicBezTo>
                    <a:cubicBezTo>
                      <a:pt x="2206" y="2607"/>
                      <a:pt x="2231" y="2582"/>
                      <a:pt x="2256" y="2557"/>
                    </a:cubicBezTo>
                    <a:cubicBezTo>
                      <a:pt x="2331" y="2507"/>
                      <a:pt x="2381" y="2407"/>
                      <a:pt x="2406" y="2332"/>
                    </a:cubicBezTo>
                    <a:cubicBezTo>
                      <a:pt x="2406" y="2307"/>
                      <a:pt x="2406" y="2282"/>
                      <a:pt x="2431" y="2257"/>
                    </a:cubicBezTo>
                    <a:cubicBezTo>
                      <a:pt x="2456" y="2231"/>
                      <a:pt x="2481" y="2206"/>
                      <a:pt x="2481" y="2181"/>
                    </a:cubicBezTo>
                    <a:cubicBezTo>
                      <a:pt x="2531" y="2131"/>
                      <a:pt x="2531" y="2081"/>
                      <a:pt x="2556" y="2056"/>
                    </a:cubicBezTo>
                    <a:cubicBezTo>
                      <a:pt x="2582" y="2006"/>
                      <a:pt x="2582" y="1981"/>
                      <a:pt x="2607" y="1956"/>
                    </a:cubicBezTo>
                    <a:cubicBezTo>
                      <a:pt x="2607" y="1931"/>
                      <a:pt x="2657" y="1830"/>
                      <a:pt x="2757" y="1830"/>
                    </a:cubicBezTo>
                    <a:cubicBezTo>
                      <a:pt x="2770" y="1824"/>
                      <a:pt x="2782" y="1821"/>
                      <a:pt x="2793" y="1821"/>
                    </a:cubicBezTo>
                    <a:cubicBezTo>
                      <a:pt x="2822" y="1821"/>
                      <a:pt x="2846" y="1844"/>
                      <a:pt x="2882" y="1881"/>
                    </a:cubicBezTo>
                    <a:cubicBezTo>
                      <a:pt x="2907" y="1906"/>
                      <a:pt x="2907" y="1956"/>
                      <a:pt x="2882" y="2006"/>
                    </a:cubicBezTo>
                    <a:cubicBezTo>
                      <a:pt x="2882" y="2031"/>
                      <a:pt x="2882" y="2031"/>
                      <a:pt x="2907" y="2056"/>
                    </a:cubicBezTo>
                    <a:cubicBezTo>
                      <a:pt x="2907" y="2056"/>
                      <a:pt x="2932" y="2056"/>
                      <a:pt x="2957" y="2031"/>
                    </a:cubicBezTo>
                    <a:cubicBezTo>
                      <a:pt x="2983" y="1956"/>
                      <a:pt x="2957" y="1881"/>
                      <a:pt x="2932" y="1830"/>
                    </a:cubicBezTo>
                    <a:cubicBezTo>
                      <a:pt x="2882" y="1780"/>
                      <a:pt x="2807" y="1755"/>
                      <a:pt x="2732" y="1755"/>
                    </a:cubicBezTo>
                    <a:cubicBezTo>
                      <a:pt x="2632" y="1780"/>
                      <a:pt x="2556" y="1881"/>
                      <a:pt x="2531" y="1931"/>
                    </a:cubicBezTo>
                    <a:cubicBezTo>
                      <a:pt x="2531" y="1956"/>
                      <a:pt x="2506" y="1981"/>
                      <a:pt x="2506" y="2031"/>
                    </a:cubicBezTo>
                    <a:cubicBezTo>
                      <a:pt x="2481" y="2056"/>
                      <a:pt x="2456" y="2106"/>
                      <a:pt x="2431" y="2156"/>
                    </a:cubicBezTo>
                    <a:cubicBezTo>
                      <a:pt x="2431" y="2156"/>
                      <a:pt x="2431" y="2156"/>
                      <a:pt x="2406" y="2181"/>
                    </a:cubicBezTo>
                    <a:cubicBezTo>
                      <a:pt x="2406" y="2131"/>
                      <a:pt x="2381" y="2056"/>
                      <a:pt x="2331" y="2031"/>
                    </a:cubicBezTo>
                    <a:cubicBezTo>
                      <a:pt x="2291" y="1977"/>
                      <a:pt x="2221" y="1952"/>
                      <a:pt x="2154" y="1952"/>
                    </a:cubicBezTo>
                    <a:cubicBezTo>
                      <a:pt x="2096" y="1952"/>
                      <a:pt x="2040" y="1971"/>
                      <a:pt x="2005" y="2006"/>
                    </a:cubicBezTo>
                    <a:cubicBezTo>
                      <a:pt x="1980" y="2006"/>
                      <a:pt x="1980" y="2031"/>
                      <a:pt x="1955" y="2031"/>
                    </a:cubicBezTo>
                    <a:cubicBezTo>
                      <a:pt x="1980" y="1956"/>
                      <a:pt x="2055" y="1881"/>
                      <a:pt x="2130" y="1881"/>
                    </a:cubicBezTo>
                    <a:cubicBezTo>
                      <a:pt x="2180" y="1881"/>
                      <a:pt x="2231" y="1830"/>
                      <a:pt x="2231" y="1780"/>
                    </a:cubicBezTo>
                    <a:cubicBezTo>
                      <a:pt x="2231" y="1730"/>
                      <a:pt x="2180" y="1680"/>
                      <a:pt x="2130" y="1680"/>
                    </a:cubicBezTo>
                    <a:cubicBezTo>
                      <a:pt x="1930" y="1680"/>
                      <a:pt x="1754" y="1856"/>
                      <a:pt x="1754" y="2056"/>
                    </a:cubicBezTo>
                    <a:cubicBezTo>
                      <a:pt x="1754" y="2106"/>
                      <a:pt x="1779" y="2181"/>
                      <a:pt x="1830" y="2231"/>
                    </a:cubicBezTo>
                    <a:cubicBezTo>
                      <a:pt x="1880" y="2257"/>
                      <a:pt x="1905" y="2282"/>
                      <a:pt x="1955" y="2282"/>
                    </a:cubicBezTo>
                    <a:cubicBezTo>
                      <a:pt x="2030" y="2257"/>
                      <a:pt x="2080" y="2206"/>
                      <a:pt x="2105" y="2181"/>
                    </a:cubicBezTo>
                    <a:cubicBezTo>
                      <a:pt x="2105" y="2181"/>
                      <a:pt x="2130" y="2156"/>
                      <a:pt x="2130" y="2156"/>
                    </a:cubicBezTo>
                    <a:cubicBezTo>
                      <a:pt x="2130" y="2148"/>
                      <a:pt x="2136" y="2145"/>
                      <a:pt x="2144" y="2145"/>
                    </a:cubicBezTo>
                    <a:cubicBezTo>
                      <a:pt x="2161" y="2145"/>
                      <a:pt x="2189" y="2156"/>
                      <a:pt x="2206" y="2156"/>
                    </a:cubicBezTo>
                    <a:cubicBezTo>
                      <a:pt x="2231" y="2181"/>
                      <a:pt x="2231" y="2231"/>
                      <a:pt x="2206" y="2282"/>
                    </a:cubicBezTo>
                    <a:cubicBezTo>
                      <a:pt x="2206" y="2332"/>
                      <a:pt x="2180" y="2382"/>
                      <a:pt x="2130" y="2407"/>
                    </a:cubicBezTo>
                    <a:cubicBezTo>
                      <a:pt x="2080" y="2457"/>
                      <a:pt x="2030" y="2482"/>
                      <a:pt x="1955" y="2507"/>
                    </a:cubicBezTo>
                    <a:cubicBezTo>
                      <a:pt x="1880" y="2532"/>
                      <a:pt x="1754" y="2582"/>
                      <a:pt x="1679" y="2683"/>
                    </a:cubicBezTo>
                    <a:cubicBezTo>
                      <a:pt x="1654" y="2708"/>
                      <a:pt x="1654" y="2758"/>
                      <a:pt x="1629" y="2783"/>
                    </a:cubicBezTo>
                    <a:cubicBezTo>
                      <a:pt x="1604" y="2858"/>
                      <a:pt x="1604" y="2883"/>
                      <a:pt x="1579" y="2883"/>
                    </a:cubicBezTo>
                    <a:lnTo>
                      <a:pt x="1479" y="2883"/>
                    </a:lnTo>
                    <a:cubicBezTo>
                      <a:pt x="1604" y="2708"/>
                      <a:pt x="1629" y="2457"/>
                      <a:pt x="1604" y="2257"/>
                    </a:cubicBezTo>
                    <a:cubicBezTo>
                      <a:pt x="1604" y="2206"/>
                      <a:pt x="1604" y="2181"/>
                      <a:pt x="1604" y="2156"/>
                    </a:cubicBezTo>
                    <a:cubicBezTo>
                      <a:pt x="1604" y="2131"/>
                      <a:pt x="1604" y="2106"/>
                      <a:pt x="1579" y="2106"/>
                    </a:cubicBezTo>
                    <a:cubicBezTo>
                      <a:pt x="1554" y="1981"/>
                      <a:pt x="1529" y="1881"/>
                      <a:pt x="1504" y="1780"/>
                    </a:cubicBezTo>
                    <a:cubicBezTo>
                      <a:pt x="1479" y="1680"/>
                      <a:pt x="1454" y="1605"/>
                      <a:pt x="1429" y="1505"/>
                    </a:cubicBezTo>
                    <a:lnTo>
                      <a:pt x="1429" y="1505"/>
                    </a:lnTo>
                    <a:cubicBezTo>
                      <a:pt x="1479" y="1555"/>
                      <a:pt x="1554" y="1580"/>
                      <a:pt x="1654" y="1605"/>
                    </a:cubicBezTo>
                    <a:cubicBezTo>
                      <a:pt x="1679" y="1617"/>
                      <a:pt x="1711" y="1624"/>
                      <a:pt x="1742" y="1624"/>
                    </a:cubicBezTo>
                    <a:cubicBezTo>
                      <a:pt x="1773" y="1624"/>
                      <a:pt x="1805" y="1617"/>
                      <a:pt x="1830" y="1605"/>
                    </a:cubicBezTo>
                    <a:cubicBezTo>
                      <a:pt x="1905" y="1605"/>
                      <a:pt x="1955" y="1555"/>
                      <a:pt x="1980" y="1480"/>
                    </a:cubicBezTo>
                    <a:cubicBezTo>
                      <a:pt x="1980" y="1480"/>
                      <a:pt x="1980" y="1455"/>
                      <a:pt x="1980" y="1455"/>
                    </a:cubicBezTo>
                    <a:cubicBezTo>
                      <a:pt x="2005" y="1429"/>
                      <a:pt x="2005" y="1429"/>
                      <a:pt x="2030" y="1429"/>
                    </a:cubicBezTo>
                    <a:cubicBezTo>
                      <a:pt x="2055" y="1417"/>
                      <a:pt x="2074" y="1411"/>
                      <a:pt x="2093" y="1411"/>
                    </a:cubicBezTo>
                    <a:cubicBezTo>
                      <a:pt x="2112" y="1411"/>
                      <a:pt x="2130" y="1417"/>
                      <a:pt x="2155" y="1429"/>
                    </a:cubicBezTo>
                    <a:cubicBezTo>
                      <a:pt x="2155" y="1429"/>
                      <a:pt x="2180" y="1455"/>
                      <a:pt x="2180" y="1455"/>
                    </a:cubicBezTo>
                    <a:cubicBezTo>
                      <a:pt x="2231" y="1480"/>
                      <a:pt x="2256" y="1505"/>
                      <a:pt x="2306" y="1530"/>
                    </a:cubicBezTo>
                    <a:cubicBezTo>
                      <a:pt x="2331" y="1530"/>
                      <a:pt x="2406" y="1505"/>
                      <a:pt x="2431" y="1480"/>
                    </a:cubicBezTo>
                    <a:cubicBezTo>
                      <a:pt x="2456" y="1429"/>
                      <a:pt x="2481" y="1379"/>
                      <a:pt x="2456" y="1329"/>
                    </a:cubicBezTo>
                    <a:cubicBezTo>
                      <a:pt x="2456" y="1304"/>
                      <a:pt x="2431" y="1304"/>
                      <a:pt x="2406" y="1304"/>
                    </a:cubicBezTo>
                    <a:cubicBezTo>
                      <a:pt x="2381" y="1329"/>
                      <a:pt x="2381" y="1354"/>
                      <a:pt x="2381" y="1354"/>
                    </a:cubicBezTo>
                    <a:cubicBezTo>
                      <a:pt x="2406" y="1379"/>
                      <a:pt x="2406" y="1404"/>
                      <a:pt x="2381" y="1429"/>
                    </a:cubicBezTo>
                    <a:cubicBezTo>
                      <a:pt x="2356" y="1455"/>
                      <a:pt x="2331" y="1455"/>
                      <a:pt x="2306" y="1455"/>
                    </a:cubicBezTo>
                    <a:cubicBezTo>
                      <a:pt x="2281" y="1455"/>
                      <a:pt x="2256" y="1429"/>
                      <a:pt x="2231" y="1404"/>
                    </a:cubicBezTo>
                    <a:cubicBezTo>
                      <a:pt x="2231" y="1404"/>
                      <a:pt x="2206" y="1379"/>
                      <a:pt x="2180" y="1379"/>
                    </a:cubicBezTo>
                    <a:cubicBezTo>
                      <a:pt x="2145" y="1362"/>
                      <a:pt x="2110" y="1344"/>
                      <a:pt x="2074" y="1344"/>
                    </a:cubicBezTo>
                    <a:cubicBezTo>
                      <a:pt x="2059" y="1344"/>
                      <a:pt x="2045" y="1347"/>
                      <a:pt x="2030" y="1354"/>
                    </a:cubicBezTo>
                    <a:cubicBezTo>
                      <a:pt x="2005" y="1354"/>
                      <a:pt x="2005" y="1354"/>
                      <a:pt x="1980" y="1379"/>
                    </a:cubicBezTo>
                    <a:cubicBezTo>
                      <a:pt x="1980" y="1329"/>
                      <a:pt x="1980" y="1304"/>
                      <a:pt x="1955" y="1279"/>
                    </a:cubicBezTo>
                    <a:lnTo>
                      <a:pt x="1955" y="1254"/>
                    </a:lnTo>
                    <a:cubicBezTo>
                      <a:pt x="1930" y="1229"/>
                      <a:pt x="1930" y="1204"/>
                      <a:pt x="1930" y="1154"/>
                    </a:cubicBezTo>
                    <a:cubicBezTo>
                      <a:pt x="1930" y="1129"/>
                      <a:pt x="1930" y="1129"/>
                      <a:pt x="1955" y="1129"/>
                    </a:cubicBezTo>
                    <a:cubicBezTo>
                      <a:pt x="1980" y="1129"/>
                      <a:pt x="2005" y="1104"/>
                      <a:pt x="2005" y="1054"/>
                    </a:cubicBezTo>
                    <a:cubicBezTo>
                      <a:pt x="2030" y="1028"/>
                      <a:pt x="1980" y="978"/>
                      <a:pt x="1955" y="978"/>
                    </a:cubicBezTo>
                    <a:cubicBezTo>
                      <a:pt x="1855" y="978"/>
                      <a:pt x="1805" y="1079"/>
                      <a:pt x="1805" y="1154"/>
                    </a:cubicBezTo>
                    <a:cubicBezTo>
                      <a:pt x="1779" y="1204"/>
                      <a:pt x="1805" y="1279"/>
                      <a:pt x="1830" y="1304"/>
                    </a:cubicBezTo>
                    <a:lnTo>
                      <a:pt x="1830" y="1329"/>
                    </a:lnTo>
                    <a:cubicBezTo>
                      <a:pt x="1855" y="1354"/>
                      <a:pt x="1855" y="1404"/>
                      <a:pt x="1855" y="1429"/>
                    </a:cubicBezTo>
                    <a:cubicBezTo>
                      <a:pt x="1855" y="1455"/>
                      <a:pt x="1830" y="1480"/>
                      <a:pt x="1779" y="1480"/>
                    </a:cubicBezTo>
                    <a:lnTo>
                      <a:pt x="1679" y="1480"/>
                    </a:lnTo>
                    <a:cubicBezTo>
                      <a:pt x="1554" y="1455"/>
                      <a:pt x="1454" y="1379"/>
                      <a:pt x="1404" y="1279"/>
                    </a:cubicBezTo>
                    <a:cubicBezTo>
                      <a:pt x="1404" y="1279"/>
                      <a:pt x="1404" y="1279"/>
                      <a:pt x="1404" y="1254"/>
                    </a:cubicBezTo>
                    <a:cubicBezTo>
                      <a:pt x="1404" y="1129"/>
                      <a:pt x="1429" y="1003"/>
                      <a:pt x="1504" y="903"/>
                    </a:cubicBezTo>
                    <a:cubicBezTo>
                      <a:pt x="1554" y="828"/>
                      <a:pt x="1654" y="753"/>
                      <a:pt x="1779" y="753"/>
                    </a:cubicBezTo>
                    <a:cubicBezTo>
                      <a:pt x="1830" y="753"/>
                      <a:pt x="1880" y="703"/>
                      <a:pt x="1880" y="653"/>
                    </a:cubicBezTo>
                    <a:cubicBezTo>
                      <a:pt x="1880" y="577"/>
                      <a:pt x="1830" y="552"/>
                      <a:pt x="1779" y="552"/>
                    </a:cubicBezTo>
                    <a:cubicBezTo>
                      <a:pt x="1629" y="552"/>
                      <a:pt x="1504" y="602"/>
                      <a:pt x="1404" y="703"/>
                    </a:cubicBezTo>
                    <a:cubicBezTo>
                      <a:pt x="1378" y="678"/>
                      <a:pt x="1353" y="653"/>
                      <a:pt x="1328" y="627"/>
                    </a:cubicBezTo>
                    <a:cubicBezTo>
                      <a:pt x="1303" y="577"/>
                      <a:pt x="1303" y="527"/>
                      <a:pt x="1328" y="502"/>
                    </a:cubicBezTo>
                    <a:cubicBezTo>
                      <a:pt x="1328" y="477"/>
                      <a:pt x="1378" y="477"/>
                      <a:pt x="1404" y="452"/>
                    </a:cubicBezTo>
                    <a:cubicBezTo>
                      <a:pt x="1429" y="452"/>
                      <a:pt x="1454" y="427"/>
                      <a:pt x="1454" y="427"/>
                    </a:cubicBezTo>
                    <a:cubicBezTo>
                      <a:pt x="1529" y="377"/>
                      <a:pt x="1579" y="327"/>
                      <a:pt x="1604" y="252"/>
                    </a:cubicBezTo>
                    <a:cubicBezTo>
                      <a:pt x="1629" y="176"/>
                      <a:pt x="1579" y="76"/>
                      <a:pt x="1504" y="26"/>
                    </a:cubicBezTo>
                    <a:cubicBezTo>
                      <a:pt x="1479" y="1"/>
                      <a:pt x="1429" y="1"/>
                      <a:pt x="1378"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6583448" y="4345194"/>
                <a:ext cx="268024" cy="239440"/>
              </a:xfrm>
              <a:custGeom>
                <a:avLst/>
                <a:gdLst/>
                <a:ahLst/>
                <a:cxnLst/>
                <a:rect l="l" t="t" r="r" b="b"/>
                <a:pathLst>
                  <a:path w="3610" h="3225" extrusionOk="0">
                    <a:moveTo>
                      <a:pt x="452" y="0"/>
                    </a:moveTo>
                    <a:cubicBezTo>
                      <a:pt x="402" y="25"/>
                      <a:pt x="377" y="51"/>
                      <a:pt x="351" y="101"/>
                    </a:cubicBezTo>
                    <a:cubicBezTo>
                      <a:pt x="301" y="176"/>
                      <a:pt x="326" y="251"/>
                      <a:pt x="377" y="326"/>
                    </a:cubicBezTo>
                    <a:cubicBezTo>
                      <a:pt x="427" y="376"/>
                      <a:pt x="502" y="401"/>
                      <a:pt x="577" y="401"/>
                    </a:cubicBezTo>
                    <a:lnTo>
                      <a:pt x="753" y="401"/>
                    </a:lnTo>
                    <a:cubicBezTo>
                      <a:pt x="778" y="426"/>
                      <a:pt x="803" y="477"/>
                      <a:pt x="803" y="502"/>
                    </a:cubicBezTo>
                    <a:cubicBezTo>
                      <a:pt x="803" y="552"/>
                      <a:pt x="778" y="602"/>
                      <a:pt x="778" y="627"/>
                    </a:cubicBezTo>
                    <a:cubicBezTo>
                      <a:pt x="723" y="618"/>
                      <a:pt x="671" y="612"/>
                      <a:pt x="621" y="612"/>
                    </a:cubicBezTo>
                    <a:cubicBezTo>
                      <a:pt x="535" y="612"/>
                      <a:pt x="456" y="629"/>
                      <a:pt x="377" y="677"/>
                    </a:cubicBezTo>
                    <a:cubicBezTo>
                      <a:pt x="326" y="702"/>
                      <a:pt x="301" y="752"/>
                      <a:pt x="326" y="802"/>
                    </a:cubicBezTo>
                    <a:cubicBezTo>
                      <a:pt x="345" y="839"/>
                      <a:pt x="390" y="862"/>
                      <a:pt x="433" y="862"/>
                    </a:cubicBezTo>
                    <a:cubicBezTo>
                      <a:pt x="448" y="862"/>
                      <a:pt x="463" y="859"/>
                      <a:pt x="477" y="853"/>
                    </a:cubicBezTo>
                    <a:cubicBezTo>
                      <a:pt x="522" y="819"/>
                      <a:pt x="572" y="805"/>
                      <a:pt x="621" y="805"/>
                    </a:cubicBezTo>
                    <a:cubicBezTo>
                      <a:pt x="680" y="805"/>
                      <a:pt x="736" y="825"/>
                      <a:pt x="778" y="853"/>
                    </a:cubicBezTo>
                    <a:cubicBezTo>
                      <a:pt x="903" y="903"/>
                      <a:pt x="1003" y="1003"/>
                      <a:pt x="1053" y="1103"/>
                    </a:cubicBezTo>
                    <a:cubicBezTo>
                      <a:pt x="1053" y="1103"/>
                      <a:pt x="1053" y="1128"/>
                      <a:pt x="1078" y="1128"/>
                    </a:cubicBezTo>
                    <a:cubicBezTo>
                      <a:pt x="1053" y="1254"/>
                      <a:pt x="1003" y="1354"/>
                      <a:pt x="928" y="1429"/>
                    </a:cubicBezTo>
                    <a:cubicBezTo>
                      <a:pt x="878" y="1454"/>
                      <a:pt x="853" y="1479"/>
                      <a:pt x="828" y="1504"/>
                    </a:cubicBezTo>
                    <a:cubicBezTo>
                      <a:pt x="803" y="1504"/>
                      <a:pt x="753" y="1504"/>
                      <a:pt x="753" y="1479"/>
                    </a:cubicBezTo>
                    <a:cubicBezTo>
                      <a:pt x="727" y="1454"/>
                      <a:pt x="702" y="1429"/>
                      <a:pt x="702" y="1379"/>
                    </a:cubicBezTo>
                    <a:lnTo>
                      <a:pt x="702" y="1354"/>
                    </a:lnTo>
                    <a:cubicBezTo>
                      <a:pt x="702" y="1304"/>
                      <a:pt x="702" y="1254"/>
                      <a:pt x="652" y="1203"/>
                    </a:cubicBezTo>
                    <a:cubicBezTo>
                      <a:pt x="620" y="1155"/>
                      <a:pt x="577" y="1127"/>
                      <a:pt x="524" y="1127"/>
                    </a:cubicBezTo>
                    <a:cubicBezTo>
                      <a:pt x="495" y="1127"/>
                      <a:pt x="462" y="1136"/>
                      <a:pt x="427" y="1153"/>
                    </a:cubicBezTo>
                    <a:cubicBezTo>
                      <a:pt x="402" y="1153"/>
                      <a:pt x="402" y="1203"/>
                      <a:pt x="402" y="1228"/>
                    </a:cubicBezTo>
                    <a:cubicBezTo>
                      <a:pt x="419" y="1246"/>
                      <a:pt x="450" y="1264"/>
                      <a:pt x="475" y="1264"/>
                    </a:cubicBezTo>
                    <a:cubicBezTo>
                      <a:pt x="485" y="1264"/>
                      <a:pt x="495" y="1261"/>
                      <a:pt x="502" y="1254"/>
                    </a:cubicBezTo>
                    <a:cubicBezTo>
                      <a:pt x="502" y="1254"/>
                      <a:pt x="527" y="1254"/>
                      <a:pt x="552" y="1279"/>
                    </a:cubicBezTo>
                    <a:cubicBezTo>
                      <a:pt x="552" y="1304"/>
                      <a:pt x="577" y="1354"/>
                      <a:pt x="577" y="1379"/>
                    </a:cubicBezTo>
                    <a:lnTo>
                      <a:pt x="577" y="1404"/>
                    </a:lnTo>
                    <a:cubicBezTo>
                      <a:pt x="577" y="1429"/>
                      <a:pt x="577" y="1454"/>
                      <a:pt x="602" y="1479"/>
                    </a:cubicBezTo>
                    <a:cubicBezTo>
                      <a:pt x="577" y="1479"/>
                      <a:pt x="577" y="1479"/>
                      <a:pt x="552" y="1504"/>
                    </a:cubicBezTo>
                    <a:cubicBezTo>
                      <a:pt x="502" y="1504"/>
                      <a:pt x="452" y="1529"/>
                      <a:pt x="427" y="1579"/>
                    </a:cubicBezTo>
                    <a:cubicBezTo>
                      <a:pt x="427" y="1604"/>
                      <a:pt x="402" y="1630"/>
                      <a:pt x="402" y="1655"/>
                    </a:cubicBezTo>
                    <a:cubicBezTo>
                      <a:pt x="402" y="1680"/>
                      <a:pt x="377" y="1705"/>
                      <a:pt x="351" y="1730"/>
                    </a:cubicBezTo>
                    <a:cubicBezTo>
                      <a:pt x="351" y="1742"/>
                      <a:pt x="339" y="1749"/>
                      <a:pt x="323" y="1749"/>
                    </a:cubicBezTo>
                    <a:cubicBezTo>
                      <a:pt x="308" y="1749"/>
                      <a:pt x="289" y="1742"/>
                      <a:pt x="276" y="1730"/>
                    </a:cubicBezTo>
                    <a:cubicBezTo>
                      <a:pt x="251" y="1730"/>
                      <a:pt x="251" y="1705"/>
                      <a:pt x="226" y="1680"/>
                    </a:cubicBezTo>
                    <a:cubicBezTo>
                      <a:pt x="226" y="1655"/>
                      <a:pt x="226" y="1655"/>
                      <a:pt x="201" y="1655"/>
                    </a:cubicBezTo>
                    <a:cubicBezTo>
                      <a:pt x="176" y="1655"/>
                      <a:pt x="176" y="1680"/>
                      <a:pt x="176" y="1680"/>
                    </a:cubicBezTo>
                    <a:cubicBezTo>
                      <a:pt x="176" y="1730"/>
                      <a:pt x="226" y="1780"/>
                      <a:pt x="251" y="1805"/>
                    </a:cubicBezTo>
                    <a:cubicBezTo>
                      <a:pt x="266" y="1812"/>
                      <a:pt x="283" y="1815"/>
                      <a:pt x="300" y="1815"/>
                    </a:cubicBezTo>
                    <a:cubicBezTo>
                      <a:pt x="341" y="1815"/>
                      <a:pt x="384" y="1798"/>
                      <a:pt x="402" y="1780"/>
                    </a:cubicBezTo>
                    <a:cubicBezTo>
                      <a:pt x="427" y="1755"/>
                      <a:pt x="452" y="1705"/>
                      <a:pt x="452" y="1680"/>
                    </a:cubicBezTo>
                    <a:cubicBezTo>
                      <a:pt x="477" y="1655"/>
                      <a:pt x="477" y="1630"/>
                      <a:pt x="477" y="1630"/>
                    </a:cubicBezTo>
                    <a:cubicBezTo>
                      <a:pt x="502" y="1579"/>
                      <a:pt x="527" y="1554"/>
                      <a:pt x="577" y="1554"/>
                    </a:cubicBezTo>
                    <a:lnTo>
                      <a:pt x="627" y="1554"/>
                    </a:lnTo>
                    <a:cubicBezTo>
                      <a:pt x="652" y="1554"/>
                      <a:pt x="652" y="1579"/>
                      <a:pt x="652" y="1579"/>
                    </a:cubicBezTo>
                    <a:cubicBezTo>
                      <a:pt x="702" y="1630"/>
                      <a:pt x="778" y="1630"/>
                      <a:pt x="853" y="1630"/>
                    </a:cubicBezTo>
                    <a:cubicBezTo>
                      <a:pt x="903" y="1604"/>
                      <a:pt x="953" y="1579"/>
                      <a:pt x="1003" y="1529"/>
                    </a:cubicBezTo>
                    <a:cubicBezTo>
                      <a:pt x="1078" y="1479"/>
                      <a:pt x="1128" y="1404"/>
                      <a:pt x="1154" y="1329"/>
                    </a:cubicBezTo>
                    <a:cubicBezTo>
                      <a:pt x="1179" y="1429"/>
                      <a:pt x="1204" y="1529"/>
                      <a:pt x="1229" y="1630"/>
                    </a:cubicBezTo>
                    <a:cubicBezTo>
                      <a:pt x="1254" y="1730"/>
                      <a:pt x="1279" y="1830"/>
                      <a:pt x="1304" y="1930"/>
                    </a:cubicBezTo>
                    <a:cubicBezTo>
                      <a:pt x="1304" y="1955"/>
                      <a:pt x="1304" y="1955"/>
                      <a:pt x="1329" y="1980"/>
                    </a:cubicBezTo>
                    <a:cubicBezTo>
                      <a:pt x="1329" y="2005"/>
                      <a:pt x="1329" y="2056"/>
                      <a:pt x="1354" y="2081"/>
                    </a:cubicBezTo>
                    <a:cubicBezTo>
                      <a:pt x="1454" y="2256"/>
                      <a:pt x="1580" y="2457"/>
                      <a:pt x="1780" y="2532"/>
                    </a:cubicBezTo>
                    <a:cubicBezTo>
                      <a:pt x="1780" y="2557"/>
                      <a:pt x="1780" y="2557"/>
                      <a:pt x="1780" y="2557"/>
                    </a:cubicBezTo>
                    <a:cubicBezTo>
                      <a:pt x="1755" y="2557"/>
                      <a:pt x="1705" y="2607"/>
                      <a:pt x="1705" y="2607"/>
                    </a:cubicBezTo>
                    <a:cubicBezTo>
                      <a:pt x="1680" y="2607"/>
                      <a:pt x="1655" y="2607"/>
                      <a:pt x="1605" y="2557"/>
                    </a:cubicBezTo>
                    <a:cubicBezTo>
                      <a:pt x="1580" y="2532"/>
                      <a:pt x="1555" y="2507"/>
                      <a:pt x="1504" y="2482"/>
                    </a:cubicBezTo>
                    <a:cubicBezTo>
                      <a:pt x="1442" y="2457"/>
                      <a:pt x="1385" y="2450"/>
                      <a:pt x="1332" y="2450"/>
                    </a:cubicBezTo>
                    <a:cubicBezTo>
                      <a:pt x="1279" y="2450"/>
                      <a:pt x="1229" y="2457"/>
                      <a:pt x="1179" y="2457"/>
                    </a:cubicBezTo>
                    <a:cubicBezTo>
                      <a:pt x="1141" y="2469"/>
                      <a:pt x="1110" y="2475"/>
                      <a:pt x="1081" y="2475"/>
                    </a:cubicBezTo>
                    <a:cubicBezTo>
                      <a:pt x="1053" y="2475"/>
                      <a:pt x="1028" y="2469"/>
                      <a:pt x="1003" y="2457"/>
                    </a:cubicBezTo>
                    <a:cubicBezTo>
                      <a:pt x="928" y="2457"/>
                      <a:pt x="878" y="2432"/>
                      <a:pt x="853" y="2406"/>
                    </a:cubicBezTo>
                    <a:cubicBezTo>
                      <a:pt x="803" y="2356"/>
                      <a:pt x="803" y="2331"/>
                      <a:pt x="803" y="2281"/>
                    </a:cubicBezTo>
                    <a:cubicBezTo>
                      <a:pt x="803" y="2256"/>
                      <a:pt x="853" y="2231"/>
                      <a:pt x="853" y="2231"/>
                    </a:cubicBezTo>
                    <a:cubicBezTo>
                      <a:pt x="878" y="2256"/>
                      <a:pt x="878" y="2256"/>
                      <a:pt x="878" y="2256"/>
                    </a:cubicBezTo>
                    <a:cubicBezTo>
                      <a:pt x="903" y="2269"/>
                      <a:pt x="934" y="2275"/>
                      <a:pt x="966" y="2275"/>
                    </a:cubicBezTo>
                    <a:cubicBezTo>
                      <a:pt x="997" y="2275"/>
                      <a:pt x="1028" y="2269"/>
                      <a:pt x="1053" y="2256"/>
                    </a:cubicBezTo>
                    <a:cubicBezTo>
                      <a:pt x="1103" y="2231"/>
                      <a:pt x="1128" y="2206"/>
                      <a:pt x="1154" y="2156"/>
                    </a:cubicBezTo>
                    <a:cubicBezTo>
                      <a:pt x="1179" y="2106"/>
                      <a:pt x="1154" y="2031"/>
                      <a:pt x="1128" y="1980"/>
                    </a:cubicBezTo>
                    <a:cubicBezTo>
                      <a:pt x="1059" y="1859"/>
                      <a:pt x="929" y="1785"/>
                      <a:pt x="797" y="1785"/>
                    </a:cubicBezTo>
                    <a:cubicBezTo>
                      <a:pt x="739" y="1785"/>
                      <a:pt x="681" y="1799"/>
                      <a:pt x="627" y="1830"/>
                    </a:cubicBezTo>
                    <a:cubicBezTo>
                      <a:pt x="577" y="1855"/>
                      <a:pt x="577" y="1905"/>
                      <a:pt x="602" y="1955"/>
                    </a:cubicBezTo>
                    <a:cubicBezTo>
                      <a:pt x="620" y="1992"/>
                      <a:pt x="652" y="2015"/>
                      <a:pt x="688" y="2015"/>
                    </a:cubicBezTo>
                    <a:cubicBezTo>
                      <a:pt x="701" y="2015"/>
                      <a:pt x="714" y="2012"/>
                      <a:pt x="727" y="2005"/>
                    </a:cubicBezTo>
                    <a:cubicBezTo>
                      <a:pt x="748" y="1999"/>
                      <a:pt x="770" y="1996"/>
                      <a:pt x="792" y="1996"/>
                    </a:cubicBezTo>
                    <a:cubicBezTo>
                      <a:pt x="853" y="1996"/>
                      <a:pt x="916" y="2019"/>
                      <a:pt x="953" y="2056"/>
                    </a:cubicBezTo>
                    <a:lnTo>
                      <a:pt x="903" y="2056"/>
                    </a:lnTo>
                    <a:cubicBezTo>
                      <a:pt x="887" y="2052"/>
                      <a:pt x="871" y="2051"/>
                      <a:pt x="854" y="2051"/>
                    </a:cubicBezTo>
                    <a:cubicBezTo>
                      <a:pt x="746" y="2051"/>
                      <a:pt x="646" y="2122"/>
                      <a:pt x="602" y="2231"/>
                    </a:cubicBezTo>
                    <a:cubicBezTo>
                      <a:pt x="602" y="2281"/>
                      <a:pt x="602" y="2356"/>
                      <a:pt x="627" y="2406"/>
                    </a:cubicBezTo>
                    <a:cubicBezTo>
                      <a:pt x="602" y="2406"/>
                      <a:pt x="602" y="2406"/>
                      <a:pt x="602" y="2381"/>
                    </a:cubicBezTo>
                    <a:cubicBezTo>
                      <a:pt x="552" y="2381"/>
                      <a:pt x="502" y="2331"/>
                      <a:pt x="477" y="2306"/>
                    </a:cubicBezTo>
                    <a:cubicBezTo>
                      <a:pt x="452" y="2281"/>
                      <a:pt x="427" y="2281"/>
                      <a:pt x="402" y="2256"/>
                    </a:cubicBezTo>
                    <a:cubicBezTo>
                      <a:pt x="348" y="2221"/>
                      <a:pt x="283" y="2185"/>
                      <a:pt x="213" y="2185"/>
                    </a:cubicBezTo>
                    <a:cubicBezTo>
                      <a:pt x="185" y="2185"/>
                      <a:pt x="155" y="2191"/>
                      <a:pt x="126" y="2206"/>
                    </a:cubicBezTo>
                    <a:cubicBezTo>
                      <a:pt x="76" y="2231"/>
                      <a:pt x="26" y="2281"/>
                      <a:pt x="1" y="2356"/>
                    </a:cubicBezTo>
                    <a:cubicBezTo>
                      <a:pt x="1" y="2432"/>
                      <a:pt x="26" y="2507"/>
                      <a:pt x="76" y="2532"/>
                    </a:cubicBezTo>
                    <a:cubicBezTo>
                      <a:pt x="88" y="2544"/>
                      <a:pt x="101" y="2551"/>
                      <a:pt x="110" y="2551"/>
                    </a:cubicBezTo>
                    <a:cubicBezTo>
                      <a:pt x="120" y="2551"/>
                      <a:pt x="126" y="2544"/>
                      <a:pt x="126" y="2532"/>
                    </a:cubicBezTo>
                    <a:cubicBezTo>
                      <a:pt x="151" y="2507"/>
                      <a:pt x="151" y="2507"/>
                      <a:pt x="126" y="2482"/>
                    </a:cubicBezTo>
                    <a:cubicBezTo>
                      <a:pt x="101" y="2457"/>
                      <a:pt x="76" y="2406"/>
                      <a:pt x="76" y="2356"/>
                    </a:cubicBezTo>
                    <a:cubicBezTo>
                      <a:pt x="76" y="2331"/>
                      <a:pt x="101" y="2281"/>
                      <a:pt x="151" y="2256"/>
                    </a:cubicBezTo>
                    <a:cubicBezTo>
                      <a:pt x="165" y="2251"/>
                      <a:pt x="181" y="2249"/>
                      <a:pt x="196" y="2249"/>
                    </a:cubicBezTo>
                    <a:cubicBezTo>
                      <a:pt x="262" y="2249"/>
                      <a:pt x="331" y="2286"/>
                      <a:pt x="351" y="2306"/>
                    </a:cubicBezTo>
                    <a:cubicBezTo>
                      <a:pt x="377" y="2331"/>
                      <a:pt x="402" y="2331"/>
                      <a:pt x="427" y="2356"/>
                    </a:cubicBezTo>
                    <a:cubicBezTo>
                      <a:pt x="477" y="2381"/>
                      <a:pt x="502" y="2432"/>
                      <a:pt x="552" y="2457"/>
                    </a:cubicBezTo>
                    <a:cubicBezTo>
                      <a:pt x="602" y="2457"/>
                      <a:pt x="627" y="2482"/>
                      <a:pt x="652" y="2482"/>
                    </a:cubicBezTo>
                    <a:cubicBezTo>
                      <a:pt x="677" y="2507"/>
                      <a:pt x="677" y="2532"/>
                      <a:pt x="702" y="2532"/>
                    </a:cubicBezTo>
                    <a:cubicBezTo>
                      <a:pt x="778" y="2607"/>
                      <a:pt x="853" y="2632"/>
                      <a:pt x="953" y="2657"/>
                    </a:cubicBezTo>
                    <a:cubicBezTo>
                      <a:pt x="978" y="2682"/>
                      <a:pt x="1028" y="2682"/>
                      <a:pt x="1053" y="2682"/>
                    </a:cubicBezTo>
                    <a:cubicBezTo>
                      <a:pt x="1003" y="2707"/>
                      <a:pt x="978" y="2757"/>
                      <a:pt x="953" y="2807"/>
                    </a:cubicBezTo>
                    <a:cubicBezTo>
                      <a:pt x="903" y="2958"/>
                      <a:pt x="928" y="3133"/>
                      <a:pt x="1078" y="3208"/>
                    </a:cubicBezTo>
                    <a:cubicBezTo>
                      <a:pt x="1109" y="3219"/>
                      <a:pt x="1141" y="3225"/>
                      <a:pt x="1168" y="3225"/>
                    </a:cubicBezTo>
                    <a:cubicBezTo>
                      <a:pt x="1207" y="3225"/>
                      <a:pt x="1239" y="3213"/>
                      <a:pt x="1254" y="3183"/>
                    </a:cubicBezTo>
                    <a:lnTo>
                      <a:pt x="1279" y="3183"/>
                    </a:lnTo>
                    <a:cubicBezTo>
                      <a:pt x="1304" y="3158"/>
                      <a:pt x="1304" y="3108"/>
                      <a:pt x="1304" y="3083"/>
                    </a:cubicBezTo>
                    <a:cubicBezTo>
                      <a:pt x="1304" y="3033"/>
                      <a:pt x="1279" y="3008"/>
                      <a:pt x="1254" y="2983"/>
                    </a:cubicBezTo>
                    <a:cubicBezTo>
                      <a:pt x="1246" y="2976"/>
                      <a:pt x="1237" y="2973"/>
                      <a:pt x="1227" y="2973"/>
                    </a:cubicBezTo>
                    <a:cubicBezTo>
                      <a:pt x="1201" y="2973"/>
                      <a:pt x="1171" y="2990"/>
                      <a:pt x="1154" y="3008"/>
                    </a:cubicBezTo>
                    <a:cubicBezTo>
                      <a:pt x="1154" y="3033"/>
                      <a:pt x="1154" y="3058"/>
                      <a:pt x="1179" y="3083"/>
                    </a:cubicBezTo>
                    <a:lnTo>
                      <a:pt x="1128" y="3083"/>
                    </a:lnTo>
                    <a:cubicBezTo>
                      <a:pt x="1053" y="3058"/>
                      <a:pt x="1053" y="2933"/>
                      <a:pt x="1078" y="2858"/>
                    </a:cubicBezTo>
                    <a:cubicBezTo>
                      <a:pt x="1103" y="2782"/>
                      <a:pt x="1179" y="2707"/>
                      <a:pt x="1304" y="2657"/>
                    </a:cubicBezTo>
                    <a:cubicBezTo>
                      <a:pt x="1354" y="2657"/>
                      <a:pt x="1379" y="2657"/>
                      <a:pt x="1429" y="2682"/>
                    </a:cubicBezTo>
                    <a:cubicBezTo>
                      <a:pt x="1454" y="2682"/>
                      <a:pt x="1454" y="2707"/>
                      <a:pt x="1479" y="2707"/>
                    </a:cubicBezTo>
                    <a:cubicBezTo>
                      <a:pt x="1537" y="2746"/>
                      <a:pt x="1595" y="2799"/>
                      <a:pt x="1675" y="2799"/>
                    </a:cubicBezTo>
                    <a:cubicBezTo>
                      <a:pt x="1699" y="2799"/>
                      <a:pt x="1726" y="2794"/>
                      <a:pt x="1755" y="2782"/>
                    </a:cubicBezTo>
                    <a:cubicBezTo>
                      <a:pt x="1805" y="2782"/>
                      <a:pt x="1855" y="2757"/>
                      <a:pt x="1905" y="2707"/>
                    </a:cubicBezTo>
                    <a:cubicBezTo>
                      <a:pt x="1956" y="2657"/>
                      <a:pt x="2031" y="2607"/>
                      <a:pt x="2106" y="2582"/>
                    </a:cubicBezTo>
                    <a:cubicBezTo>
                      <a:pt x="2206" y="2582"/>
                      <a:pt x="2281" y="2557"/>
                      <a:pt x="2357" y="2532"/>
                    </a:cubicBezTo>
                    <a:cubicBezTo>
                      <a:pt x="2432" y="2507"/>
                      <a:pt x="2507" y="2482"/>
                      <a:pt x="2582" y="2482"/>
                    </a:cubicBezTo>
                    <a:cubicBezTo>
                      <a:pt x="2622" y="2473"/>
                      <a:pt x="2661" y="2469"/>
                      <a:pt x="2701" y="2469"/>
                    </a:cubicBezTo>
                    <a:cubicBezTo>
                      <a:pt x="3014" y="2469"/>
                      <a:pt x="3320" y="2719"/>
                      <a:pt x="3409" y="3008"/>
                    </a:cubicBezTo>
                    <a:cubicBezTo>
                      <a:pt x="3409" y="3064"/>
                      <a:pt x="3437" y="3093"/>
                      <a:pt x="3483" y="3093"/>
                    </a:cubicBezTo>
                    <a:cubicBezTo>
                      <a:pt x="3498" y="3093"/>
                      <a:pt x="3516" y="3089"/>
                      <a:pt x="3534" y="3083"/>
                    </a:cubicBezTo>
                    <a:cubicBezTo>
                      <a:pt x="3534" y="3083"/>
                      <a:pt x="3560" y="3083"/>
                      <a:pt x="3560" y="3058"/>
                    </a:cubicBezTo>
                    <a:cubicBezTo>
                      <a:pt x="3585" y="3033"/>
                      <a:pt x="3610" y="3008"/>
                      <a:pt x="3585" y="2983"/>
                    </a:cubicBezTo>
                    <a:cubicBezTo>
                      <a:pt x="3509" y="2607"/>
                      <a:pt x="3159" y="2331"/>
                      <a:pt x="2808" y="2281"/>
                    </a:cubicBezTo>
                    <a:cubicBezTo>
                      <a:pt x="2833" y="2206"/>
                      <a:pt x="2833" y="2156"/>
                      <a:pt x="2808" y="2081"/>
                    </a:cubicBezTo>
                    <a:cubicBezTo>
                      <a:pt x="2783" y="2031"/>
                      <a:pt x="2732" y="2005"/>
                      <a:pt x="2707" y="1980"/>
                    </a:cubicBezTo>
                    <a:cubicBezTo>
                      <a:pt x="2682" y="1955"/>
                      <a:pt x="2657" y="1930"/>
                      <a:pt x="2632" y="1905"/>
                    </a:cubicBezTo>
                    <a:cubicBezTo>
                      <a:pt x="2582" y="1830"/>
                      <a:pt x="2582" y="1755"/>
                      <a:pt x="2607" y="1655"/>
                    </a:cubicBezTo>
                    <a:cubicBezTo>
                      <a:pt x="2607" y="1630"/>
                      <a:pt x="2607" y="1630"/>
                      <a:pt x="2582" y="1604"/>
                    </a:cubicBezTo>
                    <a:cubicBezTo>
                      <a:pt x="2557" y="1604"/>
                      <a:pt x="2557" y="1630"/>
                      <a:pt x="2532" y="1630"/>
                    </a:cubicBezTo>
                    <a:cubicBezTo>
                      <a:pt x="2507" y="1730"/>
                      <a:pt x="2532" y="1855"/>
                      <a:pt x="2582" y="1955"/>
                    </a:cubicBezTo>
                    <a:cubicBezTo>
                      <a:pt x="2607" y="1980"/>
                      <a:pt x="2632" y="2005"/>
                      <a:pt x="2657" y="2031"/>
                    </a:cubicBezTo>
                    <a:cubicBezTo>
                      <a:pt x="2682" y="2056"/>
                      <a:pt x="2732" y="2081"/>
                      <a:pt x="2732" y="2131"/>
                    </a:cubicBezTo>
                    <a:cubicBezTo>
                      <a:pt x="2758" y="2156"/>
                      <a:pt x="2758" y="2231"/>
                      <a:pt x="2732" y="2281"/>
                    </a:cubicBezTo>
                    <a:cubicBezTo>
                      <a:pt x="2695" y="2269"/>
                      <a:pt x="2664" y="2262"/>
                      <a:pt x="2632" y="2262"/>
                    </a:cubicBezTo>
                    <a:cubicBezTo>
                      <a:pt x="2601" y="2262"/>
                      <a:pt x="2570" y="2269"/>
                      <a:pt x="2532" y="2281"/>
                    </a:cubicBezTo>
                    <a:cubicBezTo>
                      <a:pt x="2457" y="2281"/>
                      <a:pt x="2382" y="2306"/>
                      <a:pt x="2306" y="2331"/>
                    </a:cubicBezTo>
                    <a:cubicBezTo>
                      <a:pt x="2281" y="2356"/>
                      <a:pt x="2256" y="2356"/>
                      <a:pt x="2231" y="2356"/>
                    </a:cubicBezTo>
                    <a:cubicBezTo>
                      <a:pt x="2156" y="2306"/>
                      <a:pt x="2081" y="2231"/>
                      <a:pt x="2056" y="2156"/>
                    </a:cubicBezTo>
                    <a:cubicBezTo>
                      <a:pt x="2031" y="2081"/>
                      <a:pt x="2031" y="2031"/>
                      <a:pt x="2056" y="1980"/>
                    </a:cubicBezTo>
                    <a:cubicBezTo>
                      <a:pt x="2081" y="1930"/>
                      <a:pt x="2131" y="1905"/>
                      <a:pt x="2181" y="1905"/>
                    </a:cubicBezTo>
                    <a:cubicBezTo>
                      <a:pt x="2181" y="1905"/>
                      <a:pt x="2206" y="1930"/>
                      <a:pt x="2231" y="1955"/>
                    </a:cubicBezTo>
                    <a:cubicBezTo>
                      <a:pt x="2231" y="1955"/>
                      <a:pt x="2231" y="1980"/>
                      <a:pt x="2231" y="1980"/>
                    </a:cubicBezTo>
                    <a:cubicBezTo>
                      <a:pt x="2206" y="2031"/>
                      <a:pt x="2231" y="2056"/>
                      <a:pt x="2256" y="2081"/>
                    </a:cubicBezTo>
                    <a:cubicBezTo>
                      <a:pt x="2281" y="2081"/>
                      <a:pt x="2331" y="2081"/>
                      <a:pt x="2357" y="2056"/>
                    </a:cubicBezTo>
                    <a:cubicBezTo>
                      <a:pt x="2357" y="2005"/>
                      <a:pt x="2357" y="1930"/>
                      <a:pt x="2331" y="1880"/>
                    </a:cubicBezTo>
                    <a:cubicBezTo>
                      <a:pt x="2306" y="1830"/>
                      <a:pt x="2256" y="1780"/>
                      <a:pt x="2206" y="1780"/>
                    </a:cubicBezTo>
                    <a:cubicBezTo>
                      <a:pt x="2189" y="1776"/>
                      <a:pt x="2171" y="1773"/>
                      <a:pt x="2153" y="1773"/>
                    </a:cubicBezTo>
                    <a:cubicBezTo>
                      <a:pt x="2065" y="1773"/>
                      <a:pt x="1972" y="1822"/>
                      <a:pt x="1930" y="1905"/>
                    </a:cubicBezTo>
                    <a:cubicBezTo>
                      <a:pt x="1880" y="2005"/>
                      <a:pt x="1880" y="2081"/>
                      <a:pt x="1930" y="2181"/>
                    </a:cubicBezTo>
                    <a:cubicBezTo>
                      <a:pt x="1956" y="2281"/>
                      <a:pt x="1981" y="2331"/>
                      <a:pt x="2056" y="2381"/>
                    </a:cubicBezTo>
                    <a:cubicBezTo>
                      <a:pt x="2043" y="2394"/>
                      <a:pt x="2031" y="2400"/>
                      <a:pt x="2018" y="2400"/>
                    </a:cubicBezTo>
                    <a:cubicBezTo>
                      <a:pt x="2006" y="2400"/>
                      <a:pt x="1993" y="2394"/>
                      <a:pt x="1981" y="2381"/>
                    </a:cubicBezTo>
                    <a:cubicBezTo>
                      <a:pt x="1755" y="2356"/>
                      <a:pt x="1580" y="2131"/>
                      <a:pt x="1504" y="1905"/>
                    </a:cubicBezTo>
                    <a:cubicBezTo>
                      <a:pt x="1479" y="1805"/>
                      <a:pt x="1479" y="1604"/>
                      <a:pt x="1529" y="1529"/>
                    </a:cubicBezTo>
                    <a:cubicBezTo>
                      <a:pt x="1555" y="1504"/>
                      <a:pt x="1580" y="1479"/>
                      <a:pt x="1630" y="1454"/>
                    </a:cubicBezTo>
                    <a:cubicBezTo>
                      <a:pt x="1705" y="1379"/>
                      <a:pt x="1780" y="1279"/>
                      <a:pt x="1805" y="1153"/>
                    </a:cubicBezTo>
                    <a:cubicBezTo>
                      <a:pt x="1805" y="1103"/>
                      <a:pt x="1780" y="1053"/>
                      <a:pt x="1780" y="1003"/>
                    </a:cubicBezTo>
                    <a:cubicBezTo>
                      <a:pt x="1780" y="978"/>
                      <a:pt x="1780" y="953"/>
                      <a:pt x="1780" y="928"/>
                    </a:cubicBezTo>
                    <a:cubicBezTo>
                      <a:pt x="1780" y="903"/>
                      <a:pt x="1780" y="903"/>
                      <a:pt x="1780" y="878"/>
                    </a:cubicBezTo>
                    <a:cubicBezTo>
                      <a:pt x="1805" y="802"/>
                      <a:pt x="1830" y="752"/>
                      <a:pt x="1830" y="677"/>
                    </a:cubicBezTo>
                    <a:cubicBezTo>
                      <a:pt x="1805" y="577"/>
                      <a:pt x="1755" y="477"/>
                      <a:pt x="1655" y="452"/>
                    </a:cubicBezTo>
                    <a:cubicBezTo>
                      <a:pt x="1647" y="444"/>
                      <a:pt x="1638" y="441"/>
                      <a:pt x="1628" y="441"/>
                    </a:cubicBezTo>
                    <a:cubicBezTo>
                      <a:pt x="1605" y="441"/>
                      <a:pt x="1580" y="459"/>
                      <a:pt x="1580" y="477"/>
                    </a:cubicBezTo>
                    <a:cubicBezTo>
                      <a:pt x="1555" y="527"/>
                      <a:pt x="1580" y="552"/>
                      <a:pt x="1605" y="577"/>
                    </a:cubicBezTo>
                    <a:cubicBezTo>
                      <a:pt x="1655" y="577"/>
                      <a:pt x="1680" y="627"/>
                      <a:pt x="1680" y="677"/>
                    </a:cubicBezTo>
                    <a:cubicBezTo>
                      <a:pt x="1680" y="727"/>
                      <a:pt x="1680" y="777"/>
                      <a:pt x="1655" y="853"/>
                    </a:cubicBezTo>
                    <a:cubicBezTo>
                      <a:pt x="1605" y="802"/>
                      <a:pt x="1555" y="777"/>
                      <a:pt x="1504" y="752"/>
                    </a:cubicBezTo>
                    <a:cubicBezTo>
                      <a:pt x="1479" y="727"/>
                      <a:pt x="1454" y="727"/>
                      <a:pt x="1429" y="702"/>
                    </a:cubicBezTo>
                    <a:cubicBezTo>
                      <a:pt x="1379" y="652"/>
                      <a:pt x="1329" y="627"/>
                      <a:pt x="1329" y="577"/>
                    </a:cubicBezTo>
                    <a:cubicBezTo>
                      <a:pt x="1329" y="527"/>
                      <a:pt x="1329" y="502"/>
                      <a:pt x="1354" y="502"/>
                    </a:cubicBezTo>
                    <a:cubicBezTo>
                      <a:pt x="1404" y="477"/>
                      <a:pt x="1454" y="426"/>
                      <a:pt x="1429" y="376"/>
                    </a:cubicBezTo>
                    <a:cubicBezTo>
                      <a:pt x="1429" y="335"/>
                      <a:pt x="1396" y="295"/>
                      <a:pt x="1343" y="295"/>
                    </a:cubicBezTo>
                    <a:cubicBezTo>
                      <a:pt x="1331" y="295"/>
                      <a:pt x="1318" y="297"/>
                      <a:pt x="1304" y="301"/>
                    </a:cubicBezTo>
                    <a:cubicBezTo>
                      <a:pt x="1229" y="301"/>
                      <a:pt x="1179" y="376"/>
                      <a:pt x="1154" y="426"/>
                    </a:cubicBezTo>
                    <a:cubicBezTo>
                      <a:pt x="1128" y="401"/>
                      <a:pt x="1128" y="351"/>
                      <a:pt x="1103" y="326"/>
                    </a:cubicBezTo>
                    <a:cubicBezTo>
                      <a:pt x="1103" y="326"/>
                      <a:pt x="1103" y="301"/>
                      <a:pt x="1103" y="301"/>
                    </a:cubicBezTo>
                    <a:cubicBezTo>
                      <a:pt x="1078" y="226"/>
                      <a:pt x="1053" y="176"/>
                      <a:pt x="1003" y="151"/>
                    </a:cubicBezTo>
                    <a:cubicBezTo>
                      <a:pt x="978" y="151"/>
                      <a:pt x="978" y="151"/>
                      <a:pt x="953" y="176"/>
                    </a:cubicBezTo>
                    <a:cubicBezTo>
                      <a:pt x="953" y="201"/>
                      <a:pt x="953" y="201"/>
                      <a:pt x="978" y="226"/>
                    </a:cubicBezTo>
                    <a:cubicBezTo>
                      <a:pt x="1003" y="226"/>
                      <a:pt x="1028" y="251"/>
                      <a:pt x="1028" y="301"/>
                    </a:cubicBezTo>
                    <a:cubicBezTo>
                      <a:pt x="1028" y="326"/>
                      <a:pt x="1053" y="326"/>
                      <a:pt x="1053" y="351"/>
                    </a:cubicBezTo>
                    <a:cubicBezTo>
                      <a:pt x="1053" y="376"/>
                      <a:pt x="1053" y="426"/>
                      <a:pt x="1078" y="452"/>
                    </a:cubicBezTo>
                    <a:cubicBezTo>
                      <a:pt x="1103" y="477"/>
                      <a:pt x="1103" y="502"/>
                      <a:pt x="1128" y="502"/>
                    </a:cubicBezTo>
                    <a:cubicBezTo>
                      <a:pt x="1128" y="552"/>
                      <a:pt x="1128" y="577"/>
                      <a:pt x="1128" y="627"/>
                    </a:cubicBezTo>
                    <a:cubicBezTo>
                      <a:pt x="1154" y="702"/>
                      <a:pt x="1229" y="802"/>
                      <a:pt x="1329" y="878"/>
                    </a:cubicBezTo>
                    <a:cubicBezTo>
                      <a:pt x="1354" y="878"/>
                      <a:pt x="1379" y="903"/>
                      <a:pt x="1404" y="928"/>
                    </a:cubicBezTo>
                    <a:cubicBezTo>
                      <a:pt x="1454" y="953"/>
                      <a:pt x="1479" y="978"/>
                      <a:pt x="1529" y="1003"/>
                    </a:cubicBezTo>
                    <a:cubicBezTo>
                      <a:pt x="1580" y="1053"/>
                      <a:pt x="1605" y="1103"/>
                      <a:pt x="1605" y="1128"/>
                    </a:cubicBezTo>
                    <a:cubicBezTo>
                      <a:pt x="1605" y="1203"/>
                      <a:pt x="1555" y="1254"/>
                      <a:pt x="1479" y="1304"/>
                    </a:cubicBezTo>
                    <a:cubicBezTo>
                      <a:pt x="1454" y="1329"/>
                      <a:pt x="1404" y="1379"/>
                      <a:pt x="1379" y="1404"/>
                    </a:cubicBezTo>
                    <a:cubicBezTo>
                      <a:pt x="1354" y="1279"/>
                      <a:pt x="1304" y="1128"/>
                      <a:pt x="1229" y="1003"/>
                    </a:cubicBezTo>
                    <a:cubicBezTo>
                      <a:pt x="1154" y="878"/>
                      <a:pt x="1028" y="752"/>
                      <a:pt x="903" y="677"/>
                    </a:cubicBezTo>
                    <a:cubicBezTo>
                      <a:pt x="928" y="627"/>
                      <a:pt x="928" y="577"/>
                      <a:pt x="928" y="502"/>
                    </a:cubicBezTo>
                    <a:cubicBezTo>
                      <a:pt x="928" y="401"/>
                      <a:pt x="878" y="326"/>
                      <a:pt x="803" y="276"/>
                    </a:cubicBezTo>
                    <a:lnTo>
                      <a:pt x="577" y="276"/>
                    </a:lnTo>
                    <a:cubicBezTo>
                      <a:pt x="552" y="276"/>
                      <a:pt x="502" y="251"/>
                      <a:pt x="477" y="226"/>
                    </a:cubicBezTo>
                    <a:cubicBezTo>
                      <a:pt x="452" y="201"/>
                      <a:pt x="452" y="176"/>
                      <a:pt x="452" y="151"/>
                    </a:cubicBezTo>
                    <a:cubicBezTo>
                      <a:pt x="477" y="151"/>
                      <a:pt x="477" y="126"/>
                      <a:pt x="502" y="126"/>
                    </a:cubicBezTo>
                    <a:cubicBezTo>
                      <a:pt x="527" y="138"/>
                      <a:pt x="546" y="145"/>
                      <a:pt x="561" y="145"/>
                    </a:cubicBezTo>
                    <a:cubicBezTo>
                      <a:pt x="577" y="145"/>
                      <a:pt x="590" y="138"/>
                      <a:pt x="602" y="126"/>
                    </a:cubicBezTo>
                    <a:cubicBezTo>
                      <a:pt x="627" y="76"/>
                      <a:pt x="627" y="51"/>
                      <a:pt x="577" y="25"/>
                    </a:cubicBezTo>
                    <a:cubicBezTo>
                      <a:pt x="552" y="0"/>
                      <a:pt x="502" y="0"/>
                      <a:pt x="452"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8"/>
            <p:cNvGrpSpPr/>
            <p:nvPr/>
          </p:nvGrpSpPr>
          <p:grpSpPr>
            <a:xfrm>
              <a:off x="0" y="3389888"/>
              <a:ext cx="9143986" cy="340561"/>
              <a:chOff x="0" y="3389888"/>
              <a:chExt cx="9143986" cy="340561"/>
            </a:xfrm>
          </p:grpSpPr>
          <p:sp>
            <p:nvSpPr>
              <p:cNvPr id="173" name="Google Shape;173;p8"/>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5" name="Google Shape;175;p8"/>
          <p:cNvSpPr txBox="1">
            <a:spLocks noGrp="1"/>
          </p:cNvSpPr>
          <p:nvPr>
            <p:ph type="title"/>
          </p:nvPr>
        </p:nvSpPr>
        <p:spPr>
          <a:xfrm>
            <a:off x="713100" y="539400"/>
            <a:ext cx="48387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
        <p:cNvGrpSpPr/>
        <p:nvPr/>
      </p:nvGrpSpPr>
      <p:grpSpPr>
        <a:xfrm>
          <a:off x="0" y="0"/>
          <a:ext cx="0" cy="0"/>
          <a:chOff x="0" y="0"/>
          <a:chExt cx="0" cy="0"/>
        </a:xfrm>
      </p:grpSpPr>
      <p:grpSp>
        <p:nvGrpSpPr>
          <p:cNvPr id="177" name="Google Shape;177;p9"/>
          <p:cNvGrpSpPr/>
          <p:nvPr/>
        </p:nvGrpSpPr>
        <p:grpSpPr>
          <a:xfrm>
            <a:off x="-397025" y="3599157"/>
            <a:ext cx="9926929" cy="1669452"/>
            <a:chOff x="-397025" y="3599157"/>
            <a:chExt cx="9926929" cy="1669452"/>
          </a:xfrm>
        </p:grpSpPr>
        <p:grpSp>
          <p:nvGrpSpPr>
            <p:cNvPr id="178" name="Google Shape;178;p9"/>
            <p:cNvGrpSpPr/>
            <p:nvPr/>
          </p:nvGrpSpPr>
          <p:grpSpPr>
            <a:xfrm>
              <a:off x="-397025" y="3939588"/>
              <a:ext cx="9926929" cy="1329022"/>
              <a:chOff x="-397025" y="3385225"/>
              <a:chExt cx="9926929" cy="1329022"/>
            </a:xfrm>
          </p:grpSpPr>
          <p:sp>
            <p:nvSpPr>
              <p:cNvPr id="179" name="Google Shape;179;p9"/>
              <p:cNvSpPr/>
              <p:nvPr/>
            </p:nvSpPr>
            <p:spPr>
              <a:xfrm>
                <a:off x="-57100" y="3385225"/>
                <a:ext cx="9258217" cy="1329022"/>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751530" y="3657713"/>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flipH="1">
                <a:off x="1488580" y="3527175"/>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7198493" y="3478241"/>
                <a:ext cx="2331380" cy="919787"/>
              </a:xfrm>
              <a:custGeom>
                <a:avLst/>
                <a:gdLst/>
                <a:ahLst/>
                <a:cxnLst/>
                <a:rect l="l" t="t" r="r" b="b"/>
                <a:pathLst>
                  <a:path w="28272" h="11154" extrusionOk="0">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9"/>
              <p:cNvGrpSpPr/>
              <p:nvPr/>
            </p:nvGrpSpPr>
            <p:grpSpPr>
              <a:xfrm>
                <a:off x="-397025" y="3577445"/>
                <a:ext cx="9926929" cy="1136764"/>
                <a:chOff x="-397025" y="3577445"/>
                <a:chExt cx="9926929" cy="1136764"/>
              </a:xfrm>
            </p:grpSpPr>
            <p:grpSp>
              <p:nvGrpSpPr>
                <p:cNvPr id="184" name="Google Shape;184;p9"/>
                <p:cNvGrpSpPr/>
                <p:nvPr/>
              </p:nvGrpSpPr>
              <p:grpSpPr>
                <a:xfrm>
                  <a:off x="-397025" y="3608775"/>
                  <a:ext cx="9771995" cy="1105434"/>
                  <a:chOff x="-397025" y="3608775"/>
                  <a:chExt cx="9771995" cy="1105434"/>
                </a:xfrm>
              </p:grpSpPr>
              <p:sp>
                <p:nvSpPr>
                  <p:cNvPr id="185" name="Google Shape;185;p9"/>
                  <p:cNvSpPr/>
                  <p:nvPr/>
                </p:nvSpPr>
                <p:spPr>
                  <a:xfrm>
                    <a:off x="-397025" y="3608775"/>
                    <a:ext cx="9771995"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3698050" y="3784075"/>
                    <a:ext cx="954875" cy="545175"/>
                  </a:xfrm>
                  <a:custGeom>
                    <a:avLst/>
                    <a:gdLst/>
                    <a:ahLst/>
                    <a:cxnLst/>
                    <a:rect l="l" t="t" r="r" b="b"/>
                    <a:pathLst>
                      <a:path w="38195" h="21807" extrusionOk="0">
                        <a:moveTo>
                          <a:pt x="35139" y="0"/>
                        </a:moveTo>
                        <a:lnTo>
                          <a:pt x="0" y="4975"/>
                        </a:lnTo>
                        <a:lnTo>
                          <a:pt x="1619" y="21159"/>
                        </a:lnTo>
                        <a:lnTo>
                          <a:pt x="38195" y="21807"/>
                        </a:lnTo>
                        <a:close/>
                      </a:path>
                    </a:pathLst>
                  </a:custGeom>
                  <a:solidFill>
                    <a:schemeClr val="lt2"/>
                  </a:solidFill>
                  <a:ln>
                    <a:noFill/>
                  </a:ln>
                </p:spPr>
              </p:sp>
            </p:grpSp>
            <p:sp>
              <p:nvSpPr>
                <p:cNvPr id="187" name="Google Shape;187;p9"/>
                <p:cNvSpPr/>
                <p:nvPr/>
              </p:nvSpPr>
              <p:spPr>
                <a:xfrm>
                  <a:off x="457382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7537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 name="Google Shape;189;p9"/>
            <p:cNvGrpSpPr/>
            <p:nvPr/>
          </p:nvGrpSpPr>
          <p:grpSpPr>
            <a:xfrm flipH="1">
              <a:off x="-44798" y="3599157"/>
              <a:ext cx="9233597" cy="340561"/>
              <a:chOff x="0" y="3389888"/>
              <a:chExt cx="9143986" cy="340561"/>
            </a:xfrm>
          </p:grpSpPr>
          <p:sp>
            <p:nvSpPr>
              <p:cNvPr id="190" name="Google Shape;190;p9"/>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192;p9"/>
          <p:cNvGrpSpPr/>
          <p:nvPr/>
        </p:nvGrpSpPr>
        <p:grpSpPr>
          <a:xfrm>
            <a:off x="292225" y="254290"/>
            <a:ext cx="8562534" cy="3082595"/>
            <a:chOff x="292225" y="254290"/>
            <a:chExt cx="8562534" cy="3082595"/>
          </a:xfrm>
        </p:grpSpPr>
        <p:sp>
          <p:nvSpPr>
            <p:cNvPr id="193" name="Google Shape;193;p9"/>
            <p:cNvSpPr/>
            <p:nvPr/>
          </p:nvSpPr>
          <p:spPr>
            <a:xfrm rot="-9900049">
              <a:off x="430623" y="10186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9"/>
            <p:cNvGrpSpPr/>
            <p:nvPr/>
          </p:nvGrpSpPr>
          <p:grpSpPr>
            <a:xfrm>
              <a:off x="292225" y="254290"/>
              <a:ext cx="8562534" cy="3082595"/>
              <a:chOff x="292225" y="254290"/>
              <a:chExt cx="8562534" cy="3082595"/>
            </a:xfrm>
          </p:grpSpPr>
          <p:sp>
            <p:nvSpPr>
              <p:cNvPr id="195" name="Google Shape;195;p9"/>
              <p:cNvSpPr/>
              <p:nvPr/>
            </p:nvSpPr>
            <p:spPr>
              <a:xfrm rot="-9899965">
                <a:off x="519124" y="38839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rot="900035">
                <a:off x="8388067" y="2543311"/>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rot="899951">
                <a:off x="8672533" y="21089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899951">
                <a:off x="8348996" y="2726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rot="-9899965">
                <a:off x="332649" y="293672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 name="Google Shape;200;p9"/>
          <p:cNvSpPr txBox="1">
            <a:spLocks noGrp="1"/>
          </p:cNvSpPr>
          <p:nvPr>
            <p:ph type="title"/>
          </p:nvPr>
        </p:nvSpPr>
        <p:spPr>
          <a:xfrm>
            <a:off x="2088300" y="1013250"/>
            <a:ext cx="4967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1" name="Google Shape;201;p9"/>
          <p:cNvSpPr txBox="1">
            <a:spLocks noGrp="1"/>
          </p:cNvSpPr>
          <p:nvPr>
            <p:ph type="subTitle" idx="1"/>
          </p:nvPr>
        </p:nvSpPr>
        <p:spPr>
          <a:xfrm>
            <a:off x="2088300" y="1855050"/>
            <a:ext cx="4967400" cy="118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2"/>
        <p:cNvGrpSpPr/>
        <p:nvPr/>
      </p:nvGrpSpPr>
      <p:grpSpPr>
        <a:xfrm>
          <a:off x="0" y="0"/>
          <a:ext cx="0" cy="0"/>
          <a:chOff x="0" y="0"/>
          <a:chExt cx="0" cy="0"/>
        </a:xfrm>
      </p:grpSpPr>
      <p:grpSp>
        <p:nvGrpSpPr>
          <p:cNvPr id="203" name="Google Shape;203;p10"/>
          <p:cNvGrpSpPr/>
          <p:nvPr/>
        </p:nvGrpSpPr>
        <p:grpSpPr>
          <a:xfrm>
            <a:off x="0" y="4574500"/>
            <a:ext cx="9143972" cy="1196717"/>
            <a:chOff x="0" y="4574500"/>
            <a:chExt cx="9143972" cy="1196717"/>
          </a:xfrm>
        </p:grpSpPr>
        <p:sp>
          <p:nvSpPr>
            <p:cNvPr id="204" name="Google Shape;204;p10"/>
            <p:cNvSpPr/>
            <p:nvPr/>
          </p:nvSpPr>
          <p:spPr>
            <a:xfrm flipH="1">
              <a:off x="0" y="4574500"/>
              <a:ext cx="9143972" cy="1196717"/>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flipH="1">
              <a:off x="0" y="45745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0"/>
            <p:cNvSpPr/>
            <p:nvPr/>
          </p:nvSpPr>
          <p:spPr>
            <a:xfrm>
              <a:off x="329972" y="4574503"/>
              <a:ext cx="8672718" cy="1105416"/>
            </a:xfrm>
            <a:custGeom>
              <a:avLst/>
              <a:gdLst/>
              <a:ahLst/>
              <a:cxnLst/>
              <a:rect l="l" t="t" r="r" b="b"/>
              <a:pathLst>
                <a:path w="82558" h="20242" extrusionOk="0">
                  <a:moveTo>
                    <a:pt x="48172" y="0"/>
                  </a:moveTo>
                  <a:lnTo>
                    <a:pt x="45014" y="251"/>
                  </a:lnTo>
                  <a:lnTo>
                    <a:pt x="42282" y="4662"/>
                  </a:lnTo>
                  <a:lnTo>
                    <a:pt x="40477" y="5364"/>
                  </a:lnTo>
                  <a:lnTo>
                    <a:pt x="40051" y="6943"/>
                  </a:lnTo>
                  <a:lnTo>
                    <a:pt x="32633" y="4787"/>
                  </a:lnTo>
                  <a:lnTo>
                    <a:pt x="31881" y="4311"/>
                  </a:lnTo>
                  <a:lnTo>
                    <a:pt x="30076" y="4311"/>
                  </a:lnTo>
                  <a:lnTo>
                    <a:pt x="30076" y="5840"/>
                  </a:lnTo>
                  <a:lnTo>
                    <a:pt x="27570" y="8396"/>
                  </a:lnTo>
                  <a:cubicBezTo>
                    <a:pt x="27570" y="8396"/>
                    <a:pt x="24688" y="7244"/>
                    <a:pt x="23685" y="7168"/>
                  </a:cubicBezTo>
                  <a:cubicBezTo>
                    <a:pt x="22394" y="6460"/>
                    <a:pt x="21016" y="5804"/>
                    <a:pt x="19681" y="5804"/>
                  </a:cubicBezTo>
                  <a:cubicBezTo>
                    <a:pt x="19409" y="5804"/>
                    <a:pt x="19140" y="5831"/>
                    <a:pt x="18873" y="5890"/>
                  </a:cubicBezTo>
                  <a:cubicBezTo>
                    <a:pt x="18673" y="5915"/>
                    <a:pt x="17971" y="9123"/>
                    <a:pt x="17720" y="9299"/>
                  </a:cubicBezTo>
                  <a:cubicBezTo>
                    <a:pt x="17319" y="9549"/>
                    <a:pt x="16768" y="9850"/>
                    <a:pt x="16292" y="9875"/>
                  </a:cubicBezTo>
                  <a:cubicBezTo>
                    <a:pt x="16246" y="9879"/>
                    <a:pt x="16204" y="9882"/>
                    <a:pt x="16166" y="9882"/>
                  </a:cubicBezTo>
                  <a:cubicBezTo>
                    <a:pt x="15762" y="9882"/>
                    <a:pt x="15728" y="9651"/>
                    <a:pt x="15339" y="9399"/>
                  </a:cubicBezTo>
                  <a:cubicBezTo>
                    <a:pt x="14963" y="9173"/>
                    <a:pt x="14512" y="9073"/>
                    <a:pt x="14086" y="9073"/>
                  </a:cubicBezTo>
                  <a:cubicBezTo>
                    <a:pt x="13384" y="9098"/>
                    <a:pt x="12733" y="9324"/>
                    <a:pt x="12056" y="9449"/>
                  </a:cubicBezTo>
                  <a:cubicBezTo>
                    <a:pt x="11726" y="9517"/>
                    <a:pt x="11388" y="9547"/>
                    <a:pt x="11050" y="9547"/>
                  </a:cubicBezTo>
                  <a:cubicBezTo>
                    <a:pt x="10516" y="9547"/>
                    <a:pt x="9981" y="9472"/>
                    <a:pt x="9475" y="9349"/>
                  </a:cubicBezTo>
                  <a:cubicBezTo>
                    <a:pt x="8976" y="9219"/>
                    <a:pt x="8160" y="8733"/>
                    <a:pt x="7575" y="8733"/>
                  </a:cubicBezTo>
                  <a:cubicBezTo>
                    <a:pt x="7484" y="8733"/>
                    <a:pt x="7397" y="8745"/>
                    <a:pt x="7319" y="8772"/>
                  </a:cubicBezTo>
                  <a:cubicBezTo>
                    <a:pt x="6928" y="8895"/>
                    <a:pt x="6871" y="9375"/>
                    <a:pt x="6403" y="9375"/>
                  </a:cubicBezTo>
                  <a:cubicBezTo>
                    <a:pt x="6391" y="9375"/>
                    <a:pt x="6379" y="9374"/>
                    <a:pt x="6367" y="9374"/>
                  </a:cubicBezTo>
                  <a:cubicBezTo>
                    <a:pt x="5988" y="9352"/>
                    <a:pt x="5609" y="9190"/>
                    <a:pt x="5230" y="9190"/>
                  </a:cubicBezTo>
                  <a:cubicBezTo>
                    <a:pt x="5183" y="9190"/>
                    <a:pt x="5136" y="9193"/>
                    <a:pt x="5089" y="9198"/>
                  </a:cubicBezTo>
                  <a:cubicBezTo>
                    <a:pt x="4487" y="9274"/>
                    <a:pt x="4061" y="9800"/>
                    <a:pt x="3710" y="10276"/>
                  </a:cubicBezTo>
                  <a:cubicBezTo>
                    <a:pt x="2482" y="11930"/>
                    <a:pt x="1229" y="13584"/>
                    <a:pt x="1" y="15214"/>
                  </a:cubicBezTo>
                  <a:cubicBezTo>
                    <a:pt x="2507" y="17870"/>
                    <a:pt x="6091" y="19098"/>
                    <a:pt x="9700" y="19599"/>
                  </a:cubicBezTo>
                  <a:cubicBezTo>
                    <a:pt x="12781" y="20018"/>
                    <a:pt x="15884" y="20241"/>
                    <a:pt x="18979" y="20241"/>
                  </a:cubicBezTo>
                  <a:cubicBezTo>
                    <a:pt x="24043" y="20241"/>
                    <a:pt x="29087" y="19643"/>
                    <a:pt x="33986" y="18321"/>
                  </a:cubicBezTo>
                  <a:lnTo>
                    <a:pt x="32156" y="16016"/>
                  </a:lnTo>
                  <a:lnTo>
                    <a:pt x="51104" y="16116"/>
                  </a:lnTo>
                  <a:cubicBezTo>
                    <a:pt x="53234" y="17394"/>
                    <a:pt x="55741" y="18121"/>
                    <a:pt x="58272" y="18447"/>
                  </a:cubicBezTo>
                  <a:cubicBezTo>
                    <a:pt x="61374" y="18868"/>
                    <a:pt x="64495" y="19095"/>
                    <a:pt x="67609" y="19095"/>
                  </a:cubicBezTo>
                  <a:cubicBezTo>
                    <a:pt x="72645" y="19095"/>
                    <a:pt x="77664" y="18500"/>
                    <a:pt x="82558" y="17168"/>
                  </a:cubicBezTo>
                  <a:cubicBezTo>
                    <a:pt x="80478" y="14562"/>
                    <a:pt x="78422" y="11955"/>
                    <a:pt x="76342" y="9374"/>
                  </a:cubicBezTo>
                  <a:cubicBezTo>
                    <a:pt x="75640" y="8472"/>
                    <a:pt x="74889" y="7569"/>
                    <a:pt x="73911" y="6993"/>
                  </a:cubicBezTo>
                  <a:cubicBezTo>
                    <a:pt x="72218" y="6025"/>
                    <a:pt x="70177" y="4652"/>
                    <a:pt x="68246" y="4652"/>
                  </a:cubicBezTo>
                  <a:cubicBezTo>
                    <a:pt x="67976" y="4652"/>
                    <a:pt x="67709" y="4679"/>
                    <a:pt x="67445" y="4737"/>
                  </a:cubicBezTo>
                  <a:cubicBezTo>
                    <a:pt x="67219" y="4787"/>
                    <a:pt x="66518" y="7995"/>
                    <a:pt x="66267" y="8146"/>
                  </a:cubicBezTo>
                  <a:cubicBezTo>
                    <a:pt x="65891" y="8421"/>
                    <a:pt x="65340" y="8722"/>
                    <a:pt x="64863" y="8747"/>
                  </a:cubicBezTo>
                  <a:cubicBezTo>
                    <a:pt x="64838" y="8748"/>
                    <a:pt x="64813" y="8749"/>
                    <a:pt x="64790" y="8749"/>
                  </a:cubicBezTo>
                  <a:cubicBezTo>
                    <a:pt x="64311" y="8749"/>
                    <a:pt x="64292" y="8509"/>
                    <a:pt x="63886" y="8246"/>
                  </a:cubicBezTo>
                  <a:cubicBezTo>
                    <a:pt x="63570" y="8043"/>
                    <a:pt x="63153" y="7942"/>
                    <a:pt x="62762" y="7942"/>
                  </a:cubicBezTo>
                  <a:cubicBezTo>
                    <a:pt x="62719" y="7942"/>
                    <a:pt x="62675" y="7943"/>
                    <a:pt x="62633" y="7945"/>
                  </a:cubicBezTo>
                  <a:cubicBezTo>
                    <a:pt x="61956" y="7945"/>
                    <a:pt x="61279" y="8171"/>
                    <a:pt x="60603" y="8321"/>
                  </a:cubicBezTo>
                  <a:cubicBezTo>
                    <a:pt x="60294" y="8376"/>
                    <a:pt x="59982" y="8401"/>
                    <a:pt x="59668" y="8401"/>
                  </a:cubicBezTo>
                  <a:cubicBezTo>
                    <a:pt x="59118" y="8401"/>
                    <a:pt x="58564" y="8324"/>
                    <a:pt x="58021" y="8196"/>
                  </a:cubicBezTo>
                  <a:cubicBezTo>
                    <a:pt x="57521" y="8087"/>
                    <a:pt x="56718" y="7581"/>
                    <a:pt x="56138" y="7581"/>
                  </a:cubicBezTo>
                  <a:cubicBezTo>
                    <a:pt x="56050" y="7581"/>
                    <a:pt x="55967" y="7593"/>
                    <a:pt x="55891" y="7619"/>
                  </a:cubicBezTo>
                  <a:cubicBezTo>
                    <a:pt x="55791" y="7645"/>
                    <a:pt x="55715" y="7695"/>
                    <a:pt x="55665" y="7745"/>
                  </a:cubicBezTo>
                  <a:lnTo>
                    <a:pt x="50903" y="5138"/>
                  </a:lnTo>
                  <a:lnTo>
                    <a:pt x="51329" y="2933"/>
                  </a:lnTo>
                  <a:lnTo>
                    <a:pt x="48172" y="0"/>
                  </a:ln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0"/>
            <p:cNvSpPr/>
            <p:nvPr/>
          </p:nvSpPr>
          <p:spPr>
            <a:xfrm flipH="1">
              <a:off x="0" y="4665750"/>
              <a:ext cx="9143972"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10"/>
          <p:cNvSpPr/>
          <p:nvPr/>
        </p:nvSpPr>
        <p:spPr>
          <a:xfrm rot="-9899965">
            <a:off x="150324" y="166102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rot="-9900049">
            <a:off x="128298" y="10784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0"/>
          <p:cNvSpPr/>
          <p:nvPr/>
        </p:nvSpPr>
        <p:spPr>
          <a:xfrm rot="-9899939">
            <a:off x="8439932" y="299576"/>
            <a:ext cx="460481" cy="460425"/>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0"/>
          <p:cNvSpPr/>
          <p:nvPr/>
        </p:nvSpPr>
        <p:spPr>
          <a:xfrm rot="-9900026">
            <a:off x="8708642" y="1126219"/>
            <a:ext cx="253098" cy="253043"/>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rot="-9900049">
            <a:off x="8449298" y="24898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txBox="1">
            <a:spLocks noGrp="1"/>
          </p:cNvSpPr>
          <p:nvPr>
            <p:ph type="title"/>
          </p:nvPr>
        </p:nvSpPr>
        <p:spPr>
          <a:xfrm>
            <a:off x="720000" y="539400"/>
            <a:ext cx="7704000" cy="10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2"/>
              </a:buClr>
              <a:buSzPts val="1400"/>
              <a:buFont typeface="Istok Web"/>
              <a:buChar char="●"/>
              <a:defRPr>
                <a:solidFill>
                  <a:schemeClr val="lt2"/>
                </a:solidFill>
                <a:latin typeface="Istok Web"/>
                <a:ea typeface="Istok Web"/>
                <a:cs typeface="Istok Web"/>
                <a:sym typeface="Istok Web"/>
              </a:defRPr>
            </a:lvl1pPr>
            <a:lvl2pPr marL="914400" lvl="1"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2pPr>
            <a:lvl3pPr marL="1371600" lvl="2"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3pPr>
            <a:lvl4pPr marL="1828800" lvl="3"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4pPr>
            <a:lvl5pPr marL="2286000" lvl="4"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5pPr>
            <a:lvl6pPr marL="2743200" lvl="5"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6pPr>
            <a:lvl7pPr marL="3200400" lvl="6"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7pPr>
            <a:lvl8pPr marL="3657600" lvl="7"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8pPr>
            <a:lvl9pPr marL="4114800" lvl="8" indent="-317500">
              <a:lnSpc>
                <a:spcPct val="115000"/>
              </a:lnSpc>
              <a:spcBef>
                <a:spcPts val="1600"/>
              </a:spcBef>
              <a:spcAft>
                <a:spcPts val="1600"/>
              </a:spcAft>
              <a:buClr>
                <a:schemeClr val="lt2"/>
              </a:buClr>
              <a:buSzPts val="1400"/>
              <a:buFont typeface="Istok Web"/>
              <a:buChar char="■"/>
              <a:defRPr>
                <a:solidFill>
                  <a:schemeClr val="lt2"/>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33"/>
        <p:cNvGrpSpPr/>
        <p:nvPr/>
      </p:nvGrpSpPr>
      <p:grpSpPr>
        <a:xfrm>
          <a:off x="0" y="0"/>
          <a:ext cx="0" cy="0"/>
          <a:chOff x="0" y="0"/>
          <a:chExt cx="0" cy="0"/>
        </a:xfrm>
      </p:grpSpPr>
      <p:sp>
        <p:nvSpPr>
          <p:cNvPr id="534" name="Google Shape;53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35" name="Google Shape;53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3Odv_TVzfwZFFUbeNFQrUkfV53B3tL-9s-QEJcicClI/copy"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docs.google.com/spreadsheets/d/1aNgDcoSWlNcIRkdXCkxLmgcgY0pMsvxQhxmyngb_tlY/copy" TargetMode="Externa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3Odv_TVzfwZFFUbeNFQrUkfV53B3tL-9s-QEJcicClI/copy"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5.xml"/><Relationship Id="rId3" Type="http://schemas.openxmlformats.org/officeDocument/2006/relationships/hyperlink" Target="http://bit.ly/2Tynxth" TargetMode="External"/><Relationship Id="rId7" Type="http://schemas.openxmlformats.org/officeDocument/2006/relationships/slide" Target="slide28.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9.xml"/><Relationship Id="rId11" Type="http://schemas.openxmlformats.org/officeDocument/2006/relationships/slide" Target="slide34.xml"/><Relationship Id="rId5" Type="http://schemas.openxmlformats.org/officeDocument/2006/relationships/hyperlink" Target="http://bit.ly/33VAFh3" TargetMode="External"/><Relationship Id="rId10" Type="http://schemas.openxmlformats.org/officeDocument/2006/relationships/slide" Target="slide33.xml"/><Relationship Id="rId4" Type="http://schemas.openxmlformats.org/officeDocument/2006/relationships/hyperlink" Target="http://bit.ly/30B07Gq" TargetMode="External"/><Relationship Id="rId9" Type="http://schemas.openxmlformats.org/officeDocument/2006/relationships/slide" Target="slide31.xml"/><Relationship Id="rId14" Type="http://schemas.openxmlformats.org/officeDocument/2006/relationships/slide" Target="slide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hyperlink" Target="https://www.freepik.com/free-vector/flat-marine-engineer-machine_4501537.htm/?utm_source=slidesgo_template&amp;utm_medium=referral-link&amp;utm_campaign=s%20g_resources&amp;utm_content=freepik" TargetMode="External"/><Relationship Id="rId13" Type="http://schemas.openxmlformats.org/officeDocument/2006/relationships/hyperlink" Target="https://www.freepik.com/free-vector/global-environmental-problems-infographic-flat-style_4944711.htm/?utm_source=slidesgo_template&amp;utm_medium=referral-link&amp;utm_campaign=s%20g_resources&amp;utm_content=freepik" TargetMode="External"/><Relationship Id="rId3" Type="http://schemas.openxmlformats.org/officeDocument/2006/relationships/hyperlink" Target="https://www.freepik.com/free-photo/3d-windmill-project_13328749.htm/?utm_source=slidesgo_template&amp;utm_medium=referral-link&amp;utm_campaign=s%20g_resources&amp;utm_content=freepik" TargetMode="External"/><Relationship Id="rId7" Type="http://schemas.openxmlformats.org/officeDocument/2006/relationships/hyperlink" Target="https://www.freepik.com/free-photo/smiley-pregnant-woman-home-holding-glass-water_11260889.htm/?utm_source=slidesgo_template&amp;utm_medium=referral-link&amp;utm_campaign=s%20g_resources&amp;utm_content=freepik" TargetMode="External"/><Relationship Id="rId12" Type="http://schemas.openxmlformats.org/officeDocument/2006/relationships/hyperlink" Target="https://www.freepik.com/free-vector/pollution-human-body-infographic_4817117.htm/?utm_source=slidesgo_template&amp;utm_medium=referral-link&amp;utm_campaign=s%20g_resources&amp;utm_content=freepik" TargetMode="External"/><Relationship Id="rId2" Type="http://schemas.openxmlformats.org/officeDocument/2006/relationships/notesSlide" Target="../notesSlides/notesSlide30.xml"/><Relationship Id="rId16" Type="http://schemas.openxmlformats.org/officeDocument/2006/relationships/hyperlink" Target="https://www.freepik.com/free-vector/flat-design-marine-engineering-concept_5486441.htm/?utm_source=slidesgo_template&amp;utm_medium=referral-link&amp;utm_campaign=s%20g_resources&amp;utm_content=freepik" TargetMode="External"/><Relationship Id="rId1" Type="http://schemas.openxmlformats.org/officeDocument/2006/relationships/slideLayout" Target="../slideLayouts/slideLayout18.xml"/><Relationship Id="rId6" Type="http://schemas.openxmlformats.org/officeDocument/2006/relationships/hyperlink" Target="https://www.freepik.com/free-photo/smiley-young-person-waving-streets_8684276.htm/?utm_source=slidesgo_template&amp;utm_medium=referral-link&amp;utm_campaign=s%20g_resources&amp;utm_content=freepik" TargetMode="External"/><Relationship Id="rId11" Type="http://schemas.openxmlformats.org/officeDocument/2006/relationships/hyperlink" Target="https://www.freepik.com/free-vector/global-environmental-problems-infographic-template_4765524.htm/?utm_source=slidesgo_template&amp;utm_medium=referral-link&amp;utm_campaign=s%20g_resources&amp;utm_content=freepik" TargetMode="External"/><Relationship Id="rId5" Type="http://schemas.openxmlformats.org/officeDocument/2006/relationships/hyperlink" Target="https://www.freepik.com/premium-photo/woman-working-environment-project_13105207.htm/?utm_source=slidesgo_template&amp;utm_medium=referral-link&amp;utm_campaign=s%20g_resources&amp;utm_content=freepik" TargetMode="External"/><Relationship Id="rId15" Type="http://schemas.openxmlformats.org/officeDocument/2006/relationships/hyperlink" Target="https://www.freepik.com/free-vector/flat-design-platform-marine-engineering-concept_5486445.htm/?utm_source=slidesgo_template&amp;utm_medium=referral-link&amp;utm_campaign=s%20g_resources&amp;utm_content=freepik" TargetMode="External"/><Relationship Id="rId10" Type="http://schemas.openxmlformats.org/officeDocument/2006/relationships/hyperlink" Target="https://www.freepik.com/free-vector/flat-marine-engineer-machine_4501536.htm/?utm_source=slidesgo_template&amp;utm_medium=referral-link&amp;utm_campaign=s%20g_resources&amp;utm_content=freepik" TargetMode="External"/><Relationship Id="rId4" Type="http://schemas.openxmlformats.org/officeDocument/2006/relationships/hyperlink" Target="https://www.freepik.com/free-photo/3d-windmill-project_13328748.htm/?utm_source=slidesgo_template&amp;utm_medium=referral-link&amp;utm_campaign=s%20g_resources&amp;utm_content=freepik" TargetMode="External"/><Relationship Id="rId9" Type="http://schemas.openxmlformats.org/officeDocument/2006/relationships/hyperlink" Target="https://www.freepik.com/free-vector/pollution-concept_2640559.htm/?utm_source=slidesgo_template&amp;utm_medium=referral-link&amp;utm_campaign=s%20g_resources&amp;utm_content=freepik" TargetMode="External"/><Relationship Id="rId14" Type="http://schemas.openxmlformats.org/officeDocument/2006/relationships/hyperlink" Target="https://www.freepik.com/free-vector/flat-recycling-symbol-with-green-fields_4816627.htm/?utm_source=slidesgo_template&amp;utm_medium=referral-link&amp;utm_campaign=s%20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hyperlink" Target="https://fonts.google.com/specimen/Istok+Web"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2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40"/>
        <p:cNvGrpSpPr/>
        <p:nvPr/>
      </p:nvGrpSpPr>
      <p:grpSpPr>
        <a:xfrm>
          <a:off x="0" y="0"/>
          <a:ext cx="0" cy="0"/>
          <a:chOff x="0" y="0"/>
          <a:chExt cx="0" cy="0"/>
        </a:xfrm>
      </p:grpSpPr>
      <p:sp>
        <p:nvSpPr>
          <p:cNvPr id="541" name="Google Shape;541;p30"/>
          <p:cNvSpPr txBox="1">
            <a:spLocks noGrp="1"/>
          </p:cNvSpPr>
          <p:nvPr>
            <p:ph type="ctrTitle"/>
          </p:nvPr>
        </p:nvSpPr>
        <p:spPr>
          <a:xfrm>
            <a:off x="710075" y="638550"/>
            <a:ext cx="4528800" cy="18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a:solidFill>
                  <a:schemeClr val="lt2"/>
                </a:solidFill>
                <a:latin typeface="Poppins"/>
                <a:ea typeface="Poppins"/>
                <a:cs typeface="Poppins"/>
                <a:sym typeface="Poppins"/>
              </a:rPr>
              <a:t>HYDROGEN</a:t>
            </a:r>
            <a:r>
              <a:rPr lang="en" sz="5600" b="1">
                <a:solidFill>
                  <a:schemeClr val="lt2"/>
                </a:solidFill>
                <a:latin typeface="Poppins"/>
                <a:ea typeface="Poppins"/>
                <a:cs typeface="Poppins"/>
                <a:sym typeface="Poppins"/>
              </a:rPr>
              <a:t> </a:t>
            </a:r>
            <a:r>
              <a:rPr lang="en" sz="4200" b="1">
                <a:solidFill>
                  <a:schemeClr val="dk2"/>
                </a:solidFill>
                <a:latin typeface="Poppins"/>
                <a:ea typeface="Poppins"/>
                <a:cs typeface="Poppins"/>
                <a:sym typeface="Poppins"/>
              </a:rPr>
              <a:t>ENERGY SYSTEM</a:t>
            </a:r>
            <a:r>
              <a:rPr lang="en" sz="4900">
                <a:solidFill>
                  <a:schemeClr val="dk1"/>
                </a:solidFill>
                <a:latin typeface="Poppins ExtraBold"/>
                <a:ea typeface="Poppins ExtraBold"/>
                <a:cs typeface="Poppins ExtraBold"/>
                <a:sym typeface="Poppins ExtraBold"/>
              </a:rPr>
              <a:t> </a:t>
            </a:r>
            <a:r>
              <a:rPr lang="en" sz="3400">
                <a:solidFill>
                  <a:schemeClr val="dk1"/>
                </a:solidFill>
                <a:latin typeface="Poppins Medium"/>
                <a:ea typeface="Poppins Medium"/>
                <a:cs typeface="Poppins Medium"/>
                <a:sym typeface="Poppins Medium"/>
              </a:rPr>
              <a:t>PROJECT PROPOSAL</a:t>
            </a:r>
            <a:endParaRPr sz="8900">
              <a:solidFill>
                <a:schemeClr val="dk1"/>
              </a:solidFill>
              <a:latin typeface="Poppins Medium"/>
              <a:ea typeface="Poppins Medium"/>
              <a:cs typeface="Poppins Medium"/>
              <a:sym typeface="Poppins Medium"/>
            </a:endParaRPr>
          </a:p>
        </p:txBody>
      </p:sp>
      <p:sp>
        <p:nvSpPr>
          <p:cNvPr id="542" name="Google Shape;542;p30"/>
          <p:cNvSpPr txBox="1">
            <a:spLocks noGrp="1"/>
          </p:cNvSpPr>
          <p:nvPr>
            <p:ph type="subTitle" idx="1"/>
          </p:nvPr>
        </p:nvSpPr>
        <p:spPr>
          <a:xfrm>
            <a:off x="710075" y="2517350"/>
            <a:ext cx="4528800" cy="50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 is where your presentation begins</a:t>
            </a:r>
            <a:endParaRPr/>
          </a:p>
        </p:txBody>
      </p:sp>
      <p:grpSp>
        <p:nvGrpSpPr>
          <p:cNvPr id="543" name="Google Shape;543;p30"/>
          <p:cNvGrpSpPr/>
          <p:nvPr/>
        </p:nvGrpSpPr>
        <p:grpSpPr>
          <a:xfrm>
            <a:off x="3774389" y="1003815"/>
            <a:ext cx="6769533" cy="5309575"/>
            <a:chOff x="1659275" y="782600"/>
            <a:chExt cx="1760700" cy="1380975"/>
          </a:xfrm>
        </p:grpSpPr>
        <p:sp>
          <p:nvSpPr>
            <p:cNvPr id="544" name="Google Shape;544;p30"/>
            <p:cNvSpPr/>
            <p:nvPr/>
          </p:nvSpPr>
          <p:spPr>
            <a:xfrm>
              <a:off x="2611675" y="976200"/>
              <a:ext cx="114675" cy="127225"/>
            </a:xfrm>
            <a:custGeom>
              <a:avLst/>
              <a:gdLst/>
              <a:ahLst/>
              <a:cxnLst/>
              <a:rect l="l" t="t" r="r" b="b"/>
              <a:pathLst>
                <a:path w="4587" h="5089" extrusionOk="0">
                  <a:moveTo>
                    <a:pt x="0" y="1"/>
                  </a:moveTo>
                  <a:lnTo>
                    <a:pt x="0" y="5089"/>
                  </a:lnTo>
                  <a:lnTo>
                    <a:pt x="4587" y="5089"/>
                  </a:lnTo>
                  <a:lnTo>
                    <a:pt x="45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2621075" y="988750"/>
              <a:ext cx="94625" cy="49525"/>
            </a:xfrm>
            <a:custGeom>
              <a:avLst/>
              <a:gdLst/>
              <a:ahLst/>
              <a:cxnLst/>
              <a:rect l="l" t="t" r="r" b="b"/>
              <a:pathLst>
                <a:path w="3785" h="1981" extrusionOk="0">
                  <a:moveTo>
                    <a:pt x="477" y="0"/>
                  </a:moveTo>
                  <a:cubicBezTo>
                    <a:pt x="226" y="0"/>
                    <a:pt x="0" y="201"/>
                    <a:pt x="0" y="451"/>
                  </a:cubicBezTo>
                  <a:lnTo>
                    <a:pt x="0" y="1529"/>
                  </a:lnTo>
                  <a:cubicBezTo>
                    <a:pt x="0" y="1780"/>
                    <a:pt x="226" y="1980"/>
                    <a:pt x="477" y="1980"/>
                  </a:cubicBezTo>
                  <a:lnTo>
                    <a:pt x="3309" y="1980"/>
                  </a:lnTo>
                  <a:cubicBezTo>
                    <a:pt x="3584" y="1980"/>
                    <a:pt x="3785" y="1780"/>
                    <a:pt x="3785" y="1529"/>
                  </a:cubicBezTo>
                  <a:lnTo>
                    <a:pt x="3785" y="451"/>
                  </a:lnTo>
                  <a:cubicBezTo>
                    <a:pt x="3785" y="201"/>
                    <a:pt x="3584" y="0"/>
                    <a:pt x="3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2621075" y="1047025"/>
              <a:ext cx="94625" cy="49525"/>
            </a:xfrm>
            <a:custGeom>
              <a:avLst/>
              <a:gdLst/>
              <a:ahLst/>
              <a:cxnLst/>
              <a:rect l="l" t="t" r="r" b="b"/>
              <a:pathLst>
                <a:path w="3785" h="1981" extrusionOk="0">
                  <a:moveTo>
                    <a:pt x="477" y="0"/>
                  </a:moveTo>
                  <a:cubicBezTo>
                    <a:pt x="226" y="0"/>
                    <a:pt x="0" y="201"/>
                    <a:pt x="0" y="451"/>
                  </a:cubicBezTo>
                  <a:lnTo>
                    <a:pt x="0" y="1529"/>
                  </a:lnTo>
                  <a:cubicBezTo>
                    <a:pt x="0" y="1780"/>
                    <a:pt x="226" y="1980"/>
                    <a:pt x="477" y="1980"/>
                  </a:cubicBezTo>
                  <a:lnTo>
                    <a:pt x="3309" y="1980"/>
                  </a:lnTo>
                  <a:cubicBezTo>
                    <a:pt x="3584" y="1980"/>
                    <a:pt x="3785" y="1780"/>
                    <a:pt x="3785" y="1529"/>
                  </a:cubicBezTo>
                  <a:lnTo>
                    <a:pt x="3785" y="451"/>
                  </a:lnTo>
                  <a:cubicBezTo>
                    <a:pt x="3785" y="201"/>
                    <a:pt x="3584" y="0"/>
                    <a:pt x="3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2678100" y="909800"/>
              <a:ext cx="16925" cy="66425"/>
            </a:xfrm>
            <a:custGeom>
              <a:avLst/>
              <a:gdLst/>
              <a:ahLst/>
              <a:cxnLst/>
              <a:rect l="l" t="t" r="r" b="b"/>
              <a:pathLst>
                <a:path w="677" h="2657" extrusionOk="0">
                  <a:moveTo>
                    <a:pt x="401" y="0"/>
                  </a:moveTo>
                  <a:lnTo>
                    <a:pt x="401" y="1629"/>
                  </a:lnTo>
                  <a:lnTo>
                    <a:pt x="0" y="1629"/>
                  </a:lnTo>
                  <a:lnTo>
                    <a:pt x="0" y="2657"/>
                  </a:lnTo>
                  <a:lnTo>
                    <a:pt x="677" y="2657"/>
                  </a:lnTo>
                  <a:lnTo>
                    <a:pt x="677" y="251"/>
                  </a:lnTo>
                  <a:cubicBezTo>
                    <a:pt x="677" y="101"/>
                    <a:pt x="551"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2340375" y="927350"/>
              <a:ext cx="114050" cy="175450"/>
            </a:xfrm>
            <a:custGeom>
              <a:avLst/>
              <a:gdLst/>
              <a:ahLst/>
              <a:cxnLst/>
              <a:rect l="l" t="t" r="r" b="b"/>
              <a:pathLst>
                <a:path w="4562" h="7018" extrusionOk="0">
                  <a:moveTo>
                    <a:pt x="0" y="0"/>
                  </a:moveTo>
                  <a:lnTo>
                    <a:pt x="0" y="7018"/>
                  </a:lnTo>
                  <a:lnTo>
                    <a:pt x="4562" y="7018"/>
                  </a:lnTo>
                  <a:lnTo>
                    <a:pt x="45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2349775" y="939875"/>
              <a:ext cx="94000" cy="49525"/>
            </a:xfrm>
            <a:custGeom>
              <a:avLst/>
              <a:gdLst/>
              <a:ahLst/>
              <a:cxnLst/>
              <a:rect l="l" t="t" r="r" b="b"/>
              <a:pathLst>
                <a:path w="3760" h="1981" extrusionOk="0">
                  <a:moveTo>
                    <a:pt x="451" y="0"/>
                  </a:moveTo>
                  <a:cubicBezTo>
                    <a:pt x="201" y="0"/>
                    <a:pt x="0" y="201"/>
                    <a:pt x="0" y="451"/>
                  </a:cubicBezTo>
                  <a:lnTo>
                    <a:pt x="0" y="1529"/>
                  </a:lnTo>
                  <a:cubicBezTo>
                    <a:pt x="0" y="1780"/>
                    <a:pt x="201" y="1980"/>
                    <a:pt x="451" y="1980"/>
                  </a:cubicBezTo>
                  <a:lnTo>
                    <a:pt x="3308" y="1980"/>
                  </a:lnTo>
                  <a:cubicBezTo>
                    <a:pt x="3559" y="1980"/>
                    <a:pt x="3760" y="1780"/>
                    <a:pt x="3760" y="1529"/>
                  </a:cubicBezTo>
                  <a:lnTo>
                    <a:pt x="3760" y="451"/>
                  </a:lnTo>
                  <a:cubicBezTo>
                    <a:pt x="3760" y="201"/>
                    <a:pt x="3559" y="0"/>
                    <a:pt x="3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2349775" y="998150"/>
              <a:ext cx="94000" cy="49525"/>
            </a:xfrm>
            <a:custGeom>
              <a:avLst/>
              <a:gdLst/>
              <a:ahLst/>
              <a:cxnLst/>
              <a:rect l="l" t="t" r="r" b="b"/>
              <a:pathLst>
                <a:path w="3760" h="1981" extrusionOk="0">
                  <a:moveTo>
                    <a:pt x="451" y="0"/>
                  </a:moveTo>
                  <a:cubicBezTo>
                    <a:pt x="201" y="0"/>
                    <a:pt x="0" y="201"/>
                    <a:pt x="0" y="451"/>
                  </a:cubicBezTo>
                  <a:lnTo>
                    <a:pt x="0" y="1529"/>
                  </a:lnTo>
                  <a:cubicBezTo>
                    <a:pt x="0" y="1780"/>
                    <a:pt x="201" y="1980"/>
                    <a:pt x="451" y="1980"/>
                  </a:cubicBezTo>
                  <a:lnTo>
                    <a:pt x="3308" y="1980"/>
                  </a:lnTo>
                  <a:cubicBezTo>
                    <a:pt x="3559" y="1980"/>
                    <a:pt x="3760" y="1780"/>
                    <a:pt x="3760" y="1529"/>
                  </a:cubicBezTo>
                  <a:lnTo>
                    <a:pt x="3760" y="451"/>
                  </a:lnTo>
                  <a:cubicBezTo>
                    <a:pt x="3760" y="201"/>
                    <a:pt x="3559" y="0"/>
                    <a:pt x="3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2349775" y="1056425"/>
              <a:ext cx="94000" cy="49500"/>
            </a:xfrm>
            <a:custGeom>
              <a:avLst/>
              <a:gdLst/>
              <a:ahLst/>
              <a:cxnLst/>
              <a:rect l="l" t="t" r="r" b="b"/>
              <a:pathLst>
                <a:path w="3760" h="1980" extrusionOk="0">
                  <a:moveTo>
                    <a:pt x="451" y="0"/>
                  </a:moveTo>
                  <a:cubicBezTo>
                    <a:pt x="201" y="0"/>
                    <a:pt x="0" y="201"/>
                    <a:pt x="0" y="451"/>
                  </a:cubicBezTo>
                  <a:lnTo>
                    <a:pt x="0" y="1529"/>
                  </a:lnTo>
                  <a:cubicBezTo>
                    <a:pt x="0" y="1779"/>
                    <a:pt x="201" y="1980"/>
                    <a:pt x="451" y="1980"/>
                  </a:cubicBezTo>
                  <a:lnTo>
                    <a:pt x="3308" y="1980"/>
                  </a:lnTo>
                  <a:cubicBezTo>
                    <a:pt x="3559" y="1980"/>
                    <a:pt x="3760" y="1779"/>
                    <a:pt x="3760" y="1529"/>
                  </a:cubicBezTo>
                  <a:lnTo>
                    <a:pt x="3760" y="451"/>
                  </a:lnTo>
                  <a:cubicBezTo>
                    <a:pt x="3760" y="201"/>
                    <a:pt x="3559" y="0"/>
                    <a:pt x="3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2362925" y="815800"/>
              <a:ext cx="10675" cy="112825"/>
            </a:xfrm>
            <a:custGeom>
              <a:avLst/>
              <a:gdLst/>
              <a:ahLst/>
              <a:cxnLst/>
              <a:rect l="l" t="t" r="r" b="b"/>
              <a:pathLst>
                <a:path w="427" h="4513" extrusionOk="0">
                  <a:moveTo>
                    <a:pt x="301" y="1"/>
                  </a:moveTo>
                  <a:lnTo>
                    <a:pt x="301" y="3861"/>
                  </a:lnTo>
                  <a:lnTo>
                    <a:pt x="176" y="3861"/>
                  </a:lnTo>
                  <a:lnTo>
                    <a:pt x="176" y="2858"/>
                  </a:lnTo>
                  <a:cubicBezTo>
                    <a:pt x="76" y="2858"/>
                    <a:pt x="0" y="2933"/>
                    <a:pt x="0" y="3008"/>
                  </a:cubicBezTo>
                  <a:lnTo>
                    <a:pt x="0" y="4512"/>
                  </a:lnTo>
                  <a:lnTo>
                    <a:pt x="427" y="4512"/>
                  </a:lnTo>
                  <a:lnTo>
                    <a:pt x="427" y="3861"/>
                  </a:lnTo>
                  <a:lnTo>
                    <a:pt x="351" y="3861"/>
                  </a:lnTo>
                  <a:lnTo>
                    <a:pt x="3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2269575" y="1107800"/>
              <a:ext cx="159800" cy="91275"/>
            </a:xfrm>
            <a:custGeom>
              <a:avLst/>
              <a:gdLst/>
              <a:ahLst/>
              <a:cxnLst/>
              <a:rect l="l" t="t" r="r" b="b"/>
              <a:pathLst>
                <a:path w="6392" h="3651" extrusionOk="0">
                  <a:moveTo>
                    <a:pt x="2932" y="0"/>
                  </a:moveTo>
                  <a:lnTo>
                    <a:pt x="125" y="3058"/>
                  </a:lnTo>
                  <a:cubicBezTo>
                    <a:pt x="0" y="3208"/>
                    <a:pt x="0" y="3434"/>
                    <a:pt x="151" y="3559"/>
                  </a:cubicBezTo>
                  <a:cubicBezTo>
                    <a:pt x="226" y="3609"/>
                    <a:pt x="301" y="3634"/>
                    <a:pt x="376" y="3634"/>
                  </a:cubicBezTo>
                  <a:cubicBezTo>
                    <a:pt x="476" y="3634"/>
                    <a:pt x="577" y="3609"/>
                    <a:pt x="627" y="3534"/>
                  </a:cubicBezTo>
                  <a:lnTo>
                    <a:pt x="3208" y="727"/>
                  </a:lnTo>
                  <a:lnTo>
                    <a:pt x="5765" y="3534"/>
                  </a:lnTo>
                  <a:cubicBezTo>
                    <a:pt x="5830" y="3613"/>
                    <a:pt x="5923" y="3650"/>
                    <a:pt x="6015" y="3650"/>
                  </a:cubicBezTo>
                  <a:cubicBezTo>
                    <a:pt x="6098" y="3650"/>
                    <a:pt x="6181" y="3619"/>
                    <a:pt x="6241" y="3559"/>
                  </a:cubicBezTo>
                  <a:cubicBezTo>
                    <a:pt x="6391" y="3434"/>
                    <a:pt x="6391" y="3208"/>
                    <a:pt x="6266" y="3058"/>
                  </a:cubicBezTo>
                  <a:lnTo>
                    <a:pt x="34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2275825" y="1116575"/>
              <a:ext cx="147275" cy="81775"/>
            </a:xfrm>
            <a:custGeom>
              <a:avLst/>
              <a:gdLst/>
              <a:ahLst/>
              <a:cxnLst/>
              <a:rect l="l" t="t" r="r" b="b"/>
              <a:pathLst>
                <a:path w="5891" h="3271" extrusionOk="0">
                  <a:moveTo>
                    <a:pt x="2858" y="0"/>
                  </a:moveTo>
                  <a:lnTo>
                    <a:pt x="51" y="3058"/>
                  </a:lnTo>
                  <a:cubicBezTo>
                    <a:pt x="1" y="3108"/>
                    <a:pt x="1" y="3183"/>
                    <a:pt x="51" y="3233"/>
                  </a:cubicBezTo>
                  <a:cubicBezTo>
                    <a:pt x="76" y="3258"/>
                    <a:pt x="101" y="3258"/>
                    <a:pt x="126" y="3258"/>
                  </a:cubicBezTo>
                  <a:cubicBezTo>
                    <a:pt x="176" y="3258"/>
                    <a:pt x="201" y="3258"/>
                    <a:pt x="226" y="3233"/>
                  </a:cubicBezTo>
                  <a:lnTo>
                    <a:pt x="2958" y="251"/>
                  </a:lnTo>
                  <a:lnTo>
                    <a:pt x="5690" y="3233"/>
                  </a:lnTo>
                  <a:cubicBezTo>
                    <a:pt x="5703" y="3258"/>
                    <a:pt x="5728" y="3271"/>
                    <a:pt x="5756" y="3271"/>
                  </a:cubicBezTo>
                  <a:cubicBezTo>
                    <a:pt x="5784" y="3271"/>
                    <a:pt x="5815" y="3258"/>
                    <a:pt x="5840" y="3233"/>
                  </a:cubicBezTo>
                  <a:cubicBezTo>
                    <a:pt x="5891" y="3183"/>
                    <a:pt x="5891" y="3108"/>
                    <a:pt x="5840" y="3058"/>
                  </a:cubicBezTo>
                  <a:lnTo>
                    <a:pt x="30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2256405" y="1144750"/>
              <a:ext cx="48275" cy="103425"/>
            </a:xfrm>
            <a:custGeom>
              <a:avLst/>
              <a:gdLst/>
              <a:ahLst/>
              <a:cxnLst/>
              <a:rect l="l" t="t" r="r" b="b"/>
              <a:pathLst>
                <a:path w="1931" h="4137" extrusionOk="0">
                  <a:moveTo>
                    <a:pt x="953" y="1"/>
                  </a:moveTo>
                  <a:cubicBezTo>
                    <a:pt x="427" y="1"/>
                    <a:pt x="1" y="427"/>
                    <a:pt x="1" y="953"/>
                  </a:cubicBezTo>
                  <a:lnTo>
                    <a:pt x="1" y="3184"/>
                  </a:lnTo>
                  <a:cubicBezTo>
                    <a:pt x="1" y="3710"/>
                    <a:pt x="427" y="4136"/>
                    <a:pt x="953" y="4136"/>
                  </a:cubicBezTo>
                  <a:cubicBezTo>
                    <a:pt x="1479" y="4136"/>
                    <a:pt x="1931" y="3710"/>
                    <a:pt x="1931" y="3184"/>
                  </a:cubicBezTo>
                  <a:lnTo>
                    <a:pt x="1931" y="953"/>
                  </a:lnTo>
                  <a:cubicBezTo>
                    <a:pt x="1931" y="427"/>
                    <a:pt x="1479" y="1"/>
                    <a:pt x="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2398630" y="1144750"/>
              <a:ext cx="48275" cy="103425"/>
            </a:xfrm>
            <a:custGeom>
              <a:avLst/>
              <a:gdLst/>
              <a:ahLst/>
              <a:cxnLst/>
              <a:rect l="l" t="t" r="r" b="b"/>
              <a:pathLst>
                <a:path w="1931" h="4137" extrusionOk="0">
                  <a:moveTo>
                    <a:pt x="953" y="1"/>
                  </a:moveTo>
                  <a:cubicBezTo>
                    <a:pt x="427" y="1"/>
                    <a:pt x="1" y="427"/>
                    <a:pt x="1" y="953"/>
                  </a:cubicBezTo>
                  <a:lnTo>
                    <a:pt x="1" y="3184"/>
                  </a:lnTo>
                  <a:cubicBezTo>
                    <a:pt x="1" y="3710"/>
                    <a:pt x="427" y="4136"/>
                    <a:pt x="953" y="4136"/>
                  </a:cubicBezTo>
                  <a:cubicBezTo>
                    <a:pt x="1505" y="4136"/>
                    <a:pt x="1931" y="3710"/>
                    <a:pt x="1931" y="3184"/>
                  </a:cubicBezTo>
                  <a:lnTo>
                    <a:pt x="1931" y="953"/>
                  </a:lnTo>
                  <a:cubicBezTo>
                    <a:pt x="1931" y="427"/>
                    <a:pt x="1505" y="1"/>
                    <a:pt x="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2400525" y="1152275"/>
              <a:ext cx="43250" cy="94025"/>
            </a:xfrm>
            <a:custGeom>
              <a:avLst/>
              <a:gdLst/>
              <a:ahLst/>
              <a:cxnLst/>
              <a:rect l="l" t="t" r="r" b="b"/>
              <a:pathLst>
                <a:path w="1730" h="3761" extrusionOk="0">
                  <a:moveTo>
                    <a:pt x="1429" y="1"/>
                  </a:moveTo>
                  <a:lnTo>
                    <a:pt x="1429" y="1"/>
                  </a:lnTo>
                  <a:cubicBezTo>
                    <a:pt x="1479" y="76"/>
                    <a:pt x="1479" y="176"/>
                    <a:pt x="1479" y="276"/>
                  </a:cubicBezTo>
                  <a:lnTo>
                    <a:pt x="1479" y="2507"/>
                  </a:lnTo>
                  <a:cubicBezTo>
                    <a:pt x="1479" y="3008"/>
                    <a:pt x="1078" y="3409"/>
                    <a:pt x="602" y="3409"/>
                  </a:cubicBezTo>
                  <a:cubicBezTo>
                    <a:pt x="351" y="3409"/>
                    <a:pt x="151" y="3309"/>
                    <a:pt x="0" y="3159"/>
                  </a:cubicBezTo>
                  <a:lnTo>
                    <a:pt x="0" y="3159"/>
                  </a:lnTo>
                  <a:cubicBezTo>
                    <a:pt x="126" y="3509"/>
                    <a:pt x="451" y="3760"/>
                    <a:pt x="827" y="3760"/>
                  </a:cubicBezTo>
                  <a:cubicBezTo>
                    <a:pt x="1329" y="3760"/>
                    <a:pt x="1730" y="3359"/>
                    <a:pt x="1730" y="2883"/>
                  </a:cubicBezTo>
                  <a:lnTo>
                    <a:pt x="1730" y="652"/>
                  </a:lnTo>
                  <a:cubicBezTo>
                    <a:pt x="1730" y="402"/>
                    <a:pt x="1629" y="151"/>
                    <a:pt x="1429"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2256400" y="1152275"/>
              <a:ext cx="43275" cy="94025"/>
            </a:xfrm>
            <a:custGeom>
              <a:avLst/>
              <a:gdLst/>
              <a:ahLst/>
              <a:cxnLst/>
              <a:rect l="l" t="t" r="r" b="b"/>
              <a:pathLst>
                <a:path w="1731" h="3761" extrusionOk="0">
                  <a:moveTo>
                    <a:pt x="277" y="1"/>
                  </a:moveTo>
                  <a:lnTo>
                    <a:pt x="277" y="1"/>
                  </a:lnTo>
                  <a:cubicBezTo>
                    <a:pt x="101" y="151"/>
                    <a:pt x="1" y="402"/>
                    <a:pt x="1" y="652"/>
                  </a:cubicBezTo>
                  <a:lnTo>
                    <a:pt x="1" y="2883"/>
                  </a:lnTo>
                  <a:cubicBezTo>
                    <a:pt x="1" y="3359"/>
                    <a:pt x="402" y="3760"/>
                    <a:pt x="878" y="3760"/>
                  </a:cubicBezTo>
                  <a:cubicBezTo>
                    <a:pt x="1279" y="3760"/>
                    <a:pt x="1605" y="3509"/>
                    <a:pt x="1730" y="3159"/>
                  </a:cubicBezTo>
                  <a:lnTo>
                    <a:pt x="1730" y="3159"/>
                  </a:lnTo>
                  <a:cubicBezTo>
                    <a:pt x="1580" y="3309"/>
                    <a:pt x="1354" y="3409"/>
                    <a:pt x="1129" y="3409"/>
                  </a:cubicBezTo>
                  <a:cubicBezTo>
                    <a:pt x="627" y="3409"/>
                    <a:pt x="226" y="3008"/>
                    <a:pt x="226" y="2507"/>
                  </a:cubicBezTo>
                  <a:lnTo>
                    <a:pt x="226" y="276"/>
                  </a:lnTo>
                  <a:cubicBezTo>
                    <a:pt x="226" y="176"/>
                    <a:pt x="251" y="76"/>
                    <a:pt x="277"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2283975" y="1199900"/>
              <a:ext cx="52025" cy="23200"/>
            </a:xfrm>
            <a:custGeom>
              <a:avLst/>
              <a:gdLst/>
              <a:ahLst/>
              <a:cxnLst/>
              <a:rect l="l" t="t" r="r" b="b"/>
              <a:pathLst>
                <a:path w="2081" h="928" extrusionOk="0">
                  <a:moveTo>
                    <a:pt x="452" y="0"/>
                  </a:moveTo>
                  <a:cubicBezTo>
                    <a:pt x="201" y="0"/>
                    <a:pt x="1" y="201"/>
                    <a:pt x="1" y="452"/>
                  </a:cubicBezTo>
                  <a:cubicBezTo>
                    <a:pt x="1" y="702"/>
                    <a:pt x="201" y="928"/>
                    <a:pt x="452" y="928"/>
                  </a:cubicBezTo>
                  <a:lnTo>
                    <a:pt x="2081" y="928"/>
                  </a:lnTo>
                  <a:lnTo>
                    <a:pt x="2081"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a:off x="2371075" y="1199900"/>
              <a:ext cx="52650" cy="23200"/>
            </a:xfrm>
            <a:custGeom>
              <a:avLst/>
              <a:gdLst/>
              <a:ahLst/>
              <a:cxnLst/>
              <a:rect l="l" t="t" r="r" b="b"/>
              <a:pathLst>
                <a:path w="2106" h="928" extrusionOk="0">
                  <a:moveTo>
                    <a:pt x="0" y="0"/>
                  </a:moveTo>
                  <a:lnTo>
                    <a:pt x="0" y="928"/>
                  </a:lnTo>
                  <a:lnTo>
                    <a:pt x="1654" y="928"/>
                  </a:lnTo>
                  <a:cubicBezTo>
                    <a:pt x="1905" y="928"/>
                    <a:pt x="2106" y="702"/>
                    <a:pt x="2106" y="452"/>
                  </a:cubicBezTo>
                  <a:cubicBezTo>
                    <a:pt x="2106" y="201"/>
                    <a:pt x="1905" y="0"/>
                    <a:pt x="1654"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2283975" y="1213675"/>
              <a:ext cx="52025" cy="9425"/>
            </a:xfrm>
            <a:custGeom>
              <a:avLst/>
              <a:gdLst/>
              <a:ahLst/>
              <a:cxnLst/>
              <a:rect l="l" t="t" r="r" b="b"/>
              <a:pathLst>
                <a:path w="2081" h="377" extrusionOk="0">
                  <a:moveTo>
                    <a:pt x="1" y="1"/>
                  </a:moveTo>
                  <a:cubicBezTo>
                    <a:pt x="51" y="201"/>
                    <a:pt x="226" y="377"/>
                    <a:pt x="452" y="377"/>
                  </a:cubicBezTo>
                  <a:lnTo>
                    <a:pt x="2081" y="377"/>
                  </a:lnTo>
                  <a:lnTo>
                    <a:pt x="20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2371075" y="1213675"/>
              <a:ext cx="52650" cy="9425"/>
            </a:xfrm>
            <a:custGeom>
              <a:avLst/>
              <a:gdLst/>
              <a:ahLst/>
              <a:cxnLst/>
              <a:rect l="l" t="t" r="r" b="b"/>
              <a:pathLst>
                <a:path w="2106" h="377" extrusionOk="0">
                  <a:moveTo>
                    <a:pt x="0" y="1"/>
                  </a:moveTo>
                  <a:lnTo>
                    <a:pt x="0" y="377"/>
                  </a:lnTo>
                  <a:lnTo>
                    <a:pt x="1654" y="377"/>
                  </a:lnTo>
                  <a:cubicBezTo>
                    <a:pt x="1855" y="377"/>
                    <a:pt x="2055" y="201"/>
                    <a:pt x="2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2529600" y="1212425"/>
              <a:ext cx="191750" cy="169825"/>
            </a:xfrm>
            <a:custGeom>
              <a:avLst/>
              <a:gdLst/>
              <a:ahLst/>
              <a:cxnLst/>
              <a:rect l="l" t="t" r="r" b="b"/>
              <a:pathLst>
                <a:path w="7670" h="6793" extrusionOk="0">
                  <a:moveTo>
                    <a:pt x="7243" y="1"/>
                  </a:moveTo>
                  <a:lnTo>
                    <a:pt x="5664" y="4211"/>
                  </a:lnTo>
                  <a:lnTo>
                    <a:pt x="0" y="6367"/>
                  </a:lnTo>
                  <a:lnTo>
                    <a:pt x="176" y="6793"/>
                  </a:lnTo>
                  <a:lnTo>
                    <a:pt x="6015" y="4562"/>
                  </a:lnTo>
                  <a:lnTo>
                    <a:pt x="7669" y="176"/>
                  </a:lnTo>
                  <a:lnTo>
                    <a:pt x="72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2671200" y="1319575"/>
              <a:ext cx="748775" cy="844000"/>
            </a:xfrm>
            <a:custGeom>
              <a:avLst/>
              <a:gdLst/>
              <a:ahLst/>
              <a:cxnLst/>
              <a:rect l="l" t="t" r="r" b="b"/>
              <a:pathLst>
                <a:path w="29951" h="33760" extrusionOk="0">
                  <a:moveTo>
                    <a:pt x="351" y="0"/>
                  </a:moveTo>
                  <a:lnTo>
                    <a:pt x="0" y="301"/>
                  </a:lnTo>
                  <a:lnTo>
                    <a:pt x="29600" y="33760"/>
                  </a:lnTo>
                  <a:lnTo>
                    <a:pt x="29950" y="33434"/>
                  </a:lnTo>
                  <a:lnTo>
                    <a:pt x="3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2343500" y="1212425"/>
              <a:ext cx="191750" cy="169825"/>
            </a:xfrm>
            <a:custGeom>
              <a:avLst/>
              <a:gdLst/>
              <a:ahLst/>
              <a:cxnLst/>
              <a:rect l="l" t="t" r="r" b="b"/>
              <a:pathLst>
                <a:path w="7670" h="6793" extrusionOk="0">
                  <a:moveTo>
                    <a:pt x="452" y="1"/>
                  </a:moveTo>
                  <a:lnTo>
                    <a:pt x="1" y="176"/>
                  </a:lnTo>
                  <a:lnTo>
                    <a:pt x="1655" y="4562"/>
                  </a:lnTo>
                  <a:lnTo>
                    <a:pt x="7519" y="6793"/>
                  </a:lnTo>
                  <a:lnTo>
                    <a:pt x="7670" y="6367"/>
                  </a:lnTo>
                  <a:lnTo>
                    <a:pt x="2031" y="4211"/>
                  </a:lnTo>
                  <a:lnTo>
                    <a:pt x="4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1659275" y="1319575"/>
              <a:ext cx="734375" cy="825225"/>
            </a:xfrm>
            <a:custGeom>
              <a:avLst/>
              <a:gdLst/>
              <a:ahLst/>
              <a:cxnLst/>
              <a:rect l="l" t="t" r="r" b="b"/>
              <a:pathLst>
                <a:path w="29375" h="33009" extrusionOk="0">
                  <a:moveTo>
                    <a:pt x="29024" y="0"/>
                  </a:moveTo>
                  <a:lnTo>
                    <a:pt x="1" y="32707"/>
                  </a:lnTo>
                  <a:lnTo>
                    <a:pt x="352" y="33008"/>
                  </a:lnTo>
                  <a:lnTo>
                    <a:pt x="29375" y="301"/>
                  </a:lnTo>
                  <a:lnTo>
                    <a:pt x="290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2327830" y="1144750"/>
              <a:ext cx="47650" cy="103425"/>
            </a:xfrm>
            <a:custGeom>
              <a:avLst/>
              <a:gdLst/>
              <a:ahLst/>
              <a:cxnLst/>
              <a:rect l="l" t="t" r="r" b="b"/>
              <a:pathLst>
                <a:path w="1906" h="4137" extrusionOk="0">
                  <a:moveTo>
                    <a:pt x="953" y="1"/>
                  </a:moveTo>
                  <a:cubicBezTo>
                    <a:pt x="427" y="1"/>
                    <a:pt x="1" y="427"/>
                    <a:pt x="1" y="953"/>
                  </a:cubicBezTo>
                  <a:lnTo>
                    <a:pt x="1" y="3184"/>
                  </a:lnTo>
                  <a:cubicBezTo>
                    <a:pt x="1" y="3710"/>
                    <a:pt x="427" y="4136"/>
                    <a:pt x="953" y="4136"/>
                  </a:cubicBezTo>
                  <a:cubicBezTo>
                    <a:pt x="1480" y="4136"/>
                    <a:pt x="1906" y="3710"/>
                    <a:pt x="1906" y="3184"/>
                  </a:cubicBezTo>
                  <a:lnTo>
                    <a:pt x="1906" y="953"/>
                  </a:lnTo>
                  <a:cubicBezTo>
                    <a:pt x="1906" y="427"/>
                    <a:pt x="1480" y="1"/>
                    <a:pt x="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2327825" y="1152275"/>
              <a:ext cx="43275" cy="94025"/>
            </a:xfrm>
            <a:custGeom>
              <a:avLst/>
              <a:gdLst/>
              <a:ahLst/>
              <a:cxnLst/>
              <a:rect l="l" t="t" r="r" b="b"/>
              <a:pathLst>
                <a:path w="1731" h="3761" extrusionOk="0">
                  <a:moveTo>
                    <a:pt x="302" y="1"/>
                  </a:moveTo>
                  <a:cubicBezTo>
                    <a:pt x="101" y="151"/>
                    <a:pt x="1" y="402"/>
                    <a:pt x="1" y="652"/>
                  </a:cubicBezTo>
                  <a:lnTo>
                    <a:pt x="1" y="2883"/>
                  </a:lnTo>
                  <a:cubicBezTo>
                    <a:pt x="1" y="3359"/>
                    <a:pt x="402" y="3760"/>
                    <a:pt x="903" y="3760"/>
                  </a:cubicBezTo>
                  <a:cubicBezTo>
                    <a:pt x="1279" y="3760"/>
                    <a:pt x="1605" y="3509"/>
                    <a:pt x="1730" y="3159"/>
                  </a:cubicBezTo>
                  <a:lnTo>
                    <a:pt x="1730" y="3159"/>
                  </a:lnTo>
                  <a:cubicBezTo>
                    <a:pt x="1580" y="3309"/>
                    <a:pt x="1354" y="3409"/>
                    <a:pt x="1129" y="3409"/>
                  </a:cubicBezTo>
                  <a:cubicBezTo>
                    <a:pt x="653" y="3409"/>
                    <a:pt x="252" y="3008"/>
                    <a:pt x="252" y="2507"/>
                  </a:cubicBezTo>
                  <a:lnTo>
                    <a:pt x="252" y="276"/>
                  </a:lnTo>
                  <a:cubicBezTo>
                    <a:pt x="252" y="176"/>
                    <a:pt x="252" y="76"/>
                    <a:pt x="302"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2337225" y="1149150"/>
              <a:ext cx="25725" cy="19450"/>
            </a:xfrm>
            <a:custGeom>
              <a:avLst/>
              <a:gdLst/>
              <a:ahLst/>
              <a:cxnLst/>
              <a:rect l="l" t="t" r="r" b="b"/>
              <a:pathLst>
                <a:path w="1029" h="778" extrusionOk="0">
                  <a:moveTo>
                    <a:pt x="527" y="0"/>
                  </a:moveTo>
                  <a:cubicBezTo>
                    <a:pt x="252" y="0"/>
                    <a:pt x="1" y="176"/>
                    <a:pt x="1" y="401"/>
                  </a:cubicBezTo>
                  <a:cubicBezTo>
                    <a:pt x="1" y="602"/>
                    <a:pt x="252" y="777"/>
                    <a:pt x="527" y="777"/>
                  </a:cubicBezTo>
                  <a:cubicBezTo>
                    <a:pt x="803" y="777"/>
                    <a:pt x="1028" y="602"/>
                    <a:pt x="1028" y="401"/>
                  </a:cubicBezTo>
                  <a:cubicBezTo>
                    <a:pt x="1028" y="176"/>
                    <a:pt x="803" y="0"/>
                    <a:pt x="527"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2408675" y="1149150"/>
              <a:ext cx="25700" cy="19450"/>
            </a:xfrm>
            <a:custGeom>
              <a:avLst/>
              <a:gdLst/>
              <a:ahLst/>
              <a:cxnLst/>
              <a:rect l="l" t="t" r="r" b="b"/>
              <a:pathLst>
                <a:path w="1028" h="778" extrusionOk="0">
                  <a:moveTo>
                    <a:pt x="501" y="0"/>
                  </a:moveTo>
                  <a:cubicBezTo>
                    <a:pt x="226" y="0"/>
                    <a:pt x="0" y="176"/>
                    <a:pt x="0" y="401"/>
                  </a:cubicBezTo>
                  <a:cubicBezTo>
                    <a:pt x="0" y="602"/>
                    <a:pt x="226" y="777"/>
                    <a:pt x="501" y="777"/>
                  </a:cubicBezTo>
                  <a:cubicBezTo>
                    <a:pt x="802" y="777"/>
                    <a:pt x="1028" y="602"/>
                    <a:pt x="1028" y="401"/>
                  </a:cubicBezTo>
                  <a:cubicBezTo>
                    <a:pt x="1028" y="176"/>
                    <a:pt x="802" y="0"/>
                    <a:pt x="501"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266425" y="1149150"/>
              <a:ext cx="25725" cy="19450"/>
            </a:xfrm>
            <a:custGeom>
              <a:avLst/>
              <a:gdLst/>
              <a:ahLst/>
              <a:cxnLst/>
              <a:rect l="l" t="t" r="r" b="b"/>
              <a:pathLst>
                <a:path w="1029" h="778" extrusionOk="0">
                  <a:moveTo>
                    <a:pt x="502" y="0"/>
                  </a:moveTo>
                  <a:cubicBezTo>
                    <a:pt x="226" y="0"/>
                    <a:pt x="1" y="176"/>
                    <a:pt x="1" y="401"/>
                  </a:cubicBezTo>
                  <a:cubicBezTo>
                    <a:pt x="1" y="602"/>
                    <a:pt x="226" y="777"/>
                    <a:pt x="502" y="777"/>
                  </a:cubicBezTo>
                  <a:cubicBezTo>
                    <a:pt x="803" y="777"/>
                    <a:pt x="1028" y="602"/>
                    <a:pt x="1028" y="401"/>
                  </a:cubicBezTo>
                  <a:cubicBezTo>
                    <a:pt x="1028" y="176"/>
                    <a:pt x="803" y="0"/>
                    <a:pt x="502"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35475" y="1107800"/>
              <a:ext cx="159800" cy="91275"/>
            </a:xfrm>
            <a:custGeom>
              <a:avLst/>
              <a:gdLst/>
              <a:ahLst/>
              <a:cxnLst/>
              <a:rect l="l" t="t" r="r" b="b"/>
              <a:pathLst>
                <a:path w="6392" h="3651" extrusionOk="0">
                  <a:moveTo>
                    <a:pt x="2933" y="0"/>
                  </a:moveTo>
                  <a:lnTo>
                    <a:pt x="126" y="3058"/>
                  </a:lnTo>
                  <a:cubicBezTo>
                    <a:pt x="1" y="3208"/>
                    <a:pt x="1" y="3434"/>
                    <a:pt x="151" y="3559"/>
                  </a:cubicBezTo>
                  <a:cubicBezTo>
                    <a:pt x="211" y="3619"/>
                    <a:pt x="294" y="3650"/>
                    <a:pt x="377" y="3650"/>
                  </a:cubicBezTo>
                  <a:cubicBezTo>
                    <a:pt x="469" y="3650"/>
                    <a:pt x="562" y="3613"/>
                    <a:pt x="627" y="3534"/>
                  </a:cubicBezTo>
                  <a:lnTo>
                    <a:pt x="3184" y="727"/>
                  </a:lnTo>
                  <a:lnTo>
                    <a:pt x="5765" y="3534"/>
                  </a:lnTo>
                  <a:cubicBezTo>
                    <a:pt x="5815" y="3609"/>
                    <a:pt x="5916" y="3634"/>
                    <a:pt x="6016" y="3634"/>
                  </a:cubicBezTo>
                  <a:cubicBezTo>
                    <a:pt x="6091" y="3634"/>
                    <a:pt x="6191" y="3609"/>
                    <a:pt x="6241" y="3559"/>
                  </a:cubicBezTo>
                  <a:cubicBezTo>
                    <a:pt x="6392" y="3434"/>
                    <a:pt x="6392" y="3208"/>
                    <a:pt x="6266" y="3058"/>
                  </a:cubicBezTo>
                  <a:lnTo>
                    <a:pt x="34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641750" y="1116575"/>
              <a:ext cx="147275" cy="81775"/>
            </a:xfrm>
            <a:custGeom>
              <a:avLst/>
              <a:gdLst/>
              <a:ahLst/>
              <a:cxnLst/>
              <a:rect l="l" t="t" r="r" b="b"/>
              <a:pathLst>
                <a:path w="5891" h="3271" extrusionOk="0">
                  <a:moveTo>
                    <a:pt x="2858" y="0"/>
                  </a:moveTo>
                  <a:lnTo>
                    <a:pt x="51" y="3058"/>
                  </a:lnTo>
                  <a:cubicBezTo>
                    <a:pt x="0" y="3108"/>
                    <a:pt x="0" y="3183"/>
                    <a:pt x="51" y="3233"/>
                  </a:cubicBezTo>
                  <a:cubicBezTo>
                    <a:pt x="76" y="3258"/>
                    <a:pt x="101" y="3258"/>
                    <a:pt x="126" y="3258"/>
                  </a:cubicBezTo>
                  <a:cubicBezTo>
                    <a:pt x="151" y="3258"/>
                    <a:pt x="201" y="3258"/>
                    <a:pt x="201" y="3233"/>
                  </a:cubicBezTo>
                  <a:lnTo>
                    <a:pt x="2933" y="251"/>
                  </a:lnTo>
                  <a:lnTo>
                    <a:pt x="5665" y="3233"/>
                  </a:lnTo>
                  <a:cubicBezTo>
                    <a:pt x="5690" y="3258"/>
                    <a:pt x="5721" y="3271"/>
                    <a:pt x="5752" y="3271"/>
                  </a:cubicBezTo>
                  <a:cubicBezTo>
                    <a:pt x="5784" y="3271"/>
                    <a:pt x="5815" y="3258"/>
                    <a:pt x="5840" y="3233"/>
                  </a:cubicBezTo>
                  <a:cubicBezTo>
                    <a:pt x="5890" y="3183"/>
                    <a:pt x="5890" y="3108"/>
                    <a:pt x="5840" y="3058"/>
                  </a:cubicBezTo>
                  <a:lnTo>
                    <a:pt x="30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622330" y="1144750"/>
              <a:ext cx="47650" cy="103425"/>
            </a:xfrm>
            <a:custGeom>
              <a:avLst/>
              <a:gdLst/>
              <a:ahLst/>
              <a:cxnLst/>
              <a:rect l="l" t="t" r="r" b="b"/>
              <a:pathLst>
                <a:path w="1906" h="4137" extrusionOk="0">
                  <a:moveTo>
                    <a:pt x="953" y="1"/>
                  </a:moveTo>
                  <a:cubicBezTo>
                    <a:pt x="426" y="1"/>
                    <a:pt x="0" y="427"/>
                    <a:pt x="0" y="953"/>
                  </a:cubicBezTo>
                  <a:lnTo>
                    <a:pt x="0" y="3184"/>
                  </a:lnTo>
                  <a:cubicBezTo>
                    <a:pt x="0" y="3710"/>
                    <a:pt x="426" y="4136"/>
                    <a:pt x="953" y="4136"/>
                  </a:cubicBezTo>
                  <a:cubicBezTo>
                    <a:pt x="1479" y="4136"/>
                    <a:pt x="1905" y="3710"/>
                    <a:pt x="1905" y="3184"/>
                  </a:cubicBezTo>
                  <a:lnTo>
                    <a:pt x="1905" y="953"/>
                  </a:lnTo>
                  <a:cubicBezTo>
                    <a:pt x="1905" y="427"/>
                    <a:pt x="1479" y="1"/>
                    <a:pt x="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2763300" y="1144750"/>
              <a:ext cx="47650" cy="103425"/>
            </a:xfrm>
            <a:custGeom>
              <a:avLst/>
              <a:gdLst/>
              <a:ahLst/>
              <a:cxnLst/>
              <a:rect l="l" t="t" r="r" b="b"/>
              <a:pathLst>
                <a:path w="1906" h="4137" extrusionOk="0">
                  <a:moveTo>
                    <a:pt x="953" y="1"/>
                  </a:moveTo>
                  <a:cubicBezTo>
                    <a:pt x="427" y="1"/>
                    <a:pt x="1" y="427"/>
                    <a:pt x="1" y="953"/>
                  </a:cubicBezTo>
                  <a:lnTo>
                    <a:pt x="1" y="3184"/>
                  </a:lnTo>
                  <a:cubicBezTo>
                    <a:pt x="1" y="3710"/>
                    <a:pt x="427" y="4136"/>
                    <a:pt x="953" y="4136"/>
                  </a:cubicBezTo>
                  <a:cubicBezTo>
                    <a:pt x="1479" y="4136"/>
                    <a:pt x="1905" y="3710"/>
                    <a:pt x="1905" y="3184"/>
                  </a:cubicBezTo>
                  <a:lnTo>
                    <a:pt x="1905" y="953"/>
                  </a:lnTo>
                  <a:cubicBezTo>
                    <a:pt x="1905" y="427"/>
                    <a:pt x="1479" y="1"/>
                    <a:pt x="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2765800" y="1152275"/>
              <a:ext cx="43900" cy="94025"/>
            </a:xfrm>
            <a:custGeom>
              <a:avLst/>
              <a:gdLst/>
              <a:ahLst/>
              <a:cxnLst/>
              <a:rect l="l" t="t" r="r" b="b"/>
              <a:pathLst>
                <a:path w="1756" h="3761" extrusionOk="0">
                  <a:moveTo>
                    <a:pt x="1455" y="1"/>
                  </a:moveTo>
                  <a:lnTo>
                    <a:pt x="1455" y="1"/>
                  </a:lnTo>
                  <a:cubicBezTo>
                    <a:pt x="1480" y="76"/>
                    <a:pt x="1505" y="176"/>
                    <a:pt x="1505" y="276"/>
                  </a:cubicBezTo>
                  <a:lnTo>
                    <a:pt x="1505" y="2507"/>
                  </a:lnTo>
                  <a:cubicBezTo>
                    <a:pt x="1505" y="3008"/>
                    <a:pt x="1104" y="3409"/>
                    <a:pt x="627" y="3409"/>
                  </a:cubicBezTo>
                  <a:cubicBezTo>
                    <a:pt x="377" y="3409"/>
                    <a:pt x="176" y="3309"/>
                    <a:pt x="1" y="3159"/>
                  </a:cubicBezTo>
                  <a:lnTo>
                    <a:pt x="1" y="3159"/>
                  </a:lnTo>
                  <a:cubicBezTo>
                    <a:pt x="126" y="3509"/>
                    <a:pt x="477" y="3760"/>
                    <a:pt x="853" y="3760"/>
                  </a:cubicBezTo>
                  <a:cubicBezTo>
                    <a:pt x="1354" y="3760"/>
                    <a:pt x="1755" y="3359"/>
                    <a:pt x="1755" y="2883"/>
                  </a:cubicBezTo>
                  <a:lnTo>
                    <a:pt x="1755" y="652"/>
                  </a:lnTo>
                  <a:cubicBezTo>
                    <a:pt x="1755" y="402"/>
                    <a:pt x="1630" y="151"/>
                    <a:pt x="1455"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2622325" y="1152275"/>
              <a:ext cx="43250" cy="94025"/>
            </a:xfrm>
            <a:custGeom>
              <a:avLst/>
              <a:gdLst/>
              <a:ahLst/>
              <a:cxnLst/>
              <a:rect l="l" t="t" r="r" b="b"/>
              <a:pathLst>
                <a:path w="1730" h="3761" extrusionOk="0">
                  <a:moveTo>
                    <a:pt x="276" y="1"/>
                  </a:moveTo>
                  <a:cubicBezTo>
                    <a:pt x="101" y="151"/>
                    <a:pt x="0" y="402"/>
                    <a:pt x="0" y="652"/>
                  </a:cubicBezTo>
                  <a:lnTo>
                    <a:pt x="0" y="2883"/>
                  </a:lnTo>
                  <a:cubicBezTo>
                    <a:pt x="0" y="3359"/>
                    <a:pt x="401" y="3760"/>
                    <a:pt x="878" y="3760"/>
                  </a:cubicBezTo>
                  <a:cubicBezTo>
                    <a:pt x="1279" y="3760"/>
                    <a:pt x="1605" y="3509"/>
                    <a:pt x="1730" y="3159"/>
                  </a:cubicBezTo>
                  <a:lnTo>
                    <a:pt x="1730" y="3159"/>
                  </a:lnTo>
                  <a:cubicBezTo>
                    <a:pt x="1579" y="3309"/>
                    <a:pt x="1354" y="3409"/>
                    <a:pt x="1128" y="3409"/>
                  </a:cubicBezTo>
                  <a:cubicBezTo>
                    <a:pt x="627" y="3409"/>
                    <a:pt x="226" y="3008"/>
                    <a:pt x="226" y="2507"/>
                  </a:cubicBezTo>
                  <a:lnTo>
                    <a:pt x="226" y="276"/>
                  </a:lnTo>
                  <a:cubicBezTo>
                    <a:pt x="226" y="176"/>
                    <a:pt x="251" y="76"/>
                    <a:pt x="276"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2649275" y="1199900"/>
              <a:ext cx="52650" cy="23200"/>
            </a:xfrm>
            <a:custGeom>
              <a:avLst/>
              <a:gdLst/>
              <a:ahLst/>
              <a:cxnLst/>
              <a:rect l="l" t="t" r="r" b="b"/>
              <a:pathLst>
                <a:path w="2106" h="928" extrusionOk="0">
                  <a:moveTo>
                    <a:pt x="476" y="0"/>
                  </a:moveTo>
                  <a:cubicBezTo>
                    <a:pt x="226" y="0"/>
                    <a:pt x="0" y="201"/>
                    <a:pt x="0" y="452"/>
                  </a:cubicBezTo>
                  <a:cubicBezTo>
                    <a:pt x="0" y="702"/>
                    <a:pt x="226" y="928"/>
                    <a:pt x="476" y="928"/>
                  </a:cubicBezTo>
                  <a:lnTo>
                    <a:pt x="2105" y="928"/>
                  </a:lnTo>
                  <a:lnTo>
                    <a:pt x="2105"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2736975" y="1199900"/>
              <a:ext cx="52675" cy="23200"/>
            </a:xfrm>
            <a:custGeom>
              <a:avLst/>
              <a:gdLst/>
              <a:ahLst/>
              <a:cxnLst/>
              <a:rect l="l" t="t" r="r" b="b"/>
              <a:pathLst>
                <a:path w="2107" h="928" extrusionOk="0">
                  <a:moveTo>
                    <a:pt x="1" y="0"/>
                  </a:moveTo>
                  <a:lnTo>
                    <a:pt x="1" y="928"/>
                  </a:lnTo>
                  <a:lnTo>
                    <a:pt x="1630" y="928"/>
                  </a:lnTo>
                  <a:cubicBezTo>
                    <a:pt x="1881" y="928"/>
                    <a:pt x="2106" y="702"/>
                    <a:pt x="2106" y="452"/>
                  </a:cubicBezTo>
                  <a:cubicBezTo>
                    <a:pt x="2106" y="201"/>
                    <a:pt x="1881" y="0"/>
                    <a:pt x="1630"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2649900" y="1213675"/>
              <a:ext cx="52025" cy="9425"/>
            </a:xfrm>
            <a:custGeom>
              <a:avLst/>
              <a:gdLst/>
              <a:ahLst/>
              <a:cxnLst/>
              <a:rect l="l" t="t" r="r" b="b"/>
              <a:pathLst>
                <a:path w="2081" h="377" extrusionOk="0">
                  <a:moveTo>
                    <a:pt x="0" y="1"/>
                  </a:moveTo>
                  <a:cubicBezTo>
                    <a:pt x="25" y="201"/>
                    <a:pt x="226" y="377"/>
                    <a:pt x="451" y="377"/>
                  </a:cubicBezTo>
                  <a:lnTo>
                    <a:pt x="2080" y="377"/>
                  </a:lnTo>
                  <a:lnTo>
                    <a:pt x="20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2736975" y="1213675"/>
              <a:ext cx="52050" cy="9425"/>
            </a:xfrm>
            <a:custGeom>
              <a:avLst/>
              <a:gdLst/>
              <a:ahLst/>
              <a:cxnLst/>
              <a:rect l="l" t="t" r="r" b="b"/>
              <a:pathLst>
                <a:path w="2082" h="377" extrusionOk="0">
                  <a:moveTo>
                    <a:pt x="1" y="1"/>
                  </a:moveTo>
                  <a:lnTo>
                    <a:pt x="1" y="377"/>
                  </a:lnTo>
                  <a:lnTo>
                    <a:pt x="1630" y="377"/>
                  </a:lnTo>
                  <a:cubicBezTo>
                    <a:pt x="1856" y="377"/>
                    <a:pt x="2056" y="201"/>
                    <a:pt x="20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2693130" y="1144750"/>
              <a:ext cx="48275" cy="103425"/>
            </a:xfrm>
            <a:custGeom>
              <a:avLst/>
              <a:gdLst/>
              <a:ahLst/>
              <a:cxnLst/>
              <a:rect l="l" t="t" r="r" b="b"/>
              <a:pathLst>
                <a:path w="1931" h="4137" extrusionOk="0">
                  <a:moveTo>
                    <a:pt x="978" y="1"/>
                  </a:moveTo>
                  <a:cubicBezTo>
                    <a:pt x="427" y="1"/>
                    <a:pt x="0" y="427"/>
                    <a:pt x="0" y="953"/>
                  </a:cubicBezTo>
                  <a:lnTo>
                    <a:pt x="0" y="3184"/>
                  </a:lnTo>
                  <a:cubicBezTo>
                    <a:pt x="0" y="3710"/>
                    <a:pt x="427" y="4136"/>
                    <a:pt x="978" y="4136"/>
                  </a:cubicBezTo>
                  <a:cubicBezTo>
                    <a:pt x="1504" y="4136"/>
                    <a:pt x="1930" y="3710"/>
                    <a:pt x="1930" y="3184"/>
                  </a:cubicBezTo>
                  <a:lnTo>
                    <a:pt x="1930" y="953"/>
                  </a:lnTo>
                  <a:cubicBezTo>
                    <a:pt x="1930" y="427"/>
                    <a:pt x="1504" y="1"/>
                    <a:pt x="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2693750" y="1152275"/>
              <a:ext cx="43250" cy="94025"/>
            </a:xfrm>
            <a:custGeom>
              <a:avLst/>
              <a:gdLst/>
              <a:ahLst/>
              <a:cxnLst/>
              <a:rect l="l" t="t" r="r" b="b"/>
              <a:pathLst>
                <a:path w="1730" h="3761" extrusionOk="0">
                  <a:moveTo>
                    <a:pt x="276" y="1"/>
                  </a:moveTo>
                  <a:lnTo>
                    <a:pt x="276" y="1"/>
                  </a:lnTo>
                  <a:cubicBezTo>
                    <a:pt x="101" y="151"/>
                    <a:pt x="1" y="402"/>
                    <a:pt x="1" y="652"/>
                  </a:cubicBezTo>
                  <a:lnTo>
                    <a:pt x="1" y="2883"/>
                  </a:lnTo>
                  <a:cubicBezTo>
                    <a:pt x="1" y="3359"/>
                    <a:pt x="402" y="3760"/>
                    <a:pt x="878" y="3760"/>
                  </a:cubicBezTo>
                  <a:cubicBezTo>
                    <a:pt x="1279" y="3760"/>
                    <a:pt x="1605" y="3509"/>
                    <a:pt x="1730" y="3159"/>
                  </a:cubicBezTo>
                  <a:lnTo>
                    <a:pt x="1730" y="3159"/>
                  </a:lnTo>
                  <a:cubicBezTo>
                    <a:pt x="1580" y="3309"/>
                    <a:pt x="1354" y="3409"/>
                    <a:pt x="1128" y="3409"/>
                  </a:cubicBezTo>
                  <a:cubicBezTo>
                    <a:pt x="627" y="3409"/>
                    <a:pt x="226" y="3008"/>
                    <a:pt x="226" y="2507"/>
                  </a:cubicBezTo>
                  <a:lnTo>
                    <a:pt x="226" y="276"/>
                  </a:lnTo>
                  <a:cubicBezTo>
                    <a:pt x="226" y="176"/>
                    <a:pt x="251" y="76"/>
                    <a:pt x="276"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2703150" y="1149150"/>
              <a:ext cx="25725" cy="19450"/>
            </a:xfrm>
            <a:custGeom>
              <a:avLst/>
              <a:gdLst/>
              <a:ahLst/>
              <a:cxnLst/>
              <a:rect l="l" t="t" r="r" b="b"/>
              <a:pathLst>
                <a:path w="1029" h="778" extrusionOk="0">
                  <a:moveTo>
                    <a:pt x="527" y="0"/>
                  </a:moveTo>
                  <a:cubicBezTo>
                    <a:pt x="226" y="0"/>
                    <a:pt x="1" y="176"/>
                    <a:pt x="1" y="401"/>
                  </a:cubicBezTo>
                  <a:cubicBezTo>
                    <a:pt x="1" y="602"/>
                    <a:pt x="226" y="777"/>
                    <a:pt x="527" y="777"/>
                  </a:cubicBezTo>
                  <a:cubicBezTo>
                    <a:pt x="803" y="777"/>
                    <a:pt x="1028" y="602"/>
                    <a:pt x="1028" y="401"/>
                  </a:cubicBezTo>
                  <a:cubicBezTo>
                    <a:pt x="1028" y="176"/>
                    <a:pt x="803" y="0"/>
                    <a:pt x="527"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a:off x="2774575" y="1149150"/>
              <a:ext cx="25725" cy="19450"/>
            </a:xfrm>
            <a:custGeom>
              <a:avLst/>
              <a:gdLst/>
              <a:ahLst/>
              <a:cxnLst/>
              <a:rect l="l" t="t" r="r" b="b"/>
              <a:pathLst>
                <a:path w="1029" h="778" extrusionOk="0">
                  <a:moveTo>
                    <a:pt x="502" y="0"/>
                  </a:moveTo>
                  <a:cubicBezTo>
                    <a:pt x="226" y="0"/>
                    <a:pt x="1" y="176"/>
                    <a:pt x="1" y="401"/>
                  </a:cubicBezTo>
                  <a:cubicBezTo>
                    <a:pt x="1" y="602"/>
                    <a:pt x="226" y="777"/>
                    <a:pt x="502" y="777"/>
                  </a:cubicBezTo>
                  <a:cubicBezTo>
                    <a:pt x="778" y="777"/>
                    <a:pt x="1028" y="602"/>
                    <a:pt x="1028" y="401"/>
                  </a:cubicBezTo>
                  <a:cubicBezTo>
                    <a:pt x="1028" y="176"/>
                    <a:pt x="778" y="0"/>
                    <a:pt x="502"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a:off x="2632350" y="1149150"/>
              <a:ext cx="25075" cy="19450"/>
            </a:xfrm>
            <a:custGeom>
              <a:avLst/>
              <a:gdLst/>
              <a:ahLst/>
              <a:cxnLst/>
              <a:rect l="l" t="t" r="r" b="b"/>
              <a:pathLst>
                <a:path w="1003" h="778" extrusionOk="0">
                  <a:moveTo>
                    <a:pt x="502" y="0"/>
                  </a:moveTo>
                  <a:cubicBezTo>
                    <a:pt x="226" y="0"/>
                    <a:pt x="0" y="176"/>
                    <a:pt x="0" y="401"/>
                  </a:cubicBezTo>
                  <a:cubicBezTo>
                    <a:pt x="0" y="602"/>
                    <a:pt x="226" y="777"/>
                    <a:pt x="502" y="777"/>
                  </a:cubicBezTo>
                  <a:cubicBezTo>
                    <a:pt x="777" y="777"/>
                    <a:pt x="1003" y="602"/>
                    <a:pt x="1003" y="401"/>
                  </a:cubicBezTo>
                  <a:cubicBezTo>
                    <a:pt x="1003" y="176"/>
                    <a:pt x="777" y="0"/>
                    <a:pt x="502"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2321575" y="1106550"/>
              <a:ext cx="420450" cy="25075"/>
            </a:xfrm>
            <a:custGeom>
              <a:avLst/>
              <a:gdLst/>
              <a:ahLst/>
              <a:cxnLst/>
              <a:rect l="l" t="t" r="r" b="b"/>
              <a:pathLst>
                <a:path w="16818" h="1003" extrusionOk="0">
                  <a:moveTo>
                    <a:pt x="0" y="0"/>
                  </a:moveTo>
                  <a:lnTo>
                    <a:pt x="0" y="1003"/>
                  </a:lnTo>
                  <a:lnTo>
                    <a:pt x="16817" y="1003"/>
                  </a:lnTo>
                  <a:lnTo>
                    <a:pt x="168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2297130" y="1097775"/>
              <a:ext cx="472475" cy="8800"/>
            </a:xfrm>
            <a:custGeom>
              <a:avLst/>
              <a:gdLst/>
              <a:ahLst/>
              <a:cxnLst/>
              <a:rect l="l" t="t" r="r" b="b"/>
              <a:pathLst>
                <a:path w="18899" h="352" extrusionOk="0">
                  <a:moveTo>
                    <a:pt x="1" y="0"/>
                  </a:moveTo>
                  <a:lnTo>
                    <a:pt x="1" y="351"/>
                  </a:lnTo>
                  <a:lnTo>
                    <a:pt x="18898" y="351"/>
                  </a:lnTo>
                  <a:lnTo>
                    <a:pt x="188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2522700" y="782600"/>
              <a:ext cx="5675" cy="291375"/>
            </a:xfrm>
            <a:custGeom>
              <a:avLst/>
              <a:gdLst/>
              <a:ahLst/>
              <a:cxnLst/>
              <a:rect l="l" t="t" r="r" b="b"/>
              <a:pathLst>
                <a:path w="227" h="11655" extrusionOk="0">
                  <a:moveTo>
                    <a:pt x="126" y="1"/>
                  </a:moveTo>
                  <a:cubicBezTo>
                    <a:pt x="51" y="1"/>
                    <a:pt x="0" y="51"/>
                    <a:pt x="0" y="126"/>
                  </a:cubicBezTo>
                  <a:lnTo>
                    <a:pt x="0" y="11529"/>
                  </a:lnTo>
                  <a:cubicBezTo>
                    <a:pt x="0" y="11605"/>
                    <a:pt x="51" y="11655"/>
                    <a:pt x="126" y="11655"/>
                  </a:cubicBezTo>
                  <a:cubicBezTo>
                    <a:pt x="176" y="11655"/>
                    <a:pt x="226" y="11605"/>
                    <a:pt x="226" y="11529"/>
                  </a:cubicBezTo>
                  <a:lnTo>
                    <a:pt x="226" y="126"/>
                  </a:lnTo>
                  <a:cubicBezTo>
                    <a:pt x="226" y="51"/>
                    <a:pt x="17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2488875" y="823900"/>
              <a:ext cx="70825" cy="250075"/>
            </a:xfrm>
            <a:custGeom>
              <a:avLst/>
              <a:gdLst/>
              <a:ahLst/>
              <a:cxnLst/>
              <a:rect l="l" t="t" r="r" b="b"/>
              <a:pathLst>
                <a:path w="2833" h="10003" extrusionOk="0">
                  <a:moveTo>
                    <a:pt x="537" y="0"/>
                  </a:moveTo>
                  <a:cubicBezTo>
                    <a:pt x="501" y="0"/>
                    <a:pt x="467" y="22"/>
                    <a:pt x="451" y="53"/>
                  </a:cubicBezTo>
                  <a:cubicBezTo>
                    <a:pt x="401" y="103"/>
                    <a:pt x="426" y="178"/>
                    <a:pt x="476" y="203"/>
                  </a:cubicBezTo>
                  <a:lnTo>
                    <a:pt x="2231" y="1231"/>
                  </a:lnTo>
                  <a:lnTo>
                    <a:pt x="376" y="2409"/>
                  </a:lnTo>
                  <a:cubicBezTo>
                    <a:pt x="351" y="2434"/>
                    <a:pt x="326" y="2459"/>
                    <a:pt x="326" y="2484"/>
                  </a:cubicBezTo>
                  <a:cubicBezTo>
                    <a:pt x="326" y="2534"/>
                    <a:pt x="351" y="2559"/>
                    <a:pt x="376" y="2584"/>
                  </a:cubicBezTo>
                  <a:lnTo>
                    <a:pt x="2381" y="4163"/>
                  </a:lnTo>
                  <a:lnTo>
                    <a:pt x="226" y="5667"/>
                  </a:lnTo>
                  <a:cubicBezTo>
                    <a:pt x="201" y="5692"/>
                    <a:pt x="176" y="5717"/>
                    <a:pt x="176" y="5767"/>
                  </a:cubicBezTo>
                  <a:cubicBezTo>
                    <a:pt x="176" y="5792"/>
                    <a:pt x="201" y="5842"/>
                    <a:pt x="226" y="5867"/>
                  </a:cubicBezTo>
                  <a:lnTo>
                    <a:pt x="2531" y="7622"/>
                  </a:lnTo>
                  <a:lnTo>
                    <a:pt x="50" y="9802"/>
                  </a:lnTo>
                  <a:cubicBezTo>
                    <a:pt x="0" y="9852"/>
                    <a:pt x="0" y="9903"/>
                    <a:pt x="25" y="9953"/>
                  </a:cubicBezTo>
                  <a:cubicBezTo>
                    <a:pt x="50" y="9978"/>
                    <a:pt x="75" y="10003"/>
                    <a:pt x="125" y="10003"/>
                  </a:cubicBezTo>
                  <a:cubicBezTo>
                    <a:pt x="150" y="10003"/>
                    <a:pt x="176" y="10003"/>
                    <a:pt x="201" y="9978"/>
                  </a:cubicBezTo>
                  <a:lnTo>
                    <a:pt x="2807" y="7697"/>
                  </a:lnTo>
                  <a:cubicBezTo>
                    <a:pt x="2832" y="7672"/>
                    <a:pt x="2832" y="7647"/>
                    <a:pt x="2832" y="7597"/>
                  </a:cubicBezTo>
                  <a:cubicBezTo>
                    <a:pt x="2832" y="7572"/>
                    <a:pt x="2807" y="7547"/>
                    <a:pt x="2782" y="7522"/>
                  </a:cubicBezTo>
                  <a:lnTo>
                    <a:pt x="501" y="5767"/>
                  </a:lnTo>
                  <a:lnTo>
                    <a:pt x="2632" y="4263"/>
                  </a:lnTo>
                  <a:cubicBezTo>
                    <a:pt x="2657" y="4238"/>
                    <a:pt x="2682" y="4213"/>
                    <a:pt x="2682" y="4188"/>
                  </a:cubicBezTo>
                  <a:cubicBezTo>
                    <a:pt x="2682" y="4138"/>
                    <a:pt x="2682" y="4113"/>
                    <a:pt x="2632" y="4088"/>
                  </a:cubicBezTo>
                  <a:lnTo>
                    <a:pt x="652" y="2509"/>
                  </a:lnTo>
                  <a:lnTo>
                    <a:pt x="2506" y="1331"/>
                  </a:lnTo>
                  <a:cubicBezTo>
                    <a:pt x="2531" y="1306"/>
                    <a:pt x="2557" y="1281"/>
                    <a:pt x="2557" y="1231"/>
                  </a:cubicBezTo>
                  <a:cubicBezTo>
                    <a:pt x="2557" y="1181"/>
                    <a:pt x="2531" y="1156"/>
                    <a:pt x="2506" y="1131"/>
                  </a:cubicBezTo>
                  <a:lnTo>
                    <a:pt x="602" y="28"/>
                  </a:lnTo>
                  <a:cubicBezTo>
                    <a:pt x="582" y="9"/>
                    <a:pt x="560" y="0"/>
                    <a:pt x="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2491375" y="823900"/>
              <a:ext cx="71450" cy="250075"/>
            </a:xfrm>
            <a:custGeom>
              <a:avLst/>
              <a:gdLst/>
              <a:ahLst/>
              <a:cxnLst/>
              <a:rect l="l" t="t" r="r" b="b"/>
              <a:pathLst>
                <a:path w="2858" h="10003" extrusionOk="0">
                  <a:moveTo>
                    <a:pt x="2295" y="0"/>
                  </a:moveTo>
                  <a:cubicBezTo>
                    <a:pt x="2273" y="0"/>
                    <a:pt x="2250" y="9"/>
                    <a:pt x="2231" y="28"/>
                  </a:cubicBezTo>
                  <a:lnTo>
                    <a:pt x="326" y="1131"/>
                  </a:lnTo>
                  <a:cubicBezTo>
                    <a:pt x="301" y="1156"/>
                    <a:pt x="276" y="1181"/>
                    <a:pt x="276" y="1231"/>
                  </a:cubicBezTo>
                  <a:cubicBezTo>
                    <a:pt x="276" y="1281"/>
                    <a:pt x="301" y="1306"/>
                    <a:pt x="326" y="1331"/>
                  </a:cubicBezTo>
                  <a:lnTo>
                    <a:pt x="2206" y="2509"/>
                  </a:lnTo>
                  <a:lnTo>
                    <a:pt x="201" y="4088"/>
                  </a:lnTo>
                  <a:cubicBezTo>
                    <a:pt x="176" y="4113"/>
                    <a:pt x="151" y="4138"/>
                    <a:pt x="151" y="4188"/>
                  </a:cubicBezTo>
                  <a:cubicBezTo>
                    <a:pt x="151" y="4213"/>
                    <a:pt x="176" y="4238"/>
                    <a:pt x="201" y="4263"/>
                  </a:cubicBezTo>
                  <a:lnTo>
                    <a:pt x="2356" y="5767"/>
                  </a:lnTo>
                  <a:lnTo>
                    <a:pt x="50" y="7522"/>
                  </a:lnTo>
                  <a:cubicBezTo>
                    <a:pt x="25" y="7547"/>
                    <a:pt x="0" y="7572"/>
                    <a:pt x="0" y="7597"/>
                  </a:cubicBezTo>
                  <a:cubicBezTo>
                    <a:pt x="0" y="7647"/>
                    <a:pt x="25" y="7672"/>
                    <a:pt x="50" y="7697"/>
                  </a:cubicBezTo>
                  <a:lnTo>
                    <a:pt x="2632" y="9978"/>
                  </a:lnTo>
                  <a:cubicBezTo>
                    <a:pt x="2657" y="10003"/>
                    <a:pt x="2682" y="10003"/>
                    <a:pt x="2707" y="10003"/>
                  </a:cubicBezTo>
                  <a:cubicBezTo>
                    <a:pt x="2757" y="10003"/>
                    <a:pt x="2782" y="9978"/>
                    <a:pt x="2807" y="9953"/>
                  </a:cubicBezTo>
                  <a:cubicBezTo>
                    <a:pt x="2858" y="9903"/>
                    <a:pt x="2832" y="9852"/>
                    <a:pt x="2807" y="9802"/>
                  </a:cubicBezTo>
                  <a:lnTo>
                    <a:pt x="301" y="7622"/>
                  </a:lnTo>
                  <a:lnTo>
                    <a:pt x="2607" y="5867"/>
                  </a:lnTo>
                  <a:cubicBezTo>
                    <a:pt x="2632" y="5842"/>
                    <a:pt x="2657" y="5792"/>
                    <a:pt x="2657" y="5767"/>
                  </a:cubicBezTo>
                  <a:cubicBezTo>
                    <a:pt x="2657" y="5717"/>
                    <a:pt x="2632" y="5692"/>
                    <a:pt x="2607" y="5667"/>
                  </a:cubicBezTo>
                  <a:lnTo>
                    <a:pt x="451" y="4163"/>
                  </a:lnTo>
                  <a:lnTo>
                    <a:pt x="2457" y="2584"/>
                  </a:lnTo>
                  <a:cubicBezTo>
                    <a:pt x="2507" y="2559"/>
                    <a:pt x="2507" y="2534"/>
                    <a:pt x="2507" y="2484"/>
                  </a:cubicBezTo>
                  <a:cubicBezTo>
                    <a:pt x="2507" y="2459"/>
                    <a:pt x="2482" y="2434"/>
                    <a:pt x="2457" y="2409"/>
                  </a:cubicBezTo>
                  <a:lnTo>
                    <a:pt x="627" y="1231"/>
                  </a:lnTo>
                  <a:lnTo>
                    <a:pt x="2356" y="203"/>
                  </a:lnTo>
                  <a:cubicBezTo>
                    <a:pt x="2406" y="178"/>
                    <a:pt x="2431" y="103"/>
                    <a:pt x="2381" y="53"/>
                  </a:cubicBezTo>
                  <a:cubicBezTo>
                    <a:pt x="2366" y="22"/>
                    <a:pt x="2331" y="0"/>
                    <a:pt x="2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2492000" y="992500"/>
              <a:ext cx="30725" cy="43875"/>
            </a:xfrm>
            <a:custGeom>
              <a:avLst/>
              <a:gdLst/>
              <a:ahLst/>
              <a:cxnLst/>
              <a:rect l="l" t="t" r="r" b="b"/>
              <a:pathLst>
                <a:path w="1229" h="1755" extrusionOk="0">
                  <a:moveTo>
                    <a:pt x="1078" y="1"/>
                  </a:moveTo>
                  <a:lnTo>
                    <a:pt x="51" y="803"/>
                  </a:lnTo>
                  <a:cubicBezTo>
                    <a:pt x="25" y="828"/>
                    <a:pt x="25" y="828"/>
                    <a:pt x="0" y="853"/>
                  </a:cubicBezTo>
                  <a:cubicBezTo>
                    <a:pt x="0" y="878"/>
                    <a:pt x="25" y="903"/>
                    <a:pt x="51" y="928"/>
                  </a:cubicBezTo>
                  <a:lnTo>
                    <a:pt x="1003" y="1755"/>
                  </a:lnTo>
                  <a:cubicBezTo>
                    <a:pt x="1053" y="1730"/>
                    <a:pt x="1078" y="1705"/>
                    <a:pt x="1128" y="1680"/>
                  </a:cubicBezTo>
                  <a:lnTo>
                    <a:pt x="226" y="878"/>
                  </a:lnTo>
                  <a:lnTo>
                    <a:pt x="1228" y="101"/>
                  </a:lnTo>
                  <a:cubicBezTo>
                    <a:pt x="1203" y="101"/>
                    <a:pt x="1178" y="76"/>
                    <a:pt x="1178" y="76"/>
                  </a:cubicBezTo>
                  <a:cubicBezTo>
                    <a:pt x="1128" y="51"/>
                    <a:pt x="1103" y="26"/>
                    <a:pt x="10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2529600" y="1045125"/>
              <a:ext cx="31975" cy="28225"/>
            </a:xfrm>
            <a:custGeom>
              <a:avLst/>
              <a:gdLst/>
              <a:ahLst/>
              <a:cxnLst/>
              <a:rect l="l" t="t" r="r" b="b"/>
              <a:pathLst>
                <a:path w="1279" h="1129" extrusionOk="0">
                  <a:moveTo>
                    <a:pt x="126" y="1"/>
                  </a:moveTo>
                  <a:cubicBezTo>
                    <a:pt x="75" y="26"/>
                    <a:pt x="50" y="76"/>
                    <a:pt x="0" y="101"/>
                  </a:cubicBezTo>
                  <a:lnTo>
                    <a:pt x="1128" y="1104"/>
                  </a:lnTo>
                  <a:cubicBezTo>
                    <a:pt x="1153" y="1104"/>
                    <a:pt x="1178" y="1129"/>
                    <a:pt x="1178" y="1129"/>
                  </a:cubicBezTo>
                  <a:cubicBezTo>
                    <a:pt x="1203" y="1129"/>
                    <a:pt x="1228" y="1104"/>
                    <a:pt x="1253" y="1079"/>
                  </a:cubicBezTo>
                  <a:cubicBezTo>
                    <a:pt x="1253" y="1079"/>
                    <a:pt x="1278" y="1054"/>
                    <a:pt x="1278" y="1028"/>
                  </a:cubicBezTo>
                  <a:cubicBezTo>
                    <a:pt x="1278" y="1003"/>
                    <a:pt x="1253" y="978"/>
                    <a:pt x="1253" y="978"/>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2528975" y="949900"/>
              <a:ext cx="28200" cy="37000"/>
            </a:xfrm>
            <a:custGeom>
              <a:avLst/>
              <a:gdLst/>
              <a:ahLst/>
              <a:cxnLst/>
              <a:rect l="l" t="t" r="r" b="b"/>
              <a:pathLst>
                <a:path w="1128" h="1480" extrusionOk="0">
                  <a:moveTo>
                    <a:pt x="151" y="0"/>
                  </a:moveTo>
                  <a:cubicBezTo>
                    <a:pt x="100" y="25"/>
                    <a:pt x="50" y="76"/>
                    <a:pt x="0" y="101"/>
                  </a:cubicBezTo>
                  <a:lnTo>
                    <a:pt x="902" y="727"/>
                  </a:lnTo>
                  <a:lnTo>
                    <a:pt x="50" y="1379"/>
                  </a:lnTo>
                  <a:cubicBezTo>
                    <a:pt x="100" y="1404"/>
                    <a:pt x="151" y="1454"/>
                    <a:pt x="176" y="1479"/>
                  </a:cubicBezTo>
                  <a:lnTo>
                    <a:pt x="1078" y="802"/>
                  </a:lnTo>
                  <a:cubicBezTo>
                    <a:pt x="1103" y="777"/>
                    <a:pt x="1128" y="752"/>
                    <a:pt x="1128" y="727"/>
                  </a:cubicBezTo>
                  <a:cubicBezTo>
                    <a:pt x="1128" y="702"/>
                    <a:pt x="1103" y="677"/>
                    <a:pt x="1078" y="652"/>
                  </a:cubicBez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2495750" y="907300"/>
              <a:ext cx="28850" cy="38225"/>
            </a:xfrm>
            <a:custGeom>
              <a:avLst/>
              <a:gdLst/>
              <a:ahLst/>
              <a:cxnLst/>
              <a:rect l="l" t="t" r="r" b="b"/>
              <a:pathLst>
                <a:path w="1154" h="1529" extrusionOk="0">
                  <a:moveTo>
                    <a:pt x="1028" y="0"/>
                  </a:moveTo>
                  <a:lnTo>
                    <a:pt x="51" y="777"/>
                  </a:lnTo>
                  <a:cubicBezTo>
                    <a:pt x="26" y="802"/>
                    <a:pt x="1" y="827"/>
                    <a:pt x="1" y="852"/>
                  </a:cubicBezTo>
                  <a:cubicBezTo>
                    <a:pt x="1" y="877"/>
                    <a:pt x="26" y="902"/>
                    <a:pt x="51" y="902"/>
                  </a:cubicBezTo>
                  <a:lnTo>
                    <a:pt x="953" y="1529"/>
                  </a:lnTo>
                  <a:cubicBezTo>
                    <a:pt x="953" y="1529"/>
                    <a:pt x="978" y="1504"/>
                    <a:pt x="1003" y="1504"/>
                  </a:cubicBezTo>
                  <a:cubicBezTo>
                    <a:pt x="1028" y="1479"/>
                    <a:pt x="1053" y="1454"/>
                    <a:pt x="1078" y="1429"/>
                  </a:cubicBezTo>
                  <a:lnTo>
                    <a:pt x="226" y="827"/>
                  </a:lnTo>
                  <a:lnTo>
                    <a:pt x="1154" y="100"/>
                  </a:lnTo>
                  <a:cubicBezTo>
                    <a:pt x="1104" y="75"/>
                    <a:pt x="1078" y="25"/>
                    <a:pt x="1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2528350" y="872200"/>
              <a:ext cx="25075" cy="30725"/>
            </a:xfrm>
            <a:custGeom>
              <a:avLst/>
              <a:gdLst/>
              <a:ahLst/>
              <a:cxnLst/>
              <a:rect l="l" t="t" r="r" b="b"/>
              <a:pathLst>
                <a:path w="1003" h="1229" extrusionOk="0">
                  <a:moveTo>
                    <a:pt x="150" y="1"/>
                  </a:moveTo>
                  <a:cubicBezTo>
                    <a:pt x="100" y="26"/>
                    <a:pt x="50" y="51"/>
                    <a:pt x="0" y="76"/>
                  </a:cubicBezTo>
                  <a:lnTo>
                    <a:pt x="777" y="577"/>
                  </a:lnTo>
                  <a:lnTo>
                    <a:pt x="100" y="1103"/>
                  </a:lnTo>
                  <a:cubicBezTo>
                    <a:pt x="150" y="1153"/>
                    <a:pt x="176" y="1178"/>
                    <a:pt x="226" y="1229"/>
                  </a:cubicBezTo>
                  <a:lnTo>
                    <a:pt x="978" y="627"/>
                  </a:lnTo>
                  <a:cubicBezTo>
                    <a:pt x="978" y="602"/>
                    <a:pt x="1003" y="577"/>
                    <a:pt x="1003" y="552"/>
                  </a:cubicBezTo>
                  <a:cubicBezTo>
                    <a:pt x="1003" y="527"/>
                    <a:pt x="978" y="502"/>
                    <a:pt x="952" y="502"/>
                  </a:cubicBez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2499525" y="824575"/>
              <a:ext cx="51400" cy="42000"/>
            </a:xfrm>
            <a:custGeom>
              <a:avLst/>
              <a:gdLst/>
              <a:ahLst/>
              <a:cxnLst/>
              <a:rect l="l" t="t" r="r" b="b"/>
              <a:pathLst>
                <a:path w="2056" h="1680" extrusionOk="0">
                  <a:moveTo>
                    <a:pt x="1980" y="1"/>
                  </a:moveTo>
                  <a:cubicBezTo>
                    <a:pt x="1955" y="1"/>
                    <a:pt x="1930" y="1"/>
                    <a:pt x="1930" y="26"/>
                  </a:cubicBezTo>
                  <a:lnTo>
                    <a:pt x="25" y="1129"/>
                  </a:lnTo>
                  <a:cubicBezTo>
                    <a:pt x="0" y="1154"/>
                    <a:pt x="0" y="1179"/>
                    <a:pt x="0" y="1204"/>
                  </a:cubicBezTo>
                  <a:cubicBezTo>
                    <a:pt x="0" y="1229"/>
                    <a:pt x="0" y="1254"/>
                    <a:pt x="25" y="1279"/>
                  </a:cubicBezTo>
                  <a:lnTo>
                    <a:pt x="652" y="1680"/>
                  </a:lnTo>
                  <a:cubicBezTo>
                    <a:pt x="702" y="1630"/>
                    <a:pt x="752" y="1605"/>
                    <a:pt x="802" y="1555"/>
                  </a:cubicBezTo>
                  <a:lnTo>
                    <a:pt x="226" y="1204"/>
                  </a:lnTo>
                  <a:lnTo>
                    <a:pt x="2005" y="151"/>
                  </a:lnTo>
                  <a:cubicBezTo>
                    <a:pt x="2055" y="126"/>
                    <a:pt x="2055" y="76"/>
                    <a:pt x="2030" y="51"/>
                  </a:cubicBezTo>
                  <a:cubicBezTo>
                    <a:pt x="2030" y="26"/>
                    <a:pt x="2005" y="1"/>
                    <a:pt x="19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2488875" y="823950"/>
              <a:ext cx="73325" cy="250025"/>
            </a:xfrm>
            <a:custGeom>
              <a:avLst/>
              <a:gdLst/>
              <a:ahLst/>
              <a:cxnLst/>
              <a:rect l="l" t="t" r="r" b="b"/>
              <a:pathLst>
                <a:path w="2933" h="10001" extrusionOk="0">
                  <a:moveTo>
                    <a:pt x="2281" y="226"/>
                  </a:moveTo>
                  <a:lnTo>
                    <a:pt x="2707" y="9775"/>
                  </a:lnTo>
                  <a:lnTo>
                    <a:pt x="251" y="9775"/>
                  </a:lnTo>
                  <a:lnTo>
                    <a:pt x="652" y="226"/>
                  </a:lnTo>
                  <a:close/>
                  <a:moveTo>
                    <a:pt x="551" y="1"/>
                  </a:moveTo>
                  <a:cubicBezTo>
                    <a:pt x="476" y="1"/>
                    <a:pt x="426" y="51"/>
                    <a:pt x="426" y="101"/>
                  </a:cubicBezTo>
                  <a:lnTo>
                    <a:pt x="0" y="9875"/>
                  </a:lnTo>
                  <a:cubicBezTo>
                    <a:pt x="0" y="9901"/>
                    <a:pt x="25" y="9951"/>
                    <a:pt x="25" y="9976"/>
                  </a:cubicBezTo>
                  <a:cubicBezTo>
                    <a:pt x="50" y="9976"/>
                    <a:pt x="75" y="10001"/>
                    <a:pt x="125" y="10001"/>
                  </a:cubicBezTo>
                  <a:lnTo>
                    <a:pt x="2832" y="10001"/>
                  </a:lnTo>
                  <a:cubicBezTo>
                    <a:pt x="2857" y="10001"/>
                    <a:pt x="2882" y="9976"/>
                    <a:pt x="2907" y="9976"/>
                  </a:cubicBezTo>
                  <a:cubicBezTo>
                    <a:pt x="2932" y="9951"/>
                    <a:pt x="2932" y="9901"/>
                    <a:pt x="2932" y="9875"/>
                  </a:cubicBezTo>
                  <a:lnTo>
                    <a:pt x="2506" y="101"/>
                  </a:lnTo>
                  <a:cubicBezTo>
                    <a:pt x="2506" y="51"/>
                    <a:pt x="2456" y="1"/>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0"/>
            <p:cNvSpPr/>
            <p:nvPr/>
          </p:nvSpPr>
          <p:spPr>
            <a:xfrm>
              <a:off x="2473825" y="1066450"/>
              <a:ext cx="115950" cy="31350"/>
            </a:xfrm>
            <a:custGeom>
              <a:avLst/>
              <a:gdLst/>
              <a:ahLst/>
              <a:cxnLst/>
              <a:rect l="l" t="t" r="r" b="b"/>
              <a:pathLst>
                <a:path w="4638" h="1254" extrusionOk="0">
                  <a:moveTo>
                    <a:pt x="1" y="0"/>
                  </a:moveTo>
                  <a:lnTo>
                    <a:pt x="1" y="1253"/>
                  </a:lnTo>
                  <a:lnTo>
                    <a:pt x="4637" y="1253"/>
                  </a:lnTo>
                  <a:lnTo>
                    <a:pt x="46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0"/>
            <p:cNvSpPr/>
            <p:nvPr/>
          </p:nvSpPr>
          <p:spPr>
            <a:xfrm>
              <a:off x="2507650" y="1202400"/>
              <a:ext cx="48275" cy="114700"/>
            </a:xfrm>
            <a:custGeom>
              <a:avLst/>
              <a:gdLst/>
              <a:ahLst/>
              <a:cxnLst/>
              <a:rect l="l" t="t" r="r" b="b"/>
              <a:pathLst>
                <a:path w="1931" h="4588" extrusionOk="0">
                  <a:moveTo>
                    <a:pt x="1" y="1"/>
                  </a:moveTo>
                  <a:lnTo>
                    <a:pt x="1" y="4587"/>
                  </a:lnTo>
                  <a:lnTo>
                    <a:pt x="1931" y="4587"/>
                  </a:lnTo>
                  <a:lnTo>
                    <a:pt x="1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0"/>
            <p:cNvSpPr/>
            <p:nvPr/>
          </p:nvSpPr>
          <p:spPr>
            <a:xfrm>
              <a:off x="2507650" y="1202400"/>
              <a:ext cx="48275" cy="61425"/>
            </a:xfrm>
            <a:custGeom>
              <a:avLst/>
              <a:gdLst/>
              <a:ahLst/>
              <a:cxnLst/>
              <a:rect l="l" t="t" r="r" b="b"/>
              <a:pathLst>
                <a:path w="1931" h="2457" extrusionOk="0">
                  <a:moveTo>
                    <a:pt x="1" y="1"/>
                  </a:moveTo>
                  <a:lnTo>
                    <a:pt x="1" y="2457"/>
                  </a:lnTo>
                  <a:lnTo>
                    <a:pt x="1931" y="2081"/>
                  </a:lnTo>
                  <a:lnTo>
                    <a:pt x="19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2524575" y="1412925"/>
              <a:ext cx="10050" cy="349650"/>
            </a:xfrm>
            <a:custGeom>
              <a:avLst/>
              <a:gdLst/>
              <a:ahLst/>
              <a:cxnLst/>
              <a:rect l="l" t="t" r="r" b="b"/>
              <a:pathLst>
                <a:path w="402" h="13986" extrusionOk="0">
                  <a:moveTo>
                    <a:pt x="1" y="1"/>
                  </a:moveTo>
                  <a:lnTo>
                    <a:pt x="1" y="13986"/>
                  </a:lnTo>
                  <a:lnTo>
                    <a:pt x="402" y="13986"/>
                  </a:lnTo>
                  <a:lnTo>
                    <a:pt x="4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0"/>
            <p:cNvSpPr/>
            <p:nvPr/>
          </p:nvSpPr>
          <p:spPr>
            <a:xfrm>
              <a:off x="2509550" y="1901650"/>
              <a:ext cx="40125" cy="39500"/>
            </a:xfrm>
            <a:custGeom>
              <a:avLst/>
              <a:gdLst/>
              <a:ahLst/>
              <a:cxnLst/>
              <a:rect l="l" t="t" r="r" b="b"/>
              <a:pathLst>
                <a:path w="1605" h="1580" extrusionOk="0">
                  <a:moveTo>
                    <a:pt x="577" y="1"/>
                  </a:moveTo>
                  <a:lnTo>
                    <a:pt x="0" y="577"/>
                  </a:lnTo>
                  <a:lnTo>
                    <a:pt x="802" y="1580"/>
                  </a:lnTo>
                  <a:lnTo>
                    <a:pt x="1604" y="577"/>
                  </a:lnTo>
                  <a:lnTo>
                    <a:pt x="1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0"/>
            <p:cNvSpPr/>
            <p:nvPr/>
          </p:nvSpPr>
          <p:spPr>
            <a:xfrm>
              <a:off x="2517050" y="1904150"/>
              <a:ext cx="25100" cy="8175"/>
            </a:xfrm>
            <a:custGeom>
              <a:avLst/>
              <a:gdLst/>
              <a:ahLst/>
              <a:cxnLst/>
              <a:rect l="l" t="t" r="r" b="b"/>
              <a:pathLst>
                <a:path w="1004" h="327" extrusionOk="0">
                  <a:moveTo>
                    <a:pt x="327" y="1"/>
                  </a:moveTo>
                  <a:lnTo>
                    <a:pt x="1" y="327"/>
                  </a:lnTo>
                  <a:lnTo>
                    <a:pt x="1003" y="327"/>
                  </a:lnTo>
                  <a:lnTo>
                    <a:pt x="703" y="1"/>
                  </a:ln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0"/>
            <p:cNvSpPr/>
            <p:nvPr/>
          </p:nvSpPr>
          <p:spPr>
            <a:xfrm>
              <a:off x="2513925" y="1916075"/>
              <a:ext cx="31350" cy="20700"/>
            </a:xfrm>
            <a:custGeom>
              <a:avLst/>
              <a:gdLst/>
              <a:ahLst/>
              <a:cxnLst/>
              <a:rect l="l" t="t" r="r" b="b"/>
              <a:pathLst>
                <a:path w="1254" h="828" extrusionOk="0">
                  <a:moveTo>
                    <a:pt x="1" y="0"/>
                  </a:moveTo>
                  <a:lnTo>
                    <a:pt x="627" y="827"/>
                  </a:lnTo>
                  <a:lnTo>
                    <a:pt x="1254"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0"/>
            <p:cNvSpPr/>
            <p:nvPr/>
          </p:nvSpPr>
          <p:spPr>
            <a:xfrm>
              <a:off x="2503900" y="1745025"/>
              <a:ext cx="51400" cy="23200"/>
            </a:xfrm>
            <a:custGeom>
              <a:avLst/>
              <a:gdLst/>
              <a:ahLst/>
              <a:cxnLst/>
              <a:rect l="l" t="t" r="r" b="b"/>
              <a:pathLst>
                <a:path w="2056" h="928" extrusionOk="0">
                  <a:moveTo>
                    <a:pt x="1" y="0"/>
                  </a:moveTo>
                  <a:cubicBezTo>
                    <a:pt x="1" y="526"/>
                    <a:pt x="402" y="927"/>
                    <a:pt x="903" y="927"/>
                  </a:cubicBezTo>
                  <a:lnTo>
                    <a:pt x="2056" y="927"/>
                  </a:lnTo>
                  <a:cubicBezTo>
                    <a:pt x="2056" y="426"/>
                    <a:pt x="1655" y="0"/>
                    <a:pt x="11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0"/>
            <p:cNvSpPr/>
            <p:nvPr/>
          </p:nvSpPr>
          <p:spPr>
            <a:xfrm>
              <a:off x="2524575" y="1748150"/>
              <a:ext cx="22575" cy="6275"/>
            </a:xfrm>
            <a:custGeom>
              <a:avLst/>
              <a:gdLst/>
              <a:ahLst/>
              <a:cxnLst/>
              <a:rect l="l" t="t" r="r" b="b"/>
              <a:pathLst>
                <a:path w="903" h="251" extrusionOk="0">
                  <a:moveTo>
                    <a:pt x="1" y="0"/>
                  </a:moveTo>
                  <a:lnTo>
                    <a:pt x="1" y="251"/>
                  </a:lnTo>
                  <a:lnTo>
                    <a:pt x="903" y="251"/>
                  </a:lnTo>
                  <a:cubicBezTo>
                    <a:pt x="753" y="101"/>
                    <a:pt x="552" y="0"/>
                    <a:pt x="327" y="0"/>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a:off x="2512675" y="1759425"/>
              <a:ext cx="21950" cy="5675"/>
            </a:xfrm>
            <a:custGeom>
              <a:avLst/>
              <a:gdLst/>
              <a:ahLst/>
              <a:cxnLst/>
              <a:rect l="l" t="t" r="r" b="b"/>
              <a:pathLst>
                <a:path w="878" h="227" extrusionOk="0">
                  <a:moveTo>
                    <a:pt x="0" y="0"/>
                  </a:moveTo>
                  <a:cubicBezTo>
                    <a:pt x="151" y="151"/>
                    <a:pt x="351" y="226"/>
                    <a:pt x="552" y="226"/>
                  </a:cubicBezTo>
                  <a:lnTo>
                    <a:pt x="878" y="226"/>
                  </a:lnTo>
                  <a:lnTo>
                    <a:pt x="8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2503900" y="1768200"/>
              <a:ext cx="51400" cy="23200"/>
            </a:xfrm>
            <a:custGeom>
              <a:avLst/>
              <a:gdLst/>
              <a:ahLst/>
              <a:cxnLst/>
              <a:rect l="l" t="t" r="r" b="b"/>
              <a:pathLst>
                <a:path w="2056" h="928" extrusionOk="0">
                  <a:moveTo>
                    <a:pt x="1" y="0"/>
                  </a:moveTo>
                  <a:cubicBezTo>
                    <a:pt x="1" y="502"/>
                    <a:pt x="402" y="928"/>
                    <a:pt x="903" y="928"/>
                  </a:cubicBezTo>
                  <a:lnTo>
                    <a:pt x="2056" y="928"/>
                  </a:lnTo>
                  <a:cubicBezTo>
                    <a:pt x="2056" y="401"/>
                    <a:pt x="1655" y="0"/>
                    <a:pt x="11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2524575" y="1771325"/>
              <a:ext cx="22575" cy="5675"/>
            </a:xfrm>
            <a:custGeom>
              <a:avLst/>
              <a:gdLst/>
              <a:ahLst/>
              <a:cxnLst/>
              <a:rect l="l" t="t" r="r" b="b"/>
              <a:pathLst>
                <a:path w="903" h="227" extrusionOk="0">
                  <a:moveTo>
                    <a:pt x="1" y="1"/>
                  </a:moveTo>
                  <a:lnTo>
                    <a:pt x="1" y="226"/>
                  </a:lnTo>
                  <a:lnTo>
                    <a:pt x="903" y="226"/>
                  </a:lnTo>
                  <a:cubicBezTo>
                    <a:pt x="753" y="76"/>
                    <a:pt x="552" y="1"/>
                    <a:pt x="327" y="1"/>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2512675" y="1782600"/>
              <a:ext cx="21950" cy="5675"/>
            </a:xfrm>
            <a:custGeom>
              <a:avLst/>
              <a:gdLst/>
              <a:ahLst/>
              <a:cxnLst/>
              <a:rect l="l" t="t" r="r" b="b"/>
              <a:pathLst>
                <a:path w="878" h="227" extrusionOk="0">
                  <a:moveTo>
                    <a:pt x="0" y="1"/>
                  </a:moveTo>
                  <a:cubicBezTo>
                    <a:pt x="151" y="126"/>
                    <a:pt x="351" y="226"/>
                    <a:pt x="552" y="226"/>
                  </a:cubicBezTo>
                  <a:lnTo>
                    <a:pt x="878" y="226"/>
                  </a:lnTo>
                  <a:lnTo>
                    <a:pt x="8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2503900" y="1791375"/>
              <a:ext cx="51400" cy="22575"/>
            </a:xfrm>
            <a:custGeom>
              <a:avLst/>
              <a:gdLst/>
              <a:ahLst/>
              <a:cxnLst/>
              <a:rect l="l" t="t" r="r" b="b"/>
              <a:pathLst>
                <a:path w="2056" h="903" extrusionOk="0">
                  <a:moveTo>
                    <a:pt x="1" y="1"/>
                  </a:moveTo>
                  <a:cubicBezTo>
                    <a:pt x="1" y="502"/>
                    <a:pt x="402" y="903"/>
                    <a:pt x="903" y="903"/>
                  </a:cubicBezTo>
                  <a:lnTo>
                    <a:pt x="2056" y="903"/>
                  </a:lnTo>
                  <a:cubicBezTo>
                    <a:pt x="2056" y="402"/>
                    <a:pt x="1655" y="1"/>
                    <a:pt x="1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2524575" y="1793875"/>
              <a:ext cx="22575" cy="6300"/>
            </a:xfrm>
            <a:custGeom>
              <a:avLst/>
              <a:gdLst/>
              <a:ahLst/>
              <a:cxnLst/>
              <a:rect l="l" t="t" r="r" b="b"/>
              <a:pathLst>
                <a:path w="903" h="252" extrusionOk="0">
                  <a:moveTo>
                    <a:pt x="1" y="1"/>
                  </a:moveTo>
                  <a:lnTo>
                    <a:pt x="1" y="252"/>
                  </a:lnTo>
                  <a:lnTo>
                    <a:pt x="903" y="252"/>
                  </a:lnTo>
                  <a:cubicBezTo>
                    <a:pt x="753" y="101"/>
                    <a:pt x="552" y="1"/>
                    <a:pt x="327" y="1"/>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0"/>
            <p:cNvSpPr/>
            <p:nvPr/>
          </p:nvSpPr>
          <p:spPr>
            <a:xfrm>
              <a:off x="2512675" y="1805175"/>
              <a:ext cx="21950" cy="6275"/>
            </a:xfrm>
            <a:custGeom>
              <a:avLst/>
              <a:gdLst/>
              <a:ahLst/>
              <a:cxnLst/>
              <a:rect l="l" t="t" r="r" b="b"/>
              <a:pathLst>
                <a:path w="878" h="251" extrusionOk="0">
                  <a:moveTo>
                    <a:pt x="0" y="0"/>
                  </a:moveTo>
                  <a:cubicBezTo>
                    <a:pt x="151" y="150"/>
                    <a:pt x="351" y="251"/>
                    <a:pt x="552" y="251"/>
                  </a:cubicBezTo>
                  <a:lnTo>
                    <a:pt x="878" y="251"/>
                  </a:lnTo>
                  <a:lnTo>
                    <a:pt x="8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a:off x="2503900" y="1813925"/>
              <a:ext cx="51400" cy="23225"/>
            </a:xfrm>
            <a:custGeom>
              <a:avLst/>
              <a:gdLst/>
              <a:ahLst/>
              <a:cxnLst/>
              <a:rect l="l" t="t" r="r" b="b"/>
              <a:pathLst>
                <a:path w="2056" h="929" extrusionOk="0">
                  <a:moveTo>
                    <a:pt x="1" y="1"/>
                  </a:moveTo>
                  <a:cubicBezTo>
                    <a:pt x="1" y="527"/>
                    <a:pt x="402" y="928"/>
                    <a:pt x="903" y="928"/>
                  </a:cubicBezTo>
                  <a:lnTo>
                    <a:pt x="2056" y="928"/>
                  </a:lnTo>
                  <a:cubicBezTo>
                    <a:pt x="2056" y="427"/>
                    <a:pt x="1655" y="1"/>
                    <a:pt x="1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2507025" y="1817075"/>
              <a:ext cx="40125" cy="6275"/>
            </a:xfrm>
            <a:custGeom>
              <a:avLst/>
              <a:gdLst/>
              <a:ahLst/>
              <a:cxnLst/>
              <a:rect l="l" t="t" r="r" b="b"/>
              <a:pathLst>
                <a:path w="1605" h="251" extrusionOk="0">
                  <a:moveTo>
                    <a:pt x="1" y="0"/>
                  </a:moveTo>
                  <a:cubicBezTo>
                    <a:pt x="1" y="75"/>
                    <a:pt x="26" y="176"/>
                    <a:pt x="76" y="251"/>
                  </a:cubicBezTo>
                  <a:lnTo>
                    <a:pt x="1605" y="251"/>
                  </a:lnTo>
                  <a:cubicBezTo>
                    <a:pt x="1455" y="100"/>
                    <a:pt x="1254" y="0"/>
                    <a:pt x="1029" y="0"/>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p:nvPr/>
          </p:nvSpPr>
          <p:spPr>
            <a:xfrm>
              <a:off x="2512675" y="1828350"/>
              <a:ext cx="21950" cy="5650"/>
            </a:xfrm>
            <a:custGeom>
              <a:avLst/>
              <a:gdLst/>
              <a:ahLst/>
              <a:cxnLst/>
              <a:rect l="l" t="t" r="r" b="b"/>
              <a:pathLst>
                <a:path w="878" h="226" extrusionOk="0">
                  <a:moveTo>
                    <a:pt x="0" y="0"/>
                  </a:moveTo>
                  <a:cubicBezTo>
                    <a:pt x="151" y="151"/>
                    <a:pt x="351" y="226"/>
                    <a:pt x="552" y="226"/>
                  </a:cubicBezTo>
                  <a:lnTo>
                    <a:pt x="878" y="226"/>
                  </a:lnTo>
                  <a:lnTo>
                    <a:pt x="8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2503900" y="1837125"/>
              <a:ext cx="51400" cy="23200"/>
            </a:xfrm>
            <a:custGeom>
              <a:avLst/>
              <a:gdLst/>
              <a:ahLst/>
              <a:cxnLst/>
              <a:rect l="l" t="t" r="r" b="b"/>
              <a:pathLst>
                <a:path w="2056" h="928" extrusionOk="0">
                  <a:moveTo>
                    <a:pt x="1" y="0"/>
                  </a:moveTo>
                  <a:cubicBezTo>
                    <a:pt x="1" y="502"/>
                    <a:pt x="402" y="928"/>
                    <a:pt x="903" y="928"/>
                  </a:cubicBezTo>
                  <a:lnTo>
                    <a:pt x="2056" y="928"/>
                  </a:lnTo>
                  <a:cubicBezTo>
                    <a:pt x="2056" y="401"/>
                    <a:pt x="1655" y="0"/>
                    <a:pt x="11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2524575" y="1840250"/>
              <a:ext cx="22575" cy="5675"/>
            </a:xfrm>
            <a:custGeom>
              <a:avLst/>
              <a:gdLst/>
              <a:ahLst/>
              <a:cxnLst/>
              <a:rect l="l" t="t" r="r" b="b"/>
              <a:pathLst>
                <a:path w="903" h="227" extrusionOk="0">
                  <a:moveTo>
                    <a:pt x="1" y="1"/>
                  </a:moveTo>
                  <a:lnTo>
                    <a:pt x="1" y="226"/>
                  </a:lnTo>
                  <a:lnTo>
                    <a:pt x="903" y="226"/>
                  </a:lnTo>
                  <a:cubicBezTo>
                    <a:pt x="753" y="76"/>
                    <a:pt x="552" y="1"/>
                    <a:pt x="327" y="1"/>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2512675" y="1851525"/>
              <a:ext cx="21950" cy="5675"/>
            </a:xfrm>
            <a:custGeom>
              <a:avLst/>
              <a:gdLst/>
              <a:ahLst/>
              <a:cxnLst/>
              <a:rect l="l" t="t" r="r" b="b"/>
              <a:pathLst>
                <a:path w="878" h="227" extrusionOk="0">
                  <a:moveTo>
                    <a:pt x="0" y="1"/>
                  </a:moveTo>
                  <a:cubicBezTo>
                    <a:pt x="151" y="151"/>
                    <a:pt x="351" y="226"/>
                    <a:pt x="552" y="226"/>
                  </a:cubicBezTo>
                  <a:lnTo>
                    <a:pt x="878" y="226"/>
                  </a:lnTo>
                  <a:lnTo>
                    <a:pt x="8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2503900" y="1860300"/>
              <a:ext cx="51400" cy="22575"/>
            </a:xfrm>
            <a:custGeom>
              <a:avLst/>
              <a:gdLst/>
              <a:ahLst/>
              <a:cxnLst/>
              <a:rect l="l" t="t" r="r" b="b"/>
              <a:pathLst>
                <a:path w="2056" h="903" extrusionOk="0">
                  <a:moveTo>
                    <a:pt x="1" y="1"/>
                  </a:moveTo>
                  <a:cubicBezTo>
                    <a:pt x="1" y="502"/>
                    <a:pt x="402" y="903"/>
                    <a:pt x="903" y="903"/>
                  </a:cubicBezTo>
                  <a:lnTo>
                    <a:pt x="2056" y="903"/>
                  </a:lnTo>
                  <a:cubicBezTo>
                    <a:pt x="2056" y="402"/>
                    <a:pt x="1655" y="1"/>
                    <a:pt x="1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2524575" y="1862800"/>
              <a:ext cx="22575" cy="6300"/>
            </a:xfrm>
            <a:custGeom>
              <a:avLst/>
              <a:gdLst/>
              <a:ahLst/>
              <a:cxnLst/>
              <a:rect l="l" t="t" r="r" b="b"/>
              <a:pathLst>
                <a:path w="903" h="252" extrusionOk="0">
                  <a:moveTo>
                    <a:pt x="1" y="1"/>
                  </a:moveTo>
                  <a:lnTo>
                    <a:pt x="1" y="251"/>
                  </a:lnTo>
                  <a:lnTo>
                    <a:pt x="903" y="251"/>
                  </a:lnTo>
                  <a:cubicBezTo>
                    <a:pt x="753" y="101"/>
                    <a:pt x="552" y="1"/>
                    <a:pt x="327" y="1"/>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0"/>
            <p:cNvSpPr/>
            <p:nvPr/>
          </p:nvSpPr>
          <p:spPr>
            <a:xfrm>
              <a:off x="2512675" y="1874725"/>
              <a:ext cx="21950" cy="5650"/>
            </a:xfrm>
            <a:custGeom>
              <a:avLst/>
              <a:gdLst/>
              <a:ahLst/>
              <a:cxnLst/>
              <a:rect l="l" t="t" r="r" b="b"/>
              <a:pathLst>
                <a:path w="878" h="226" extrusionOk="0">
                  <a:moveTo>
                    <a:pt x="0" y="0"/>
                  </a:moveTo>
                  <a:cubicBezTo>
                    <a:pt x="151" y="125"/>
                    <a:pt x="351" y="226"/>
                    <a:pt x="552" y="226"/>
                  </a:cubicBezTo>
                  <a:lnTo>
                    <a:pt x="878" y="226"/>
                  </a:lnTo>
                  <a:lnTo>
                    <a:pt x="8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2503900" y="1882850"/>
              <a:ext cx="51400" cy="23225"/>
            </a:xfrm>
            <a:custGeom>
              <a:avLst/>
              <a:gdLst/>
              <a:ahLst/>
              <a:cxnLst/>
              <a:rect l="l" t="t" r="r" b="b"/>
              <a:pathLst>
                <a:path w="2056" h="929" extrusionOk="0">
                  <a:moveTo>
                    <a:pt x="1" y="1"/>
                  </a:moveTo>
                  <a:cubicBezTo>
                    <a:pt x="1" y="527"/>
                    <a:pt x="402" y="928"/>
                    <a:pt x="903" y="928"/>
                  </a:cubicBezTo>
                  <a:lnTo>
                    <a:pt x="2056" y="928"/>
                  </a:lnTo>
                  <a:cubicBezTo>
                    <a:pt x="2056" y="427"/>
                    <a:pt x="1655" y="1"/>
                    <a:pt x="1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2524575" y="1886000"/>
              <a:ext cx="22575" cy="6275"/>
            </a:xfrm>
            <a:custGeom>
              <a:avLst/>
              <a:gdLst/>
              <a:ahLst/>
              <a:cxnLst/>
              <a:rect l="l" t="t" r="r" b="b"/>
              <a:pathLst>
                <a:path w="903" h="251" extrusionOk="0">
                  <a:moveTo>
                    <a:pt x="1" y="0"/>
                  </a:moveTo>
                  <a:lnTo>
                    <a:pt x="1" y="251"/>
                  </a:lnTo>
                  <a:lnTo>
                    <a:pt x="903" y="251"/>
                  </a:lnTo>
                  <a:cubicBezTo>
                    <a:pt x="753" y="100"/>
                    <a:pt x="552"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2512675" y="1897275"/>
              <a:ext cx="21950" cy="5650"/>
            </a:xfrm>
            <a:custGeom>
              <a:avLst/>
              <a:gdLst/>
              <a:ahLst/>
              <a:cxnLst/>
              <a:rect l="l" t="t" r="r" b="b"/>
              <a:pathLst>
                <a:path w="878" h="226" extrusionOk="0">
                  <a:moveTo>
                    <a:pt x="0" y="0"/>
                  </a:moveTo>
                  <a:cubicBezTo>
                    <a:pt x="151" y="151"/>
                    <a:pt x="351" y="226"/>
                    <a:pt x="552" y="226"/>
                  </a:cubicBezTo>
                  <a:lnTo>
                    <a:pt x="878" y="226"/>
                  </a:lnTo>
                  <a:lnTo>
                    <a:pt x="8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2507650" y="1414800"/>
              <a:ext cx="48275" cy="114075"/>
            </a:xfrm>
            <a:custGeom>
              <a:avLst/>
              <a:gdLst/>
              <a:ahLst/>
              <a:cxnLst/>
              <a:rect l="l" t="t" r="r" b="b"/>
              <a:pathLst>
                <a:path w="1931" h="4563" extrusionOk="0">
                  <a:moveTo>
                    <a:pt x="1" y="1"/>
                  </a:moveTo>
                  <a:lnTo>
                    <a:pt x="1" y="4562"/>
                  </a:lnTo>
                  <a:lnTo>
                    <a:pt x="1931" y="4562"/>
                  </a:lnTo>
                  <a:lnTo>
                    <a:pt x="1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2507650" y="1414800"/>
              <a:ext cx="48275" cy="61450"/>
            </a:xfrm>
            <a:custGeom>
              <a:avLst/>
              <a:gdLst/>
              <a:ahLst/>
              <a:cxnLst/>
              <a:rect l="l" t="t" r="r" b="b"/>
              <a:pathLst>
                <a:path w="1931" h="2458" extrusionOk="0">
                  <a:moveTo>
                    <a:pt x="1" y="1"/>
                  </a:moveTo>
                  <a:lnTo>
                    <a:pt x="1" y="2457"/>
                  </a:lnTo>
                  <a:lnTo>
                    <a:pt x="1931" y="2081"/>
                  </a:lnTo>
                  <a:lnTo>
                    <a:pt x="19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2492005" y="1131600"/>
              <a:ext cx="82100" cy="83350"/>
            </a:xfrm>
            <a:custGeom>
              <a:avLst/>
              <a:gdLst/>
              <a:ahLst/>
              <a:cxnLst/>
              <a:rect l="l" t="t" r="r" b="b"/>
              <a:pathLst>
                <a:path w="3284" h="3334" extrusionOk="0">
                  <a:moveTo>
                    <a:pt x="0" y="1"/>
                  </a:moveTo>
                  <a:lnTo>
                    <a:pt x="0" y="3334"/>
                  </a:lnTo>
                  <a:lnTo>
                    <a:pt x="3284" y="3334"/>
                  </a:lnTo>
                  <a:lnTo>
                    <a:pt x="32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2490750" y="1297025"/>
              <a:ext cx="82100" cy="149150"/>
            </a:xfrm>
            <a:custGeom>
              <a:avLst/>
              <a:gdLst/>
              <a:ahLst/>
              <a:cxnLst/>
              <a:rect l="l" t="t" r="r" b="b"/>
              <a:pathLst>
                <a:path w="3284" h="5966" extrusionOk="0">
                  <a:moveTo>
                    <a:pt x="1654" y="0"/>
                  </a:moveTo>
                  <a:cubicBezTo>
                    <a:pt x="727" y="0"/>
                    <a:pt x="0" y="752"/>
                    <a:pt x="0" y="1654"/>
                  </a:cubicBezTo>
                  <a:lnTo>
                    <a:pt x="0" y="4311"/>
                  </a:lnTo>
                  <a:cubicBezTo>
                    <a:pt x="0" y="5238"/>
                    <a:pt x="727" y="5965"/>
                    <a:pt x="1654" y="5965"/>
                  </a:cubicBezTo>
                  <a:cubicBezTo>
                    <a:pt x="2557" y="5965"/>
                    <a:pt x="3284" y="5238"/>
                    <a:pt x="3284" y="4311"/>
                  </a:cubicBezTo>
                  <a:lnTo>
                    <a:pt x="3284" y="1654"/>
                  </a:lnTo>
                  <a:cubicBezTo>
                    <a:pt x="3284" y="752"/>
                    <a:pt x="2557" y="0"/>
                    <a:pt x="1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2493250" y="1310175"/>
              <a:ext cx="74600" cy="132850"/>
            </a:xfrm>
            <a:custGeom>
              <a:avLst/>
              <a:gdLst/>
              <a:ahLst/>
              <a:cxnLst/>
              <a:rect l="l" t="t" r="r" b="b"/>
              <a:pathLst>
                <a:path w="2984" h="5314" extrusionOk="0">
                  <a:moveTo>
                    <a:pt x="502" y="0"/>
                  </a:moveTo>
                  <a:lnTo>
                    <a:pt x="502" y="0"/>
                  </a:lnTo>
                  <a:cubicBezTo>
                    <a:pt x="201" y="276"/>
                    <a:pt x="1" y="677"/>
                    <a:pt x="1" y="1128"/>
                  </a:cubicBezTo>
                  <a:lnTo>
                    <a:pt x="1" y="3785"/>
                  </a:lnTo>
                  <a:cubicBezTo>
                    <a:pt x="1" y="4637"/>
                    <a:pt x="702" y="5314"/>
                    <a:pt x="1529" y="5314"/>
                  </a:cubicBezTo>
                  <a:cubicBezTo>
                    <a:pt x="2206" y="5314"/>
                    <a:pt x="2783" y="4888"/>
                    <a:pt x="2983" y="4286"/>
                  </a:cubicBezTo>
                  <a:lnTo>
                    <a:pt x="2983" y="4286"/>
                  </a:lnTo>
                  <a:cubicBezTo>
                    <a:pt x="2707" y="4537"/>
                    <a:pt x="2356" y="4687"/>
                    <a:pt x="1955" y="4687"/>
                  </a:cubicBezTo>
                  <a:cubicBezTo>
                    <a:pt x="1103" y="4687"/>
                    <a:pt x="427" y="4010"/>
                    <a:pt x="427" y="3158"/>
                  </a:cubicBezTo>
                  <a:lnTo>
                    <a:pt x="427" y="502"/>
                  </a:lnTo>
                  <a:cubicBezTo>
                    <a:pt x="427" y="326"/>
                    <a:pt x="452" y="151"/>
                    <a:pt x="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2490750" y="1131600"/>
              <a:ext cx="82100" cy="83350"/>
            </a:xfrm>
            <a:custGeom>
              <a:avLst/>
              <a:gdLst/>
              <a:ahLst/>
              <a:cxnLst/>
              <a:rect l="l" t="t" r="r" b="b"/>
              <a:pathLst>
                <a:path w="3284" h="3334" extrusionOk="0">
                  <a:moveTo>
                    <a:pt x="2156" y="1"/>
                  </a:moveTo>
                  <a:lnTo>
                    <a:pt x="2156" y="2457"/>
                  </a:lnTo>
                  <a:lnTo>
                    <a:pt x="0" y="2457"/>
                  </a:lnTo>
                  <a:lnTo>
                    <a:pt x="0" y="3334"/>
                  </a:lnTo>
                  <a:lnTo>
                    <a:pt x="3284" y="3334"/>
                  </a:lnTo>
                  <a:lnTo>
                    <a:pt x="3284" y="1"/>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2510175" y="1305150"/>
              <a:ext cx="43875" cy="33250"/>
            </a:xfrm>
            <a:custGeom>
              <a:avLst/>
              <a:gdLst/>
              <a:ahLst/>
              <a:cxnLst/>
              <a:rect l="l" t="t" r="r" b="b"/>
              <a:pathLst>
                <a:path w="1755" h="1330" extrusionOk="0">
                  <a:moveTo>
                    <a:pt x="877" y="1"/>
                  </a:moveTo>
                  <a:cubicBezTo>
                    <a:pt x="376" y="1"/>
                    <a:pt x="0" y="302"/>
                    <a:pt x="0" y="678"/>
                  </a:cubicBezTo>
                  <a:cubicBezTo>
                    <a:pt x="0" y="1029"/>
                    <a:pt x="376" y="1329"/>
                    <a:pt x="877" y="1329"/>
                  </a:cubicBezTo>
                  <a:cubicBezTo>
                    <a:pt x="1354" y="1329"/>
                    <a:pt x="1755" y="1029"/>
                    <a:pt x="1755" y="678"/>
                  </a:cubicBezTo>
                  <a:cubicBezTo>
                    <a:pt x="1755" y="302"/>
                    <a:pt x="1354" y="1"/>
                    <a:pt x="877" y="1"/>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2503275" y="1142875"/>
              <a:ext cx="13175" cy="42000"/>
            </a:xfrm>
            <a:custGeom>
              <a:avLst/>
              <a:gdLst/>
              <a:ahLst/>
              <a:cxnLst/>
              <a:rect l="l" t="t" r="r" b="b"/>
              <a:pathLst>
                <a:path w="527" h="1680" extrusionOk="0">
                  <a:moveTo>
                    <a:pt x="1" y="1"/>
                  </a:moveTo>
                  <a:lnTo>
                    <a:pt x="1" y="1680"/>
                  </a:lnTo>
                  <a:lnTo>
                    <a:pt x="527" y="1680"/>
                  </a:lnTo>
                  <a:lnTo>
                    <a:pt x="527" y="1"/>
                  </a:ln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3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WE ARE WORKING ON</a:t>
            </a:r>
            <a:endParaRPr/>
          </a:p>
        </p:txBody>
      </p:sp>
      <p:sp>
        <p:nvSpPr>
          <p:cNvPr id="1241" name="Google Shape;1241;p39"/>
          <p:cNvSpPr txBox="1">
            <a:spLocks noGrp="1"/>
          </p:cNvSpPr>
          <p:nvPr>
            <p:ph type="title" idx="2"/>
          </p:nvPr>
        </p:nvSpPr>
        <p:spPr>
          <a:xfrm>
            <a:off x="720000" y="2755813"/>
            <a:ext cx="23055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RETAIL</a:t>
            </a:r>
            <a:endParaRPr/>
          </a:p>
        </p:txBody>
      </p:sp>
      <p:sp>
        <p:nvSpPr>
          <p:cNvPr id="1242" name="Google Shape;1242;p39"/>
          <p:cNvSpPr txBox="1">
            <a:spLocks noGrp="1"/>
          </p:cNvSpPr>
          <p:nvPr>
            <p:ph type="subTitle" idx="1"/>
          </p:nvPr>
        </p:nvSpPr>
        <p:spPr>
          <a:xfrm>
            <a:off x="720000" y="3147163"/>
            <a:ext cx="2305500" cy="92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1243" name="Google Shape;1243;p39"/>
          <p:cNvSpPr txBox="1">
            <a:spLocks noGrp="1"/>
          </p:cNvSpPr>
          <p:nvPr>
            <p:ph type="title" idx="3"/>
          </p:nvPr>
        </p:nvSpPr>
        <p:spPr>
          <a:xfrm>
            <a:off x="3419221" y="2755813"/>
            <a:ext cx="23055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RESIDENTIAL</a:t>
            </a:r>
            <a:endParaRPr/>
          </a:p>
        </p:txBody>
      </p:sp>
      <p:sp>
        <p:nvSpPr>
          <p:cNvPr id="1244" name="Google Shape;1244;p39"/>
          <p:cNvSpPr txBox="1">
            <a:spLocks noGrp="1"/>
          </p:cNvSpPr>
          <p:nvPr>
            <p:ph type="subTitle" idx="4"/>
          </p:nvPr>
        </p:nvSpPr>
        <p:spPr>
          <a:xfrm>
            <a:off x="3419221" y="3147163"/>
            <a:ext cx="2305500" cy="92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245" name="Google Shape;1245;p39"/>
          <p:cNvSpPr txBox="1">
            <a:spLocks noGrp="1"/>
          </p:cNvSpPr>
          <p:nvPr>
            <p:ph type="title" idx="5"/>
          </p:nvPr>
        </p:nvSpPr>
        <p:spPr>
          <a:xfrm>
            <a:off x="6118448" y="2755813"/>
            <a:ext cx="2305500" cy="3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HOSPITALITY</a:t>
            </a:r>
            <a:endParaRPr/>
          </a:p>
        </p:txBody>
      </p:sp>
      <p:sp>
        <p:nvSpPr>
          <p:cNvPr id="1246" name="Google Shape;1246;p39"/>
          <p:cNvSpPr txBox="1">
            <a:spLocks noGrp="1"/>
          </p:cNvSpPr>
          <p:nvPr>
            <p:ph type="subTitle" idx="6"/>
          </p:nvPr>
        </p:nvSpPr>
        <p:spPr>
          <a:xfrm>
            <a:off x="6118449" y="3147163"/>
            <a:ext cx="2305500" cy="92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247" name="Google Shape;1247;p39"/>
          <p:cNvSpPr/>
          <p:nvPr/>
        </p:nvSpPr>
        <p:spPr>
          <a:xfrm>
            <a:off x="1462862" y="1614251"/>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flipH="1">
            <a:off x="4162088" y="1614251"/>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6861325" y="1614251"/>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39"/>
          <p:cNvGrpSpPr/>
          <p:nvPr/>
        </p:nvGrpSpPr>
        <p:grpSpPr>
          <a:xfrm>
            <a:off x="1662556" y="1809271"/>
            <a:ext cx="420724" cy="417914"/>
            <a:chOff x="-59470075" y="3308975"/>
            <a:chExt cx="318200" cy="316075"/>
          </a:xfrm>
        </p:grpSpPr>
        <p:sp>
          <p:nvSpPr>
            <p:cNvPr id="1251" name="Google Shape;1251;p3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39"/>
          <p:cNvGrpSpPr/>
          <p:nvPr/>
        </p:nvGrpSpPr>
        <p:grpSpPr>
          <a:xfrm>
            <a:off x="4344718" y="1801325"/>
            <a:ext cx="451477" cy="433806"/>
            <a:chOff x="-62890750" y="3747425"/>
            <a:chExt cx="330825" cy="317900"/>
          </a:xfrm>
        </p:grpSpPr>
        <p:sp>
          <p:nvSpPr>
            <p:cNvPr id="1261" name="Google Shape;1261;p3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39"/>
          <p:cNvGrpSpPr/>
          <p:nvPr/>
        </p:nvGrpSpPr>
        <p:grpSpPr>
          <a:xfrm>
            <a:off x="7027921" y="1810874"/>
            <a:ext cx="486566" cy="414708"/>
            <a:chOff x="-19835275" y="3330250"/>
            <a:chExt cx="329250" cy="280625"/>
          </a:xfrm>
        </p:grpSpPr>
        <p:sp>
          <p:nvSpPr>
            <p:cNvPr id="1276" name="Google Shape;1276;p3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277" name="Google Shape;1277;p3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278" name="Google Shape;1278;p3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40"/>
          <p:cNvSpPr txBox="1">
            <a:spLocks noGrp="1"/>
          </p:cNvSpPr>
          <p:nvPr>
            <p:ph type="title"/>
          </p:nvPr>
        </p:nvSpPr>
        <p:spPr>
          <a:xfrm>
            <a:off x="1725900" y="2989729"/>
            <a:ext cx="5692200" cy="64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284" name="Google Shape;1284;p40"/>
          <p:cNvSpPr txBox="1">
            <a:spLocks noGrp="1"/>
          </p:cNvSpPr>
          <p:nvPr>
            <p:ph type="subTitle" idx="1"/>
          </p:nvPr>
        </p:nvSpPr>
        <p:spPr>
          <a:xfrm>
            <a:off x="1725900" y="1511325"/>
            <a:ext cx="5692200" cy="14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1285" name="Google Shape;1285;p40"/>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40"/>
          <p:cNvGrpSpPr/>
          <p:nvPr/>
        </p:nvGrpSpPr>
        <p:grpSpPr>
          <a:xfrm>
            <a:off x="8030266" y="1744876"/>
            <a:ext cx="357133" cy="575748"/>
            <a:chOff x="8030266" y="1744876"/>
            <a:chExt cx="357133" cy="575748"/>
          </a:xfrm>
        </p:grpSpPr>
        <p:sp>
          <p:nvSpPr>
            <p:cNvPr id="1287" name="Google Shape;1287;p40"/>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0"/>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40"/>
          <p:cNvGrpSpPr/>
          <p:nvPr/>
        </p:nvGrpSpPr>
        <p:grpSpPr>
          <a:xfrm>
            <a:off x="7893313" y="1484608"/>
            <a:ext cx="2403033" cy="3119481"/>
            <a:chOff x="7684788" y="1484608"/>
            <a:chExt cx="2403033" cy="3119481"/>
          </a:xfrm>
        </p:grpSpPr>
        <p:sp>
          <p:nvSpPr>
            <p:cNvPr id="1290" name="Google Shape;1290;p40"/>
            <p:cNvSpPr/>
            <p:nvPr/>
          </p:nvSpPr>
          <p:spPr>
            <a:xfrm>
              <a:off x="9328184" y="2381367"/>
              <a:ext cx="502144" cy="2222722"/>
            </a:xfrm>
            <a:custGeom>
              <a:avLst/>
              <a:gdLst/>
              <a:ahLst/>
              <a:cxnLst/>
              <a:rect l="l" t="t" r="r" b="b"/>
              <a:pathLst>
                <a:path w="2933" h="12983" extrusionOk="0">
                  <a:moveTo>
                    <a:pt x="0" y="0"/>
                  </a:moveTo>
                  <a:lnTo>
                    <a:pt x="0" y="12983"/>
                  </a:lnTo>
                  <a:lnTo>
                    <a:pt x="2933" y="12983"/>
                  </a:lnTo>
                  <a:lnTo>
                    <a:pt x="2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0"/>
            <p:cNvSpPr/>
            <p:nvPr/>
          </p:nvSpPr>
          <p:spPr>
            <a:xfrm>
              <a:off x="7684788" y="3308086"/>
              <a:ext cx="592369" cy="1296003"/>
            </a:xfrm>
            <a:custGeom>
              <a:avLst/>
              <a:gdLst/>
              <a:ahLst/>
              <a:cxnLst/>
              <a:rect l="l" t="t" r="r" b="b"/>
              <a:pathLst>
                <a:path w="3460" h="7570" extrusionOk="0">
                  <a:moveTo>
                    <a:pt x="0" y="1"/>
                  </a:moveTo>
                  <a:lnTo>
                    <a:pt x="0" y="7570"/>
                  </a:lnTo>
                  <a:lnTo>
                    <a:pt x="3459" y="7570"/>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0"/>
            <p:cNvSpPr/>
            <p:nvPr/>
          </p:nvSpPr>
          <p:spPr>
            <a:xfrm>
              <a:off x="8276986" y="2329835"/>
              <a:ext cx="592198" cy="2274254"/>
            </a:xfrm>
            <a:custGeom>
              <a:avLst/>
              <a:gdLst/>
              <a:ahLst/>
              <a:cxnLst/>
              <a:rect l="l" t="t" r="r" b="b"/>
              <a:pathLst>
                <a:path w="3459" h="13284" extrusionOk="0">
                  <a:moveTo>
                    <a:pt x="0" y="1"/>
                  </a:moveTo>
                  <a:lnTo>
                    <a:pt x="0" y="13284"/>
                  </a:lnTo>
                  <a:lnTo>
                    <a:pt x="3459" y="13284"/>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0"/>
            <p:cNvSpPr/>
            <p:nvPr/>
          </p:nvSpPr>
          <p:spPr>
            <a:xfrm>
              <a:off x="8349919" y="2140998"/>
              <a:ext cx="437771" cy="377844"/>
            </a:xfrm>
            <a:custGeom>
              <a:avLst/>
              <a:gdLst/>
              <a:ahLst/>
              <a:cxnLst/>
              <a:rect l="l" t="t" r="r" b="b"/>
              <a:pathLst>
                <a:path w="2557" h="2207" extrusionOk="0">
                  <a:moveTo>
                    <a:pt x="0" y="1"/>
                  </a:moveTo>
                  <a:lnTo>
                    <a:pt x="0" y="2206"/>
                  </a:lnTo>
                  <a:lnTo>
                    <a:pt x="2557" y="2206"/>
                  </a:lnTo>
                  <a:lnTo>
                    <a:pt x="2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0"/>
            <p:cNvSpPr/>
            <p:nvPr/>
          </p:nvSpPr>
          <p:spPr>
            <a:xfrm>
              <a:off x="8418572" y="2003694"/>
              <a:ext cx="326146" cy="326312"/>
            </a:xfrm>
            <a:custGeom>
              <a:avLst/>
              <a:gdLst/>
              <a:ahLst/>
              <a:cxnLst/>
              <a:rect l="l" t="t" r="r" b="b"/>
              <a:pathLst>
                <a:path w="1905" h="1906" extrusionOk="0">
                  <a:moveTo>
                    <a:pt x="0" y="1"/>
                  </a:moveTo>
                  <a:lnTo>
                    <a:pt x="0" y="1906"/>
                  </a:lnTo>
                  <a:lnTo>
                    <a:pt x="1905" y="1906"/>
                  </a:lnTo>
                  <a:lnTo>
                    <a:pt x="19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0"/>
            <p:cNvSpPr/>
            <p:nvPr/>
          </p:nvSpPr>
          <p:spPr>
            <a:xfrm>
              <a:off x="8551599" y="1484608"/>
              <a:ext cx="60093" cy="656562"/>
            </a:xfrm>
            <a:custGeom>
              <a:avLst/>
              <a:gdLst/>
              <a:ahLst/>
              <a:cxnLst/>
              <a:rect l="l" t="t" r="r" b="b"/>
              <a:pathLst>
                <a:path w="351" h="3835" extrusionOk="0">
                  <a:moveTo>
                    <a:pt x="0" y="0"/>
                  </a:moveTo>
                  <a:lnTo>
                    <a:pt x="0" y="3835"/>
                  </a:lnTo>
                  <a:lnTo>
                    <a:pt x="351" y="3835"/>
                  </a:lnTo>
                  <a:lnTo>
                    <a:pt x="3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0"/>
            <p:cNvSpPr/>
            <p:nvPr/>
          </p:nvSpPr>
          <p:spPr>
            <a:xfrm>
              <a:off x="8392720" y="2458579"/>
              <a:ext cx="73105" cy="1896752"/>
            </a:xfrm>
            <a:custGeom>
              <a:avLst/>
              <a:gdLst/>
              <a:ahLst/>
              <a:cxnLst/>
              <a:rect l="l" t="t" r="r" b="b"/>
              <a:pathLst>
                <a:path w="427" h="11079" extrusionOk="0">
                  <a:moveTo>
                    <a:pt x="1" y="0"/>
                  </a:moveTo>
                  <a:lnTo>
                    <a:pt x="1" y="11078"/>
                  </a:lnTo>
                  <a:lnTo>
                    <a:pt x="427" y="11078"/>
                  </a:lnTo>
                  <a:lnTo>
                    <a:pt x="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0"/>
            <p:cNvSpPr/>
            <p:nvPr/>
          </p:nvSpPr>
          <p:spPr>
            <a:xfrm>
              <a:off x="8538587" y="2458579"/>
              <a:ext cx="68824" cy="1896752"/>
            </a:xfrm>
            <a:custGeom>
              <a:avLst/>
              <a:gdLst/>
              <a:ahLst/>
              <a:cxnLst/>
              <a:rect l="l" t="t" r="r" b="b"/>
              <a:pathLst>
                <a:path w="402" h="11079" extrusionOk="0">
                  <a:moveTo>
                    <a:pt x="1" y="0"/>
                  </a:moveTo>
                  <a:lnTo>
                    <a:pt x="1" y="11078"/>
                  </a:lnTo>
                  <a:lnTo>
                    <a:pt x="402" y="11078"/>
                  </a:lnTo>
                  <a:lnTo>
                    <a:pt x="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0"/>
            <p:cNvSpPr/>
            <p:nvPr/>
          </p:nvSpPr>
          <p:spPr>
            <a:xfrm>
              <a:off x="8671613" y="2458579"/>
              <a:ext cx="73105" cy="1896752"/>
            </a:xfrm>
            <a:custGeom>
              <a:avLst/>
              <a:gdLst/>
              <a:ahLst/>
              <a:cxnLst/>
              <a:rect l="l" t="t" r="r" b="b"/>
              <a:pathLst>
                <a:path w="427" h="11079" extrusionOk="0">
                  <a:moveTo>
                    <a:pt x="1" y="0"/>
                  </a:moveTo>
                  <a:lnTo>
                    <a:pt x="1" y="11078"/>
                  </a:lnTo>
                  <a:lnTo>
                    <a:pt x="427" y="11078"/>
                  </a:lnTo>
                  <a:lnTo>
                    <a:pt x="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0"/>
            <p:cNvSpPr/>
            <p:nvPr/>
          </p:nvSpPr>
          <p:spPr>
            <a:xfrm>
              <a:off x="7770561" y="3479802"/>
              <a:ext cx="150318" cy="154596"/>
            </a:xfrm>
            <a:custGeom>
              <a:avLst/>
              <a:gdLst/>
              <a:ahLst/>
              <a:cxnLst/>
              <a:rect l="l" t="t" r="r" b="b"/>
              <a:pathLst>
                <a:path w="878" h="903" extrusionOk="0">
                  <a:moveTo>
                    <a:pt x="1" y="0"/>
                  </a:moveTo>
                  <a:lnTo>
                    <a:pt x="1" y="903"/>
                  </a:lnTo>
                  <a:lnTo>
                    <a:pt x="878" y="903"/>
                  </a:lnTo>
                  <a:lnTo>
                    <a:pt x="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0"/>
            <p:cNvSpPr/>
            <p:nvPr/>
          </p:nvSpPr>
          <p:spPr>
            <a:xfrm>
              <a:off x="9504183" y="2763148"/>
              <a:ext cx="150318" cy="150487"/>
            </a:xfrm>
            <a:custGeom>
              <a:avLst/>
              <a:gdLst/>
              <a:ahLst/>
              <a:cxnLst/>
              <a:rect l="l" t="t" r="r" b="b"/>
              <a:pathLst>
                <a:path w="878" h="879" extrusionOk="0">
                  <a:moveTo>
                    <a:pt x="0" y="1"/>
                  </a:moveTo>
                  <a:lnTo>
                    <a:pt x="0" y="878"/>
                  </a:lnTo>
                  <a:lnTo>
                    <a:pt x="877" y="878"/>
                  </a:lnTo>
                  <a:lnTo>
                    <a:pt x="8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0"/>
            <p:cNvSpPr/>
            <p:nvPr/>
          </p:nvSpPr>
          <p:spPr>
            <a:xfrm>
              <a:off x="9504183" y="3003517"/>
              <a:ext cx="150318" cy="150316"/>
            </a:xfrm>
            <a:custGeom>
              <a:avLst/>
              <a:gdLst/>
              <a:ahLst/>
              <a:cxnLst/>
              <a:rect l="l" t="t" r="r" b="b"/>
              <a:pathLst>
                <a:path w="878" h="878" extrusionOk="0">
                  <a:moveTo>
                    <a:pt x="0" y="0"/>
                  </a:moveTo>
                  <a:lnTo>
                    <a:pt x="0" y="878"/>
                  </a:lnTo>
                  <a:lnTo>
                    <a:pt x="877" y="878"/>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0"/>
            <p:cNvSpPr/>
            <p:nvPr/>
          </p:nvSpPr>
          <p:spPr>
            <a:xfrm>
              <a:off x="9504183" y="3243714"/>
              <a:ext cx="150318" cy="154767"/>
            </a:xfrm>
            <a:custGeom>
              <a:avLst/>
              <a:gdLst/>
              <a:ahLst/>
              <a:cxnLst/>
              <a:rect l="l" t="t" r="r" b="b"/>
              <a:pathLst>
                <a:path w="878" h="904" extrusionOk="0">
                  <a:moveTo>
                    <a:pt x="0" y="1"/>
                  </a:moveTo>
                  <a:lnTo>
                    <a:pt x="0" y="903"/>
                  </a:lnTo>
                  <a:lnTo>
                    <a:pt x="877" y="903"/>
                  </a:lnTo>
                  <a:lnTo>
                    <a:pt x="8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0"/>
            <p:cNvSpPr/>
            <p:nvPr/>
          </p:nvSpPr>
          <p:spPr>
            <a:xfrm>
              <a:off x="9504183" y="2522951"/>
              <a:ext cx="150318" cy="150316"/>
            </a:xfrm>
            <a:custGeom>
              <a:avLst/>
              <a:gdLst/>
              <a:ahLst/>
              <a:cxnLst/>
              <a:rect l="l" t="t" r="r" b="b"/>
              <a:pathLst>
                <a:path w="878" h="878" extrusionOk="0">
                  <a:moveTo>
                    <a:pt x="0" y="0"/>
                  </a:moveTo>
                  <a:lnTo>
                    <a:pt x="0" y="878"/>
                  </a:lnTo>
                  <a:lnTo>
                    <a:pt x="877" y="878"/>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0"/>
            <p:cNvSpPr/>
            <p:nvPr/>
          </p:nvSpPr>
          <p:spPr>
            <a:xfrm>
              <a:off x="7980801" y="3479802"/>
              <a:ext cx="154769" cy="154596"/>
            </a:xfrm>
            <a:custGeom>
              <a:avLst/>
              <a:gdLst/>
              <a:ahLst/>
              <a:cxnLst/>
              <a:rect l="l" t="t" r="r" b="b"/>
              <a:pathLst>
                <a:path w="904" h="903" extrusionOk="0">
                  <a:moveTo>
                    <a:pt x="1" y="0"/>
                  </a:moveTo>
                  <a:lnTo>
                    <a:pt x="1" y="903"/>
                  </a:lnTo>
                  <a:lnTo>
                    <a:pt x="903" y="903"/>
                  </a:lnTo>
                  <a:lnTo>
                    <a:pt x="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0"/>
            <p:cNvSpPr/>
            <p:nvPr/>
          </p:nvSpPr>
          <p:spPr>
            <a:xfrm>
              <a:off x="8894865" y="3127981"/>
              <a:ext cx="154598" cy="154596"/>
            </a:xfrm>
            <a:custGeom>
              <a:avLst/>
              <a:gdLst/>
              <a:ahLst/>
              <a:cxnLst/>
              <a:rect l="l" t="t" r="r" b="b"/>
              <a:pathLst>
                <a:path w="903" h="903" extrusionOk="0">
                  <a:moveTo>
                    <a:pt x="0" y="0"/>
                  </a:moveTo>
                  <a:lnTo>
                    <a:pt x="0" y="902"/>
                  </a:lnTo>
                  <a:lnTo>
                    <a:pt x="902" y="902"/>
                  </a:lnTo>
                  <a:lnTo>
                    <a:pt x="902" y="0"/>
                  </a:lnTo>
                  <a:close/>
                </a:path>
              </a:pathLst>
            </a:custGeom>
            <a:solidFill>
              <a:srgbClr val="5FD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0"/>
            <p:cNvSpPr/>
            <p:nvPr/>
          </p:nvSpPr>
          <p:spPr>
            <a:xfrm>
              <a:off x="7770561" y="3733010"/>
              <a:ext cx="150318" cy="150316"/>
            </a:xfrm>
            <a:custGeom>
              <a:avLst/>
              <a:gdLst/>
              <a:ahLst/>
              <a:cxnLst/>
              <a:rect l="l" t="t" r="r" b="b"/>
              <a:pathLst>
                <a:path w="878" h="878" extrusionOk="0">
                  <a:moveTo>
                    <a:pt x="1" y="0"/>
                  </a:moveTo>
                  <a:lnTo>
                    <a:pt x="1" y="877"/>
                  </a:lnTo>
                  <a:lnTo>
                    <a:pt x="878" y="877"/>
                  </a:lnTo>
                  <a:lnTo>
                    <a:pt x="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7980801" y="3733010"/>
              <a:ext cx="154769" cy="150316"/>
            </a:xfrm>
            <a:custGeom>
              <a:avLst/>
              <a:gdLst/>
              <a:ahLst/>
              <a:cxnLst/>
              <a:rect l="l" t="t" r="r" b="b"/>
              <a:pathLst>
                <a:path w="904" h="878" extrusionOk="0">
                  <a:moveTo>
                    <a:pt x="1" y="0"/>
                  </a:moveTo>
                  <a:lnTo>
                    <a:pt x="1" y="877"/>
                  </a:lnTo>
                  <a:lnTo>
                    <a:pt x="903" y="877"/>
                  </a:lnTo>
                  <a:lnTo>
                    <a:pt x="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0"/>
            <p:cNvSpPr/>
            <p:nvPr/>
          </p:nvSpPr>
          <p:spPr>
            <a:xfrm>
              <a:off x="8869013" y="2655976"/>
              <a:ext cx="566689" cy="1948113"/>
            </a:xfrm>
            <a:custGeom>
              <a:avLst/>
              <a:gdLst/>
              <a:ahLst/>
              <a:cxnLst/>
              <a:rect l="l" t="t" r="r" b="b"/>
              <a:pathLst>
                <a:path w="3310" h="11379" extrusionOk="0">
                  <a:moveTo>
                    <a:pt x="1" y="0"/>
                  </a:moveTo>
                  <a:lnTo>
                    <a:pt x="1" y="11379"/>
                  </a:lnTo>
                  <a:lnTo>
                    <a:pt x="3309" y="11379"/>
                  </a:lnTo>
                  <a:lnTo>
                    <a:pt x="3309" y="2557"/>
                  </a:lnTo>
                  <a:lnTo>
                    <a:pt x="12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0"/>
            <p:cNvSpPr/>
            <p:nvPr/>
          </p:nvSpPr>
          <p:spPr>
            <a:xfrm>
              <a:off x="8894865" y="3127981"/>
              <a:ext cx="154598" cy="154596"/>
            </a:xfrm>
            <a:custGeom>
              <a:avLst/>
              <a:gdLst/>
              <a:ahLst/>
              <a:cxnLst/>
              <a:rect l="l" t="t" r="r" b="b"/>
              <a:pathLst>
                <a:path w="903" h="903" extrusionOk="0">
                  <a:moveTo>
                    <a:pt x="0" y="0"/>
                  </a:moveTo>
                  <a:lnTo>
                    <a:pt x="0" y="902"/>
                  </a:lnTo>
                  <a:lnTo>
                    <a:pt x="902" y="902"/>
                  </a:lnTo>
                  <a:lnTo>
                    <a:pt x="9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9049292" y="3372458"/>
              <a:ext cx="150318" cy="154767"/>
            </a:xfrm>
            <a:custGeom>
              <a:avLst/>
              <a:gdLst/>
              <a:ahLst/>
              <a:cxnLst/>
              <a:rect l="l" t="t" r="r" b="b"/>
              <a:pathLst>
                <a:path w="878" h="904" extrusionOk="0">
                  <a:moveTo>
                    <a:pt x="0" y="1"/>
                  </a:moveTo>
                  <a:lnTo>
                    <a:pt x="0" y="903"/>
                  </a:lnTo>
                  <a:lnTo>
                    <a:pt x="878" y="903"/>
                  </a:lnTo>
                  <a:lnTo>
                    <a:pt x="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0"/>
            <p:cNvSpPr/>
            <p:nvPr/>
          </p:nvSpPr>
          <p:spPr>
            <a:xfrm>
              <a:off x="9212279" y="3127981"/>
              <a:ext cx="150318" cy="154596"/>
            </a:xfrm>
            <a:custGeom>
              <a:avLst/>
              <a:gdLst/>
              <a:ahLst/>
              <a:cxnLst/>
              <a:rect l="l" t="t" r="r" b="b"/>
              <a:pathLst>
                <a:path w="878" h="903" extrusionOk="0">
                  <a:moveTo>
                    <a:pt x="1" y="0"/>
                  </a:moveTo>
                  <a:lnTo>
                    <a:pt x="1" y="902"/>
                  </a:lnTo>
                  <a:lnTo>
                    <a:pt x="878" y="902"/>
                  </a:lnTo>
                  <a:lnTo>
                    <a:pt x="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0"/>
            <p:cNvSpPr/>
            <p:nvPr/>
          </p:nvSpPr>
          <p:spPr>
            <a:xfrm>
              <a:off x="8894865" y="3771531"/>
              <a:ext cx="154598" cy="150316"/>
            </a:xfrm>
            <a:custGeom>
              <a:avLst/>
              <a:gdLst/>
              <a:ahLst/>
              <a:cxnLst/>
              <a:rect l="l" t="t" r="r" b="b"/>
              <a:pathLst>
                <a:path w="903" h="878" extrusionOk="0">
                  <a:moveTo>
                    <a:pt x="0" y="1"/>
                  </a:moveTo>
                  <a:lnTo>
                    <a:pt x="0" y="878"/>
                  </a:lnTo>
                  <a:lnTo>
                    <a:pt x="902" y="878"/>
                  </a:lnTo>
                  <a:lnTo>
                    <a:pt x="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0"/>
            <p:cNvSpPr/>
            <p:nvPr/>
          </p:nvSpPr>
          <p:spPr>
            <a:xfrm>
              <a:off x="7684788" y="2814680"/>
              <a:ext cx="514985" cy="313472"/>
            </a:xfrm>
            <a:custGeom>
              <a:avLst/>
              <a:gdLst/>
              <a:ahLst/>
              <a:cxnLst/>
              <a:rect l="l" t="t" r="r" b="b"/>
              <a:pathLst>
                <a:path w="3008" h="1831" extrusionOk="0">
                  <a:moveTo>
                    <a:pt x="0" y="1"/>
                  </a:moveTo>
                  <a:lnTo>
                    <a:pt x="0" y="1830"/>
                  </a:lnTo>
                  <a:lnTo>
                    <a:pt x="3008" y="1830"/>
                  </a:lnTo>
                  <a:lnTo>
                    <a:pt x="3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0"/>
            <p:cNvSpPr/>
            <p:nvPr/>
          </p:nvSpPr>
          <p:spPr>
            <a:xfrm>
              <a:off x="8118108" y="3029197"/>
              <a:ext cx="30303" cy="296352"/>
            </a:xfrm>
            <a:custGeom>
              <a:avLst/>
              <a:gdLst/>
              <a:ahLst/>
              <a:cxnLst/>
              <a:rect l="l" t="t" r="r" b="b"/>
              <a:pathLst>
                <a:path w="177" h="1731" extrusionOk="0">
                  <a:moveTo>
                    <a:pt x="1" y="1"/>
                  </a:moveTo>
                  <a:lnTo>
                    <a:pt x="1" y="1730"/>
                  </a:lnTo>
                  <a:lnTo>
                    <a:pt x="176" y="1730"/>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0"/>
            <p:cNvSpPr/>
            <p:nvPr/>
          </p:nvSpPr>
          <p:spPr>
            <a:xfrm>
              <a:off x="8972078" y="2140998"/>
              <a:ext cx="38692" cy="600921"/>
            </a:xfrm>
            <a:custGeom>
              <a:avLst/>
              <a:gdLst/>
              <a:ahLst/>
              <a:cxnLst/>
              <a:rect l="l" t="t" r="r" b="b"/>
              <a:pathLst>
                <a:path w="226" h="3510" extrusionOk="0">
                  <a:moveTo>
                    <a:pt x="0" y="1"/>
                  </a:moveTo>
                  <a:lnTo>
                    <a:pt x="0" y="3510"/>
                  </a:lnTo>
                  <a:lnTo>
                    <a:pt x="226" y="3510"/>
                  </a:ln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9062132" y="2140998"/>
              <a:ext cx="38864" cy="600921"/>
            </a:xfrm>
            <a:custGeom>
              <a:avLst/>
              <a:gdLst/>
              <a:ahLst/>
              <a:cxnLst/>
              <a:rect l="l" t="t" r="r" b="b"/>
              <a:pathLst>
                <a:path w="227" h="3510" extrusionOk="0">
                  <a:moveTo>
                    <a:pt x="1" y="1"/>
                  </a:moveTo>
                  <a:lnTo>
                    <a:pt x="1" y="3510"/>
                  </a:lnTo>
                  <a:lnTo>
                    <a:pt x="226" y="3510"/>
                  </a:ln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0"/>
            <p:cNvSpPr/>
            <p:nvPr/>
          </p:nvSpPr>
          <p:spPr>
            <a:xfrm>
              <a:off x="9791636" y="3149381"/>
              <a:ext cx="296185" cy="1454708"/>
            </a:xfrm>
            <a:custGeom>
              <a:avLst/>
              <a:gdLst/>
              <a:ahLst/>
              <a:cxnLst/>
              <a:rect l="l" t="t" r="r" b="b"/>
              <a:pathLst>
                <a:path w="1730" h="8497" extrusionOk="0">
                  <a:moveTo>
                    <a:pt x="0" y="1"/>
                  </a:moveTo>
                  <a:lnTo>
                    <a:pt x="0" y="8497"/>
                  </a:lnTo>
                  <a:lnTo>
                    <a:pt x="1730" y="8497"/>
                  </a:lnTo>
                  <a:lnTo>
                    <a:pt x="17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40"/>
          <p:cNvGrpSpPr/>
          <p:nvPr/>
        </p:nvGrpSpPr>
        <p:grpSpPr>
          <a:xfrm>
            <a:off x="-1120688" y="2458579"/>
            <a:ext cx="3469463" cy="2132670"/>
            <a:chOff x="-686288" y="2458579"/>
            <a:chExt cx="3469463" cy="2132670"/>
          </a:xfrm>
        </p:grpSpPr>
        <p:grpSp>
          <p:nvGrpSpPr>
            <p:cNvPr id="1319" name="Google Shape;1319;p40"/>
            <p:cNvGrpSpPr/>
            <p:nvPr/>
          </p:nvGrpSpPr>
          <p:grpSpPr>
            <a:xfrm>
              <a:off x="-686288" y="2458579"/>
              <a:ext cx="2673366" cy="2132670"/>
              <a:chOff x="-686288" y="2458579"/>
              <a:chExt cx="2673366" cy="2132670"/>
            </a:xfrm>
          </p:grpSpPr>
          <p:sp>
            <p:nvSpPr>
              <p:cNvPr id="1320" name="Google Shape;1320;p40"/>
              <p:cNvSpPr/>
              <p:nvPr/>
            </p:nvSpPr>
            <p:spPr>
              <a:xfrm>
                <a:off x="-330182" y="4320749"/>
                <a:ext cx="1570635" cy="103235"/>
              </a:xfrm>
              <a:custGeom>
                <a:avLst/>
                <a:gdLst/>
                <a:ahLst/>
                <a:cxnLst/>
                <a:rect l="l" t="t" r="r" b="b"/>
                <a:pathLst>
                  <a:path w="9174" h="603" extrusionOk="0">
                    <a:moveTo>
                      <a:pt x="302" y="1"/>
                    </a:moveTo>
                    <a:cubicBezTo>
                      <a:pt x="126" y="1"/>
                      <a:pt x="1" y="151"/>
                      <a:pt x="1" y="301"/>
                    </a:cubicBezTo>
                    <a:cubicBezTo>
                      <a:pt x="1" y="477"/>
                      <a:pt x="126" y="602"/>
                      <a:pt x="302" y="602"/>
                    </a:cubicBezTo>
                    <a:lnTo>
                      <a:pt x="8873" y="602"/>
                    </a:lnTo>
                    <a:cubicBezTo>
                      <a:pt x="9049" y="602"/>
                      <a:pt x="9174" y="477"/>
                      <a:pt x="9174" y="301"/>
                    </a:cubicBezTo>
                    <a:cubicBezTo>
                      <a:pt x="9174" y="151"/>
                      <a:pt x="9049" y="1"/>
                      <a:pt x="8873" y="1"/>
                    </a:cubicBezTo>
                    <a:close/>
                  </a:path>
                </a:pathLst>
              </a:custGeom>
              <a:solidFill>
                <a:srgbClr val="5FD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0"/>
              <p:cNvSpPr/>
              <p:nvPr/>
            </p:nvSpPr>
            <p:spPr>
              <a:xfrm>
                <a:off x="-686288" y="3715719"/>
                <a:ext cx="2673366" cy="875530"/>
              </a:xfrm>
              <a:custGeom>
                <a:avLst/>
                <a:gdLst/>
                <a:ahLst/>
                <a:cxnLst/>
                <a:rect l="l" t="t" r="r" b="b"/>
                <a:pathLst>
                  <a:path w="15615" h="5114" extrusionOk="0">
                    <a:moveTo>
                      <a:pt x="1" y="1"/>
                    </a:moveTo>
                    <a:lnTo>
                      <a:pt x="1" y="5114"/>
                    </a:lnTo>
                    <a:lnTo>
                      <a:pt x="15615" y="5114"/>
                    </a:lnTo>
                    <a:lnTo>
                      <a:pt x="156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518850" y="2458579"/>
                <a:ext cx="424931" cy="1377495"/>
              </a:xfrm>
              <a:custGeom>
                <a:avLst/>
                <a:gdLst/>
                <a:ahLst/>
                <a:cxnLst/>
                <a:rect l="l" t="t" r="r" b="b"/>
                <a:pathLst>
                  <a:path w="2482" h="8046" extrusionOk="0">
                    <a:moveTo>
                      <a:pt x="802" y="0"/>
                    </a:moveTo>
                    <a:cubicBezTo>
                      <a:pt x="0" y="2908"/>
                      <a:pt x="351" y="8046"/>
                      <a:pt x="351" y="8046"/>
                    </a:cubicBezTo>
                    <a:lnTo>
                      <a:pt x="2131" y="8046"/>
                    </a:lnTo>
                    <a:cubicBezTo>
                      <a:pt x="2131" y="8046"/>
                      <a:pt x="2481" y="2908"/>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0"/>
              <p:cNvSpPr/>
              <p:nvPr/>
            </p:nvSpPr>
            <p:spPr>
              <a:xfrm>
                <a:off x="751149" y="2458579"/>
                <a:ext cx="425102" cy="1377495"/>
              </a:xfrm>
              <a:custGeom>
                <a:avLst/>
                <a:gdLst/>
                <a:ahLst/>
                <a:cxnLst/>
                <a:rect l="l" t="t" r="r" b="b"/>
                <a:pathLst>
                  <a:path w="2483" h="8046" extrusionOk="0">
                    <a:moveTo>
                      <a:pt x="803" y="0"/>
                    </a:moveTo>
                    <a:cubicBezTo>
                      <a:pt x="1" y="2908"/>
                      <a:pt x="352" y="8046"/>
                      <a:pt x="352" y="8046"/>
                    </a:cubicBezTo>
                    <a:lnTo>
                      <a:pt x="2131" y="8046"/>
                    </a:lnTo>
                    <a:cubicBezTo>
                      <a:pt x="2131" y="8046"/>
                      <a:pt x="2482" y="2908"/>
                      <a:pt x="1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0"/>
              <p:cNvSpPr/>
              <p:nvPr/>
            </p:nvSpPr>
            <p:spPr>
              <a:xfrm>
                <a:off x="-141342" y="3411150"/>
                <a:ext cx="871262" cy="334872"/>
              </a:xfrm>
              <a:custGeom>
                <a:avLst/>
                <a:gdLst/>
                <a:ahLst/>
                <a:cxnLst/>
                <a:rect l="l" t="t" r="r" b="b"/>
                <a:pathLst>
                  <a:path w="5089" h="1956" extrusionOk="0">
                    <a:moveTo>
                      <a:pt x="2933" y="0"/>
                    </a:moveTo>
                    <a:lnTo>
                      <a:pt x="1" y="1780"/>
                    </a:lnTo>
                    <a:lnTo>
                      <a:pt x="5088" y="1955"/>
                    </a:lnTo>
                    <a:lnTo>
                      <a:pt x="5088" y="0"/>
                    </a:lnTo>
                    <a:lnTo>
                      <a:pt x="2933" y="1479"/>
                    </a:lnTo>
                    <a:lnTo>
                      <a:pt x="2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1051614" y="3411150"/>
                <a:ext cx="866811" cy="334872"/>
              </a:xfrm>
              <a:custGeom>
                <a:avLst/>
                <a:gdLst/>
                <a:ahLst/>
                <a:cxnLst/>
                <a:rect l="l" t="t" r="r" b="b"/>
                <a:pathLst>
                  <a:path w="5063" h="1956" extrusionOk="0">
                    <a:moveTo>
                      <a:pt x="2933" y="0"/>
                    </a:moveTo>
                    <a:lnTo>
                      <a:pt x="0" y="1930"/>
                    </a:lnTo>
                    <a:lnTo>
                      <a:pt x="5063" y="1955"/>
                    </a:lnTo>
                    <a:lnTo>
                      <a:pt x="5063" y="0"/>
                    </a:lnTo>
                    <a:lnTo>
                      <a:pt x="2933" y="1479"/>
                    </a:lnTo>
                    <a:lnTo>
                      <a:pt x="2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347302" y="3960367"/>
                <a:ext cx="1570635" cy="98784"/>
              </a:xfrm>
              <a:custGeom>
                <a:avLst/>
                <a:gdLst/>
                <a:ahLst/>
                <a:cxnLst/>
                <a:rect l="l" t="t" r="r" b="b"/>
                <a:pathLst>
                  <a:path w="9174" h="577" extrusionOk="0">
                    <a:moveTo>
                      <a:pt x="301" y="0"/>
                    </a:moveTo>
                    <a:cubicBezTo>
                      <a:pt x="151" y="0"/>
                      <a:pt x="1" y="126"/>
                      <a:pt x="1" y="276"/>
                    </a:cubicBezTo>
                    <a:cubicBezTo>
                      <a:pt x="1" y="452"/>
                      <a:pt x="151" y="577"/>
                      <a:pt x="301" y="577"/>
                    </a:cubicBezTo>
                    <a:lnTo>
                      <a:pt x="8898" y="577"/>
                    </a:lnTo>
                    <a:cubicBezTo>
                      <a:pt x="9048" y="577"/>
                      <a:pt x="9174" y="452"/>
                      <a:pt x="9174" y="276"/>
                    </a:cubicBezTo>
                    <a:cubicBezTo>
                      <a:pt x="9174" y="126"/>
                      <a:pt x="9048" y="0"/>
                      <a:pt x="8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0"/>
              <p:cNvSpPr/>
              <p:nvPr/>
            </p:nvSpPr>
            <p:spPr>
              <a:xfrm>
                <a:off x="-347302" y="4140644"/>
                <a:ext cx="1570635" cy="103064"/>
              </a:xfrm>
              <a:custGeom>
                <a:avLst/>
                <a:gdLst/>
                <a:ahLst/>
                <a:cxnLst/>
                <a:rect l="l" t="t" r="r" b="b"/>
                <a:pathLst>
                  <a:path w="9174" h="602" extrusionOk="0">
                    <a:moveTo>
                      <a:pt x="301" y="0"/>
                    </a:moveTo>
                    <a:cubicBezTo>
                      <a:pt x="151" y="0"/>
                      <a:pt x="1" y="150"/>
                      <a:pt x="1" y="301"/>
                    </a:cubicBezTo>
                    <a:cubicBezTo>
                      <a:pt x="1" y="476"/>
                      <a:pt x="151" y="602"/>
                      <a:pt x="301" y="602"/>
                    </a:cubicBezTo>
                    <a:lnTo>
                      <a:pt x="8898" y="602"/>
                    </a:lnTo>
                    <a:cubicBezTo>
                      <a:pt x="9048" y="602"/>
                      <a:pt x="9174" y="476"/>
                      <a:pt x="9174" y="301"/>
                    </a:cubicBezTo>
                    <a:cubicBezTo>
                      <a:pt x="9174" y="150"/>
                      <a:pt x="9048" y="0"/>
                      <a:pt x="8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40"/>
            <p:cNvSpPr/>
            <p:nvPr/>
          </p:nvSpPr>
          <p:spPr>
            <a:xfrm>
              <a:off x="1935875" y="4056800"/>
              <a:ext cx="727279" cy="534447"/>
            </a:xfrm>
            <a:custGeom>
              <a:avLst/>
              <a:gdLst/>
              <a:ahLst/>
              <a:cxnLst/>
              <a:rect l="l" t="t" r="r" b="b"/>
              <a:pathLst>
                <a:path w="2733" h="2632" extrusionOk="0">
                  <a:moveTo>
                    <a:pt x="1" y="0"/>
                  </a:moveTo>
                  <a:lnTo>
                    <a:pt x="1" y="2632"/>
                  </a:lnTo>
                  <a:lnTo>
                    <a:pt x="2733" y="2632"/>
                  </a:lnTo>
                  <a:lnTo>
                    <a:pt x="2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2529575" y="3836074"/>
              <a:ext cx="253600" cy="755171"/>
            </a:xfrm>
            <a:custGeom>
              <a:avLst/>
              <a:gdLst/>
              <a:ahLst/>
              <a:cxnLst/>
              <a:rect l="l" t="t" r="r" b="b"/>
              <a:pathLst>
                <a:path w="953" h="3434" extrusionOk="0">
                  <a:moveTo>
                    <a:pt x="0" y="0"/>
                  </a:moveTo>
                  <a:lnTo>
                    <a:pt x="0" y="3434"/>
                  </a:lnTo>
                  <a:lnTo>
                    <a:pt x="953" y="3434"/>
                  </a:lnTo>
                  <a:lnTo>
                    <a:pt x="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41"/>
          <p:cNvSpPr txBox="1">
            <a:spLocks noGrp="1"/>
          </p:cNvSpPr>
          <p:nvPr>
            <p:ph type="title"/>
          </p:nvPr>
        </p:nvSpPr>
        <p:spPr>
          <a:xfrm>
            <a:off x="4941500" y="1474838"/>
            <a:ext cx="3489600" cy="82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NOW</a:t>
            </a:r>
            <a:endParaRPr/>
          </a:p>
        </p:txBody>
      </p:sp>
      <p:sp>
        <p:nvSpPr>
          <p:cNvPr id="1335" name="Google Shape;1335;p41"/>
          <p:cNvSpPr txBox="1">
            <a:spLocks noGrp="1"/>
          </p:cNvSpPr>
          <p:nvPr>
            <p:ph type="subTitle" idx="1"/>
          </p:nvPr>
        </p:nvSpPr>
        <p:spPr>
          <a:xfrm>
            <a:off x="4941225" y="2298563"/>
            <a:ext cx="3489600" cy="137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 It’s terribly hot and its atmosphere is extremely poisonous</a:t>
            </a:r>
            <a:endParaRPr/>
          </a:p>
        </p:txBody>
      </p:sp>
      <p:pic>
        <p:nvPicPr>
          <p:cNvPr id="1336" name="Google Shape;1336;p41"/>
          <p:cNvPicPr preferRelativeResize="0"/>
          <p:nvPr/>
        </p:nvPicPr>
        <p:blipFill rotWithShape="1">
          <a:blip r:embed="rId3">
            <a:alphaModFix/>
          </a:blip>
          <a:srcRect l="8234" r="25254"/>
          <a:stretch/>
        </p:blipFill>
        <p:spPr>
          <a:xfrm>
            <a:off x="956375" y="954725"/>
            <a:ext cx="3234000" cy="3234000"/>
          </a:xfrm>
          <a:prstGeom prst="ellipse">
            <a:avLst/>
          </a:prstGeom>
          <a:noFill/>
          <a:ln>
            <a:noFill/>
          </a:ln>
        </p:spPr>
      </p:pic>
      <p:sp>
        <p:nvSpPr>
          <p:cNvPr id="1337" name="Google Shape;1337;p41"/>
          <p:cNvSpPr/>
          <p:nvPr/>
        </p:nvSpPr>
        <p:spPr>
          <a:xfrm rot="-9899996">
            <a:off x="408297" y="366211"/>
            <a:ext cx="800627" cy="8005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1"/>
          <p:cNvSpPr/>
          <p:nvPr/>
        </p:nvSpPr>
        <p:spPr>
          <a:xfrm rot="-9899972">
            <a:off x="1640359" y="446818"/>
            <a:ext cx="293879" cy="29379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1"/>
          <p:cNvSpPr/>
          <p:nvPr/>
        </p:nvSpPr>
        <p:spPr>
          <a:xfrm rot="-899988" flipH="1">
            <a:off x="7477469" y="1599751"/>
            <a:ext cx="250470" cy="250384"/>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1"/>
          <p:cNvSpPr/>
          <p:nvPr/>
        </p:nvSpPr>
        <p:spPr>
          <a:xfrm rot="-899951" flipH="1">
            <a:off x="6604385" y="42912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pic>
        <p:nvPicPr>
          <p:cNvPr id="1345" name="Google Shape;1345;p42"/>
          <p:cNvPicPr preferRelativeResize="0"/>
          <p:nvPr/>
        </p:nvPicPr>
        <p:blipFill rotWithShape="1">
          <a:blip r:embed="rId3">
            <a:alphaModFix/>
          </a:blip>
          <a:srcRect l="20149" r="11102"/>
          <a:stretch/>
        </p:blipFill>
        <p:spPr>
          <a:xfrm>
            <a:off x="4979700" y="954725"/>
            <a:ext cx="3234000" cy="3234000"/>
          </a:xfrm>
          <a:prstGeom prst="ellipse">
            <a:avLst/>
          </a:prstGeom>
          <a:noFill/>
          <a:ln>
            <a:noFill/>
          </a:ln>
        </p:spPr>
      </p:pic>
      <p:sp>
        <p:nvSpPr>
          <p:cNvPr id="1346" name="Google Shape;1346;p42"/>
          <p:cNvSpPr txBox="1">
            <a:spLocks noGrp="1"/>
          </p:cNvSpPr>
          <p:nvPr>
            <p:ph type="title"/>
          </p:nvPr>
        </p:nvSpPr>
        <p:spPr>
          <a:xfrm>
            <a:off x="713375" y="1474888"/>
            <a:ext cx="3489300" cy="823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FUTURE</a:t>
            </a:r>
            <a:endParaRPr/>
          </a:p>
        </p:txBody>
      </p:sp>
      <p:sp>
        <p:nvSpPr>
          <p:cNvPr id="1347" name="Google Shape;1347;p42"/>
          <p:cNvSpPr txBox="1">
            <a:spLocks noGrp="1"/>
          </p:cNvSpPr>
          <p:nvPr>
            <p:ph type="subTitle" idx="1"/>
          </p:nvPr>
        </p:nvSpPr>
        <p:spPr>
          <a:xfrm>
            <a:off x="713100" y="2298513"/>
            <a:ext cx="3489300" cy="13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 has a beautiful name and is the second planet from the Sun. It’s terribly hot and its atmosphere is extremely poisonous</a:t>
            </a:r>
            <a:endParaRPr/>
          </a:p>
        </p:txBody>
      </p:sp>
      <p:sp>
        <p:nvSpPr>
          <p:cNvPr id="1348" name="Google Shape;1348;p42"/>
          <p:cNvSpPr/>
          <p:nvPr/>
        </p:nvSpPr>
        <p:spPr>
          <a:xfrm rot="9899944" flipH="1">
            <a:off x="8159378" y="3448780"/>
            <a:ext cx="665267" cy="6651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2"/>
          <p:cNvSpPr/>
          <p:nvPr/>
        </p:nvSpPr>
        <p:spPr>
          <a:xfrm rot="9899972" flipH="1">
            <a:off x="7647908" y="716118"/>
            <a:ext cx="293879" cy="29379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2"/>
          <p:cNvSpPr/>
          <p:nvPr/>
        </p:nvSpPr>
        <p:spPr>
          <a:xfrm rot="899988">
            <a:off x="902432" y="1565001"/>
            <a:ext cx="250470" cy="250384"/>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2"/>
          <p:cNvSpPr/>
          <p:nvPr/>
        </p:nvSpPr>
        <p:spPr>
          <a:xfrm rot="899951">
            <a:off x="2361039" y="42912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2"/>
          <p:cNvSpPr/>
          <p:nvPr/>
        </p:nvSpPr>
        <p:spPr>
          <a:xfrm rot="9899987" flipH="1">
            <a:off x="6860381" y="1140491"/>
            <a:ext cx="497927" cy="497799"/>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MAJOR REQUIREMENTS</a:t>
            </a:r>
            <a:endParaRPr/>
          </a:p>
        </p:txBody>
      </p:sp>
      <p:sp>
        <p:nvSpPr>
          <p:cNvPr id="1358" name="Google Shape;1358;p43"/>
          <p:cNvSpPr txBox="1">
            <a:spLocks noGrp="1"/>
          </p:cNvSpPr>
          <p:nvPr>
            <p:ph type="title" idx="2"/>
          </p:nvPr>
        </p:nvSpPr>
        <p:spPr>
          <a:xfrm>
            <a:off x="1537425" y="2499247"/>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359" name="Google Shape;1359;p43"/>
          <p:cNvSpPr txBox="1">
            <a:spLocks noGrp="1"/>
          </p:cNvSpPr>
          <p:nvPr>
            <p:ph type="title" idx="3"/>
          </p:nvPr>
        </p:nvSpPr>
        <p:spPr>
          <a:xfrm>
            <a:off x="4863972" y="2499247"/>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360" name="Google Shape;1360;p43"/>
          <p:cNvSpPr txBox="1">
            <a:spLocks noGrp="1"/>
          </p:cNvSpPr>
          <p:nvPr>
            <p:ph type="subTitle" idx="1"/>
          </p:nvPr>
        </p:nvSpPr>
        <p:spPr>
          <a:xfrm>
            <a:off x="4863975" y="3058150"/>
            <a:ext cx="2742600" cy="95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361" name="Google Shape;1361;p43"/>
          <p:cNvSpPr txBox="1">
            <a:spLocks noGrp="1"/>
          </p:cNvSpPr>
          <p:nvPr>
            <p:ph type="subTitle" idx="4"/>
          </p:nvPr>
        </p:nvSpPr>
        <p:spPr>
          <a:xfrm>
            <a:off x="1537425" y="3058150"/>
            <a:ext cx="2742600" cy="95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1362" name="Google Shape;1362;p43"/>
          <p:cNvSpPr/>
          <p:nvPr/>
        </p:nvSpPr>
        <p:spPr>
          <a:xfrm flipH="1">
            <a:off x="2498838" y="1541751"/>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3"/>
          <p:cNvSpPr/>
          <p:nvPr/>
        </p:nvSpPr>
        <p:spPr>
          <a:xfrm>
            <a:off x="5825388" y="1541751"/>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43"/>
          <p:cNvGrpSpPr/>
          <p:nvPr/>
        </p:nvGrpSpPr>
        <p:grpSpPr>
          <a:xfrm>
            <a:off x="2683493" y="1727512"/>
            <a:ext cx="450470" cy="448180"/>
            <a:chOff x="-16419350" y="4058200"/>
            <a:chExt cx="304825" cy="303275"/>
          </a:xfrm>
        </p:grpSpPr>
        <p:sp>
          <p:nvSpPr>
            <p:cNvPr id="1365" name="Google Shape;1365;p4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43"/>
          <p:cNvSpPr/>
          <p:nvPr/>
        </p:nvSpPr>
        <p:spPr>
          <a:xfrm>
            <a:off x="6023799" y="1739593"/>
            <a:ext cx="422948" cy="424018"/>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pic>
        <p:nvPicPr>
          <p:cNvPr id="1377" name="Google Shape;1377;p44" title="Chart">
            <a:hlinkClick r:id="rId3"/>
          </p:cNvPr>
          <p:cNvPicPr preferRelativeResize="0"/>
          <p:nvPr/>
        </p:nvPicPr>
        <p:blipFill rotWithShape="1">
          <a:blip r:embed="rId4">
            <a:alphaModFix/>
          </a:blip>
          <a:srcRect l="20412" r="21515"/>
          <a:stretch/>
        </p:blipFill>
        <p:spPr>
          <a:xfrm>
            <a:off x="660324" y="1248250"/>
            <a:ext cx="2796174" cy="2977349"/>
          </a:xfrm>
          <a:prstGeom prst="rect">
            <a:avLst/>
          </a:prstGeom>
          <a:noFill/>
          <a:ln>
            <a:noFill/>
          </a:ln>
        </p:spPr>
      </p:pic>
      <p:sp>
        <p:nvSpPr>
          <p:cNvPr id="1378" name="Google Shape;1378;p44"/>
          <p:cNvSpPr/>
          <p:nvPr/>
        </p:nvSpPr>
        <p:spPr>
          <a:xfrm>
            <a:off x="6235750" y="1395075"/>
            <a:ext cx="2188200" cy="741300"/>
          </a:xfrm>
          <a:prstGeom prst="roundRect">
            <a:avLst>
              <a:gd name="adj" fmla="val 16667"/>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BUDGET</a:t>
            </a:r>
            <a:endParaRPr>
              <a:solidFill>
                <a:schemeClr val="accent2"/>
              </a:solidFill>
            </a:endParaRPr>
          </a:p>
        </p:txBody>
      </p:sp>
      <p:sp>
        <p:nvSpPr>
          <p:cNvPr id="1380" name="Google Shape;1380;p44"/>
          <p:cNvSpPr txBox="1">
            <a:spLocks noGrp="1"/>
          </p:cNvSpPr>
          <p:nvPr>
            <p:ph type="subTitle" idx="4294967295"/>
          </p:nvPr>
        </p:nvSpPr>
        <p:spPr>
          <a:xfrm>
            <a:off x="714225" y="4318775"/>
            <a:ext cx="7715400" cy="285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5"/>
              </a:rPr>
              <a:t>For more info, click here</a:t>
            </a:r>
            <a:endParaRPr sz="1200" b="1"/>
          </a:p>
        </p:txBody>
      </p:sp>
      <p:sp>
        <p:nvSpPr>
          <p:cNvPr id="1381" name="Google Shape;1381;p44">
            <a:hlinkClick r:id="rId6"/>
          </p:cNvPr>
          <p:cNvSpPr/>
          <p:nvPr/>
        </p:nvSpPr>
        <p:spPr>
          <a:xfrm>
            <a:off x="1384900" y="1650800"/>
            <a:ext cx="307500" cy="30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4">
            <a:hlinkClick r:id="rId6"/>
          </p:cNvPr>
          <p:cNvSpPr/>
          <p:nvPr/>
        </p:nvSpPr>
        <p:spPr>
          <a:xfrm>
            <a:off x="1134175" y="1998775"/>
            <a:ext cx="129300" cy="12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4"/>
          <p:cNvSpPr txBox="1"/>
          <p:nvPr/>
        </p:nvSpPr>
        <p:spPr>
          <a:xfrm>
            <a:off x="4132300" y="3664554"/>
            <a:ext cx="1978200" cy="4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Istok Web"/>
                <a:ea typeface="Istok Web"/>
                <a:cs typeface="Istok Web"/>
                <a:sym typeface="Istok Web"/>
              </a:rPr>
              <a:t>Despite being red, Mars is a cold place</a:t>
            </a:r>
            <a:endParaRPr>
              <a:solidFill>
                <a:schemeClr val="lt2"/>
              </a:solidFill>
              <a:latin typeface="Istok Web"/>
              <a:ea typeface="Istok Web"/>
              <a:cs typeface="Istok Web"/>
              <a:sym typeface="Istok Web"/>
            </a:endParaRPr>
          </a:p>
        </p:txBody>
      </p:sp>
      <p:sp>
        <p:nvSpPr>
          <p:cNvPr id="1384" name="Google Shape;1384;p44"/>
          <p:cNvSpPr txBox="1"/>
          <p:nvPr/>
        </p:nvSpPr>
        <p:spPr>
          <a:xfrm>
            <a:off x="4132300" y="1286675"/>
            <a:ext cx="19782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Poppins"/>
                <a:ea typeface="Poppins"/>
                <a:cs typeface="Poppins"/>
                <a:sym typeface="Poppins"/>
              </a:rPr>
              <a:t>VENUS</a:t>
            </a:r>
            <a:endParaRPr sz="2000" b="1">
              <a:solidFill>
                <a:schemeClr val="dk2"/>
              </a:solidFill>
              <a:latin typeface="Poppins"/>
              <a:ea typeface="Poppins"/>
              <a:cs typeface="Poppins"/>
              <a:sym typeface="Poppins"/>
            </a:endParaRPr>
          </a:p>
        </p:txBody>
      </p:sp>
      <p:sp>
        <p:nvSpPr>
          <p:cNvPr id="1385" name="Google Shape;1385;p44"/>
          <p:cNvSpPr txBox="1"/>
          <p:nvPr/>
        </p:nvSpPr>
        <p:spPr>
          <a:xfrm>
            <a:off x="4132300" y="3274542"/>
            <a:ext cx="19782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Poppins"/>
                <a:ea typeface="Poppins"/>
                <a:cs typeface="Poppins"/>
                <a:sym typeface="Poppins"/>
              </a:rPr>
              <a:t>MARS</a:t>
            </a:r>
            <a:endParaRPr sz="2000" b="1">
              <a:solidFill>
                <a:schemeClr val="dk2"/>
              </a:solidFill>
              <a:latin typeface="Poppins"/>
              <a:ea typeface="Poppins"/>
              <a:cs typeface="Poppins"/>
              <a:sym typeface="Poppins"/>
            </a:endParaRPr>
          </a:p>
        </p:txBody>
      </p:sp>
      <p:sp>
        <p:nvSpPr>
          <p:cNvPr id="1386" name="Google Shape;1386;p44"/>
          <p:cNvSpPr txBox="1"/>
          <p:nvPr/>
        </p:nvSpPr>
        <p:spPr>
          <a:xfrm>
            <a:off x="4132304" y="2280627"/>
            <a:ext cx="19782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Poppins"/>
                <a:ea typeface="Poppins"/>
                <a:cs typeface="Poppins"/>
                <a:sym typeface="Poppins"/>
              </a:rPr>
              <a:t>SATURN</a:t>
            </a:r>
            <a:endParaRPr sz="2000" b="1">
              <a:solidFill>
                <a:schemeClr val="dk2"/>
              </a:solidFill>
              <a:latin typeface="Poppins"/>
              <a:ea typeface="Poppins"/>
              <a:cs typeface="Poppins"/>
              <a:sym typeface="Poppins"/>
            </a:endParaRPr>
          </a:p>
        </p:txBody>
      </p:sp>
      <p:sp>
        <p:nvSpPr>
          <p:cNvPr id="1387" name="Google Shape;1387;p44"/>
          <p:cNvSpPr txBox="1"/>
          <p:nvPr/>
        </p:nvSpPr>
        <p:spPr>
          <a:xfrm>
            <a:off x="4132302" y="2670636"/>
            <a:ext cx="1978200" cy="4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Istok Web"/>
                <a:ea typeface="Istok Web"/>
                <a:cs typeface="Istok Web"/>
                <a:sym typeface="Istok Web"/>
              </a:rPr>
              <a:t>Saturn is a gas giant and has several rings</a:t>
            </a:r>
            <a:endParaRPr>
              <a:solidFill>
                <a:schemeClr val="lt2"/>
              </a:solidFill>
              <a:latin typeface="Istok Web"/>
              <a:ea typeface="Istok Web"/>
              <a:cs typeface="Istok Web"/>
              <a:sym typeface="Istok Web"/>
            </a:endParaRPr>
          </a:p>
        </p:txBody>
      </p:sp>
      <p:sp>
        <p:nvSpPr>
          <p:cNvPr id="1388" name="Google Shape;1388;p44"/>
          <p:cNvSpPr/>
          <p:nvPr/>
        </p:nvSpPr>
        <p:spPr>
          <a:xfrm>
            <a:off x="3620888" y="1548875"/>
            <a:ext cx="390020" cy="389992"/>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4"/>
          <p:cNvSpPr/>
          <p:nvPr/>
        </p:nvSpPr>
        <p:spPr>
          <a:xfrm>
            <a:off x="3620888" y="2533988"/>
            <a:ext cx="390020" cy="389992"/>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4"/>
          <p:cNvSpPr/>
          <p:nvPr/>
        </p:nvSpPr>
        <p:spPr>
          <a:xfrm>
            <a:off x="3620888" y="3544350"/>
            <a:ext cx="390020" cy="389992"/>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4"/>
          <p:cNvSpPr txBox="1"/>
          <p:nvPr/>
        </p:nvSpPr>
        <p:spPr>
          <a:xfrm>
            <a:off x="2418000" y="2522425"/>
            <a:ext cx="8037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Poppins ExtraBold"/>
                <a:ea typeface="Poppins ExtraBold"/>
                <a:cs typeface="Poppins ExtraBold"/>
                <a:sym typeface="Poppins ExtraBold"/>
              </a:rPr>
              <a:t>45%</a:t>
            </a:r>
            <a:endParaRPr sz="2000">
              <a:solidFill>
                <a:schemeClr val="dk1"/>
              </a:solidFill>
              <a:latin typeface="Poppins ExtraBold"/>
              <a:ea typeface="Poppins ExtraBold"/>
              <a:cs typeface="Poppins ExtraBold"/>
              <a:sym typeface="Poppins ExtraBold"/>
            </a:endParaRPr>
          </a:p>
        </p:txBody>
      </p:sp>
      <p:sp>
        <p:nvSpPr>
          <p:cNvPr id="1392" name="Google Shape;1392;p44"/>
          <p:cNvSpPr txBox="1"/>
          <p:nvPr/>
        </p:nvSpPr>
        <p:spPr>
          <a:xfrm>
            <a:off x="1018075" y="2263125"/>
            <a:ext cx="8037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Poppins ExtraBold"/>
                <a:ea typeface="Poppins ExtraBold"/>
                <a:cs typeface="Poppins ExtraBold"/>
                <a:sym typeface="Poppins ExtraBold"/>
              </a:rPr>
              <a:t>30%</a:t>
            </a:r>
            <a:endParaRPr sz="2000">
              <a:solidFill>
                <a:schemeClr val="dk1"/>
              </a:solidFill>
              <a:latin typeface="Poppins ExtraBold"/>
              <a:ea typeface="Poppins ExtraBold"/>
              <a:cs typeface="Poppins ExtraBold"/>
              <a:sym typeface="Poppins ExtraBold"/>
            </a:endParaRPr>
          </a:p>
        </p:txBody>
      </p:sp>
      <p:sp>
        <p:nvSpPr>
          <p:cNvPr id="1393" name="Google Shape;1393;p44"/>
          <p:cNvSpPr txBox="1"/>
          <p:nvPr/>
        </p:nvSpPr>
        <p:spPr>
          <a:xfrm>
            <a:off x="1263475" y="3239550"/>
            <a:ext cx="8037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Poppins ExtraBold"/>
                <a:ea typeface="Poppins ExtraBold"/>
                <a:cs typeface="Poppins ExtraBold"/>
                <a:sym typeface="Poppins ExtraBold"/>
              </a:rPr>
              <a:t>25%</a:t>
            </a:r>
            <a:endParaRPr sz="2000">
              <a:solidFill>
                <a:schemeClr val="dk1"/>
              </a:solidFill>
              <a:latin typeface="Poppins ExtraBold"/>
              <a:ea typeface="Poppins ExtraBold"/>
              <a:cs typeface="Poppins ExtraBold"/>
              <a:sym typeface="Poppins ExtraBold"/>
            </a:endParaRPr>
          </a:p>
        </p:txBody>
      </p:sp>
      <p:sp>
        <p:nvSpPr>
          <p:cNvPr id="1394" name="Google Shape;1394;p44"/>
          <p:cNvSpPr txBox="1"/>
          <p:nvPr/>
        </p:nvSpPr>
        <p:spPr>
          <a:xfrm>
            <a:off x="6289342" y="1570725"/>
            <a:ext cx="2081100" cy="39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Poppins ExtraBold"/>
                <a:ea typeface="Poppins ExtraBold"/>
                <a:cs typeface="Poppins ExtraBold"/>
                <a:sym typeface="Poppins ExtraBold"/>
              </a:rPr>
              <a:t>$50,000,000</a:t>
            </a:r>
            <a:endParaRPr sz="2000">
              <a:solidFill>
                <a:schemeClr val="dk2"/>
              </a:solidFill>
              <a:latin typeface="Poppins ExtraBold"/>
              <a:ea typeface="Poppins ExtraBold"/>
              <a:cs typeface="Poppins ExtraBold"/>
              <a:sym typeface="Poppins ExtraBold"/>
            </a:endParaRPr>
          </a:p>
        </p:txBody>
      </p:sp>
      <p:sp>
        <p:nvSpPr>
          <p:cNvPr id="1395" name="Google Shape;1395;p44"/>
          <p:cNvSpPr/>
          <p:nvPr/>
        </p:nvSpPr>
        <p:spPr>
          <a:xfrm>
            <a:off x="6235738" y="2331150"/>
            <a:ext cx="1031400" cy="803700"/>
          </a:xfrm>
          <a:prstGeom prst="roundRect">
            <a:avLst>
              <a:gd name="adj" fmla="val 16667"/>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4"/>
          <p:cNvSpPr/>
          <p:nvPr/>
        </p:nvSpPr>
        <p:spPr>
          <a:xfrm>
            <a:off x="7392387" y="2331150"/>
            <a:ext cx="1031400" cy="803700"/>
          </a:xfrm>
          <a:prstGeom prst="roundRect">
            <a:avLst>
              <a:gd name="adj" fmla="val 16667"/>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4"/>
          <p:cNvSpPr/>
          <p:nvPr/>
        </p:nvSpPr>
        <p:spPr>
          <a:xfrm>
            <a:off x="6235738" y="3337511"/>
            <a:ext cx="1031400" cy="803700"/>
          </a:xfrm>
          <a:prstGeom prst="roundRect">
            <a:avLst>
              <a:gd name="adj" fmla="val 16667"/>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4"/>
          <p:cNvSpPr/>
          <p:nvPr/>
        </p:nvSpPr>
        <p:spPr>
          <a:xfrm>
            <a:off x="7392387" y="3337511"/>
            <a:ext cx="1031400" cy="803700"/>
          </a:xfrm>
          <a:prstGeom prst="roundRect">
            <a:avLst>
              <a:gd name="adj" fmla="val 16667"/>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4"/>
          <p:cNvSpPr txBox="1"/>
          <p:nvPr/>
        </p:nvSpPr>
        <p:spPr>
          <a:xfrm>
            <a:off x="6675923" y="2486025"/>
            <a:ext cx="591300" cy="48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Istok Web"/>
                <a:ea typeface="Istok Web"/>
                <a:cs typeface="Istok Web"/>
                <a:sym typeface="Istok Web"/>
              </a:rPr>
              <a:t>Social Media</a:t>
            </a:r>
            <a:endParaRPr sz="1200">
              <a:solidFill>
                <a:schemeClr val="lt2"/>
              </a:solidFill>
              <a:latin typeface="Istok Web"/>
              <a:ea typeface="Istok Web"/>
              <a:cs typeface="Istok Web"/>
              <a:sym typeface="Istok Web"/>
            </a:endParaRPr>
          </a:p>
        </p:txBody>
      </p:sp>
      <p:sp>
        <p:nvSpPr>
          <p:cNvPr id="1400" name="Google Shape;1400;p44"/>
          <p:cNvSpPr txBox="1"/>
          <p:nvPr/>
        </p:nvSpPr>
        <p:spPr>
          <a:xfrm>
            <a:off x="7832725" y="2486025"/>
            <a:ext cx="591300" cy="48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Istok Web"/>
                <a:ea typeface="Istok Web"/>
                <a:cs typeface="Istok Web"/>
                <a:sym typeface="Istok Web"/>
              </a:rPr>
              <a:t>Press</a:t>
            </a:r>
            <a:endParaRPr sz="1200">
              <a:solidFill>
                <a:schemeClr val="lt2"/>
              </a:solidFill>
              <a:latin typeface="Istok Web"/>
              <a:ea typeface="Istok Web"/>
              <a:cs typeface="Istok Web"/>
              <a:sym typeface="Istok Web"/>
            </a:endParaRPr>
          </a:p>
        </p:txBody>
      </p:sp>
      <p:sp>
        <p:nvSpPr>
          <p:cNvPr id="1401" name="Google Shape;1401;p44"/>
          <p:cNvSpPr txBox="1"/>
          <p:nvPr/>
        </p:nvSpPr>
        <p:spPr>
          <a:xfrm>
            <a:off x="6675925" y="3494700"/>
            <a:ext cx="591300" cy="48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Istok Web"/>
                <a:ea typeface="Istok Web"/>
                <a:cs typeface="Istok Web"/>
                <a:sym typeface="Istok Web"/>
              </a:rPr>
              <a:t>TV</a:t>
            </a:r>
            <a:endParaRPr sz="1200">
              <a:solidFill>
                <a:schemeClr val="lt2"/>
              </a:solidFill>
              <a:latin typeface="Istok Web"/>
              <a:ea typeface="Istok Web"/>
              <a:cs typeface="Istok Web"/>
              <a:sym typeface="Istok Web"/>
            </a:endParaRPr>
          </a:p>
        </p:txBody>
      </p:sp>
      <p:sp>
        <p:nvSpPr>
          <p:cNvPr id="1402" name="Google Shape;1402;p44"/>
          <p:cNvSpPr txBox="1"/>
          <p:nvPr/>
        </p:nvSpPr>
        <p:spPr>
          <a:xfrm>
            <a:off x="7832725" y="3494700"/>
            <a:ext cx="591300" cy="48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2"/>
                </a:solidFill>
                <a:latin typeface="Istok Web"/>
                <a:ea typeface="Istok Web"/>
                <a:cs typeface="Istok Web"/>
                <a:sym typeface="Istok Web"/>
              </a:rPr>
              <a:t>Radio</a:t>
            </a:r>
            <a:endParaRPr sz="1200">
              <a:solidFill>
                <a:schemeClr val="lt2"/>
              </a:solidFill>
              <a:latin typeface="Istok Web"/>
              <a:ea typeface="Istok Web"/>
              <a:cs typeface="Istok Web"/>
              <a:sym typeface="Istok Web"/>
            </a:endParaRPr>
          </a:p>
        </p:txBody>
      </p:sp>
      <p:sp>
        <p:nvSpPr>
          <p:cNvPr id="1403" name="Google Shape;1403;p44"/>
          <p:cNvSpPr txBox="1"/>
          <p:nvPr/>
        </p:nvSpPr>
        <p:spPr>
          <a:xfrm>
            <a:off x="4132302" y="1676711"/>
            <a:ext cx="1978200" cy="4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Istok Web"/>
                <a:ea typeface="Istok Web"/>
                <a:cs typeface="Istok Web"/>
                <a:sym typeface="Istok Web"/>
              </a:rPr>
              <a:t>Venus is the second planet from the Sun</a:t>
            </a:r>
            <a:endParaRPr>
              <a:solidFill>
                <a:schemeClr val="lt2"/>
              </a:solidFill>
              <a:latin typeface="Istok Web"/>
              <a:ea typeface="Istok Web"/>
              <a:cs typeface="Istok Web"/>
              <a:sym typeface="Istok Web"/>
            </a:endParaRPr>
          </a:p>
        </p:txBody>
      </p:sp>
      <p:grpSp>
        <p:nvGrpSpPr>
          <p:cNvPr id="1404" name="Google Shape;1404;p44"/>
          <p:cNvGrpSpPr/>
          <p:nvPr/>
        </p:nvGrpSpPr>
        <p:grpSpPr>
          <a:xfrm>
            <a:off x="6371340" y="2584650"/>
            <a:ext cx="304586" cy="304586"/>
            <a:chOff x="-804700" y="3226500"/>
            <a:chExt cx="292225" cy="292225"/>
          </a:xfrm>
        </p:grpSpPr>
        <p:sp>
          <p:nvSpPr>
            <p:cNvPr id="1405" name="Google Shape;1405;p4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44"/>
          <p:cNvGrpSpPr/>
          <p:nvPr/>
        </p:nvGrpSpPr>
        <p:grpSpPr>
          <a:xfrm>
            <a:off x="7528140" y="2510781"/>
            <a:ext cx="304583" cy="378449"/>
            <a:chOff x="-2310650" y="3525775"/>
            <a:chExt cx="292250" cy="363125"/>
          </a:xfrm>
        </p:grpSpPr>
        <p:sp>
          <p:nvSpPr>
            <p:cNvPr id="1413" name="Google Shape;1413;p4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4"/>
          <p:cNvGrpSpPr/>
          <p:nvPr/>
        </p:nvGrpSpPr>
        <p:grpSpPr>
          <a:xfrm>
            <a:off x="6369896" y="3586843"/>
            <a:ext cx="307503" cy="305024"/>
            <a:chOff x="-5613150" y="3991275"/>
            <a:chExt cx="294600" cy="292225"/>
          </a:xfrm>
        </p:grpSpPr>
        <p:sp>
          <p:nvSpPr>
            <p:cNvPr id="1418" name="Google Shape;1418;p4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7" name="Google Shape;1427;p44"/>
          <p:cNvSpPr/>
          <p:nvPr/>
        </p:nvSpPr>
        <p:spPr>
          <a:xfrm>
            <a:off x="7526675" y="3606938"/>
            <a:ext cx="307501" cy="239738"/>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45"/>
          <p:cNvSpPr/>
          <p:nvPr/>
        </p:nvSpPr>
        <p:spPr>
          <a:xfrm>
            <a:off x="1356483" y="2658331"/>
            <a:ext cx="3717900" cy="842100"/>
          </a:xfrm>
          <a:prstGeom prst="roundRect">
            <a:avLst>
              <a:gd name="adj" fmla="val 13748"/>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5"/>
          <p:cNvSpPr/>
          <p:nvPr/>
        </p:nvSpPr>
        <p:spPr>
          <a:xfrm>
            <a:off x="1356483" y="1546000"/>
            <a:ext cx="3717900" cy="842100"/>
          </a:xfrm>
          <a:prstGeom prst="roundRect">
            <a:avLst>
              <a:gd name="adj" fmla="val 13748"/>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POLLUTION ON HUMAN BODY</a:t>
            </a:r>
            <a:endParaRPr/>
          </a:p>
        </p:txBody>
      </p:sp>
      <p:grpSp>
        <p:nvGrpSpPr>
          <p:cNvPr id="1435" name="Google Shape;1435;p45"/>
          <p:cNvGrpSpPr/>
          <p:nvPr/>
        </p:nvGrpSpPr>
        <p:grpSpPr>
          <a:xfrm>
            <a:off x="5927534" y="1557197"/>
            <a:ext cx="1859983" cy="3046952"/>
            <a:chOff x="5379051" y="1557197"/>
            <a:chExt cx="1859983" cy="3046952"/>
          </a:xfrm>
        </p:grpSpPr>
        <p:sp>
          <p:nvSpPr>
            <p:cNvPr id="1436" name="Google Shape;1436;p45"/>
            <p:cNvSpPr/>
            <p:nvPr/>
          </p:nvSpPr>
          <p:spPr>
            <a:xfrm>
              <a:off x="5379051" y="1557197"/>
              <a:ext cx="1859983" cy="3046952"/>
            </a:xfrm>
            <a:custGeom>
              <a:avLst/>
              <a:gdLst/>
              <a:ahLst/>
              <a:cxnLst/>
              <a:rect l="l" t="t" r="r" b="b"/>
              <a:pathLst>
                <a:path w="38647" h="63310" extrusionOk="0">
                  <a:moveTo>
                    <a:pt x="18522" y="1"/>
                  </a:moveTo>
                  <a:cubicBezTo>
                    <a:pt x="14411" y="1"/>
                    <a:pt x="12857" y="3936"/>
                    <a:pt x="12857" y="3936"/>
                  </a:cubicBezTo>
                  <a:cubicBezTo>
                    <a:pt x="12857" y="3936"/>
                    <a:pt x="13133" y="4863"/>
                    <a:pt x="13108" y="5139"/>
                  </a:cubicBezTo>
                  <a:cubicBezTo>
                    <a:pt x="13058" y="6066"/>
                    <a:pt x="11654" y="7420"/>
                    <a:pt x="11654" y="7420"/>
                  </a:cubicBezTo>
                  <a:cubicBezTo>
                    <a:pt x="11780" y="7871"/>
                    <a:pt x="12281" y="7996"/>
                    <a:pt x="12582" y="8021"/>
                  </a:cubicBezTo>
                  <a:cubicBezTo>
                    <a:pt x="12632" y="8029"/>
                    <a:pt x="12676" y="8032"/>
                    <a:pt x="12713" y="8032"/>
                  </a:cubicBezTo>
                  <a:cubicBezTo>
                    <a:pt x="12788" y="8032"/>
                    <a:pt x="12832" y="8021"/>
                    <a:pt x="12832" y="8021"/>
                  </a:cubicBezTo>
                  <a:lnTo>
                    <a:pt x="12832" y="8021"/>
                  </a:lnTo>
                  <a:cubicBezTo>
                    <a:pt x="13083" y="8547"/>
                    <a:pt x="12431" y="9299"/>
                    <a:pt x="12431" y="9299"/>
                  </a:cubicBezTo>
                  <a:cubicBezTo>
                    <a:pt x="12481" y="9475"/>
                    <a:pt x="13058" y="9801"/>
                    <a:pt x="13058" y="9801"/>
                  </a:cubicBezTo>
                  <a:cubicBezTo>
                    <a:pt x="13058" y="9801"/>
                    <a:pt x="12857" y="10176"/>
                    <a:pt x="12832" y="10302"/>
                  </a:cubicBezTo>
                  <a:cubicBezTo>
                    <a:pt x="12782" y="10452"/>
                    <a:pt x="13133" y="11029"/>
                    <a:pt x="13133" y="11029"/>
                  </a:cubicBezTo>
                  <a:cubicBezTo>
                    <a:pt x="13133" y="11029"/>
                    <a:pt x="12983" y="12156"/>
                    <a:pt x="13334" y="12507"/>
                  </a:cubicBezTo>
                  <a:cubicBezTo>
                    <a:pt x="13397" y="12580"/>
                    <a:pt x="13637" y="12610"/>
                    <a:pt x="13965" y="12610"/>
                  </a:cubicBezTo>
                  <a:cubicBezTo>
                    <a:pt x="14540" y="12610"/>
                    <a:pt x="15386" y="12519"/>
                    <a:pt x="16040" y="12407"/>
                  </a:cubicBezTo>
                  <a:lnTo>
                    <a:pt x="16040" y="12407"/>
                  </a:lnTo>
                  <a:cubicBezTo>
                    <a:pt x="16717" y="14588"/>
                    <a:pt x="15464" y="15289"/>
                    <a:pt x="15464" y="15289"/>
                  </a:cubicBezTo>
                  <a:cubicBezTo>
                    <a:pt x="13459" y="15841"/>
                    <a:pt x="7845" y="16643"/>
                    <a:pt x="6316" y="18197"/>
                  </a:cubicBezTo>
                  <a:cubicBezTo>
                    <a:pt x="4537" y="19600"/>
                    <a:pt x="3785" y="21981"/>
                    <a:pt x="3910" y="25565"/>
                  </a:cubicBezTo>
                  <a:cubicBezTo>
                    <a:pt x="3910" y="25565"/>
                    <a:pt x="2907" y="32984"/>
                    <a:pt x="2632" y="35540"/>
                  </a:cubicBezTo>
                  <a:cubicBezTo>
                    <a:pt x="2356" y="38121"/>
                    <a:pt x="2682" y="40878"/>
                    <a:pt x="1755" y="44086"/>
                  </a:cubicBezTo>
                  <a:cubicBezTo>
                    <a:pt x="1103" y="46267"/>
                    <a:pt x="1253" y="51555"/>
                    <a:pt x="1404" y="54638"/>
                  </a:cubicBezTo>
                  <a:cubicBezTo>
                    <a:pt x="1303" y="55089"/>
                    <a:pt x="552" y="58472"/>
                    <a:pt x="276" y="60352"/>
                  </a:cubicBezTo>
                  <a:cubicBezTo>
                    <a:pt x="0" y="62357"/>
                    <a:pt x="1128" y="63310"/>
                    <a:pt x="1128" y="63310"/>
                  </a:cubicBezTo>
                  <a:lnTo>
                    <a:pt x="3659" y="63310"/>
                  </a:lnTo>
                  <a:lnTo>
                    <a:pt x="3659" y="62182"/>
                  </a:lnTo>
                  <a:lnTo>
                    <a:pt x="4236" y="60528"/>
                  </a:lnTo>
                  <a:cubicBezTo>
                    <a:pt x="4236" y="60528"/>
                    <a:pt x="4486" y="60954"/>
                    <a:pt x="4286" y="61831"/>
                  </a:cubicBezTo>
                  <a:cubicBezTo>
                    <a:pt x="4060" y="62708"/>
                    <a:pt x="4762" y="63009"/>
                    <a:pt x="4762" y="63009"/>
                  </a:cubicBezTo>
                  <a:lnTo>
                    <a:pt x="5238" y="62132"/>
                  </a:lnTo>
                  <a:lnTo>
                    <a:pt x="5238" y="59951"/>
                  </a:lnTo>
                  <a:cubicBezTo>
                    <a:pt x="5238" y="59400"/>
                    <a:pt x="4537" y="57645"/>
                    <a:pt x="4336" y="56292"/>
                  </a:cubicBezTo>
                  <a:cubicBezTo>
                    <a:pt x="4436" y="55365"/>
                    <a:pt x="4787" y="52583"/>
                    <a:pt x="5589" y="50177"/>
                  </a:cubicBezTo>
                  <a:cubicBezTo>
                    <a:pt x="6391" y="47821"/>
                    <a:pt x="6115" y="41505"/>
                    <a:pt x="6717" y="40553"/>
                  </a:cubicBezTo>
                  <a:cubicBezTo>
                    <a:pt x="7318" y="39575"/>
                    <a:pt x="8547" y="33334"/>
                    <a:pt x="8296" y="31029"/>
                  </a:cubicBezTo>
                  <a:cubicBezTo>
                    <a:pt x="8196" y="30177"/>
                    <a:pt x="8471" y="29801"/>
                    <a:pt x="8847" y="29124"/>
                  </a:cubicBezTo>
                  <a:cubicBezTo>
                    <a:pt x="9875" y="31931"/>
                    <a:pt x="10702" y="34036"/>
                    <a:pt x="10978" y="34688"/>
                  </a:cubicBezTo>
                  <a:cubicBezTo>
                    <a:pt x="11679" y="36267"/>
                    <a:pt x="11103" y="44964"/>
                    <a:pt x="10376" y="45916"/>
                  </a:cubicBezTo>
                  <a:cubicBezTo>
                    <a:pt x="9624" y="46843"/>
                    <a:pt x="9624" y="50402"/>
                    <a:pt x="8973" y="52282"/>
                  </a:cubicBezTo>
                  <a:cubicBezTo>
                    <a:pt x="8321" y="54162"/>
                    <a:pt x="7719" y="63310"/>
                    <a:pt x="7719" y="63310"/>
                  </a:cubicBezTo>
                  <a:lnTo>
                    <a:pt x="17569" y="63310"/>
                  </a:lnTo>
                  <a:cubicBezTo>
                    <a:pt x="17569" y="63310"/>
                    <a:pt x="18171" y="61280"/>
                    <a:pt x="18271" y="59450"/>
                  </a:cubicBezTo>
                  <a:cubicBezTo>
                    <a:pt x="18271" y="59450"/>
                    <a:pt x="18572" y="59105"/>
                    <a:pt x="19121" y="59105"/>
                  </a:cubicBezTo>
                  <a:cubicBezTo>
                    <a:pt x="19396" y="59105"/>
                    <a:pt x="19733" y="59191"/>
                    <a:pt x="20126" y="59450"/>
                  </a:cubicBezTo>
                  <a:cubicBezTo>
                    <a:pt x="20126" y="59450"/>
                    <a:pt x="20401" y="62407"/>
                    <a:pt x="20877" y="63310"/>
                  </a:cubicBezTo>
                  <a:lnTo>
                    <a:pt x="31379" y="63310"/>
                  </a:lnTo>
                  <a:cubicBezTo>
                    <a:pt x="31379" y="63310"/>
                    <a:pt x="30877" y="54162"/>
                    <a:pt x="30226" y="52282"/>
                  </a:cubicBezTo>
                  <a:cubicBezTo>
                    <a:pt x="29549" y="50402"/>
                    <a:pt x="29549" y="46843"/>
                    <a:pt x="28822" y="45916"/>
                  </a:cubicBezTo>
                  <a:cubicBezTo>
                    <a:pt x="28070" y="44964"/>
                    <a:pt x="27519" y="36267"/>
                    <a:pt x="28221" y="34688"/>
                  </a:cubicBezTo>
                  <a:cubicBezTo>
                    <a:pt x="28471" y="34111"/>
                    <a:pt x="29299" y="32056"/>
                    <a:pt x="30226" y="29600"/>
                  </a:cubicBezTo>
                  <a:cubicBezTo>
                    <a:pt x="30426" y="30026"/>
                    <a:pt x="30552" y="30402"/>
                    <a:pt x="30502" y="31029"/>
                  </a:cubicBezTo>
                  <a:cubicBezTo>
                    <a:pt x="30226" y="33334"/>
                    <a:pt x="31479" y="39575"/>
                    <a:pt x="32081" y="40553"/>
                  </a:cubicBezTo>
                  <a:cubicBezTo>
                    <a:pt x="32682" y="41505"/>
                    <a:pt x="32381" y="47821"/>
                    <a:pt x="33183" y="50177"/>
                  </a:cubicBezTo>
                  <a:cubicBezTo>
                    <a:pt x="33860" y="52132"/>
                    <a:pt x="34211" y="54312"/>
                    <a:pt x="34386" y="55565"/>
                  </a:cubicBezTo>
                  <a:cubicBezTo>
                    <a:pt x="34411" y="56919"/>
                    <a:pt x="33409" y="59300"/>
                    <a:pt x="33409" y="59951"/>
                  </a:cubicBezTo>
                  <a:lnTo>
                    <a:pt x="33409" y="62132"/>
                  </a:lnTo>
                  <a:lnTo>
                    <a:pt x="33885" y="63009"/>
                  </a:lnTo>
                  <a:cubicBezTo>
                    <a:pt x="33885" y="63009"/>
                    <a:pt x="34587" y="62708"/>
                    <a:pt x="34386" y="61831"/>
                  </a:cubicBezTo>
                  <a:cubicBezTo>
                    <a:pt x="34161" y="60954"/>
                    <a:pt x="34411" y="60528"/>
                    <a:pt x="34411" y="60528"/>
                  </a:cubicBezTo>
                  <a:lnTo>
                    <a:pt x="34988" y="62182"/>
                  </a:lnTo>
                  <a:lnTo>
                    <a:pt x="34988" y="63310"/>
                  </a:lnTo>
                  <a:lnTo>
                    <a:pt x="37519" y="63310"/>
                  </a:lnTo>
                  <a:cubicBezTo>
                    <a:pt x="37519" y="63310"/>
                    <a:pt x="38647" y="62357"/>
                    <a:pt x="38371" y="60352"/>
                  </a:cubicBezTo>
                  <a:cubicBezTo>
                    <a:pt x="38146" y="58873"/>
                    <a:pt x="37619" y="56417"/>
                    <a:pt x="37369" y="55239"/>
                  </a:cubicBezTo>
                  <a:cubicBezTo>
                    <a:pt x="37544" y="51931"/>
                    <a:pt x="37695" y="46267"/>
                    <a:pt x="37043" y="44086"/>
                  </a:cubicBezTo>
                  <a:cubicBezTo>
                    <a:pt x="36116" y="40878"/>
                    <a:pt x="36441" y="38121"/>
                    <a:pt x="36166" y="35540"/>
                  </a:cubicBezTo>
                  <a:cubicBezTo>
                    <a:pt x="35890" y="32984"/>
                    <a:pt x="34888" y="25565"/>
                    <a:pt x="34888" y="25565"/>
                  </a:cubicBezTo>
                  <a:cubicBezTo>
                    <a:pt x="34988" y="21981"/>
                    <a:pt x="34261" y="19600"/>
                    <a:pt x="32456" y="18197"/>
                  </a:cubicBezTo>
                  <a:cubicBezTo>
                    <a:pt x="30953" y="16643"/>
                    <a:pt x="25439" y="15841"/>
                    <a:pt x="23384" y="15289"/>
                  </a:cubicBezTo>
                  <a:lnTo>
                    <a:pt x="23334" y="15189"/>
                  </a:lnTo>
                  <a:lnTo>
                    <a:pt x="22958" y="15064"/>
                  </a:lnTo>
                  <a:cubicBezTo>
                    <a:pt x="21604" y="12908"/>
                    <a:pt x="22306" y="9199"/>
                    <a:pt x="23309" y="7269"/>
                  </a:cubicBezTo>
                  <a:cubicBezTo>
                    <a:pt x="25163" y="3535"/>
                    <a:pt x="23008" y="1"/>
                    <a:pt x="18522"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5"/>
            <p:cNvSpPr/>
            <p:nvPr/>
          </p:nvSpPr>
          <p:spPr>
            <a:xfrm>
              <a:off x="5825318" y="2347997"/>
              <a:ext cx="951721" cy="1836353"/>
            </a:xfrm>
            <a:custGeom>
              <a:avLst/>
              <a:gdLst/>
              <a:ahLst/>
              <a:cxnLst/>
              <a:rect l="l" t="t" r="r" b="b"/>
              <a:pathLst>
                <a:path w="19775" h="38156" extrusionOk="0">
                  <a:moveTo>
                    <a:pt x="9698" y="0"/>
                  </a:moveTo>
                  <a:cubicBezTo>
                    <a:pt x="2037" y="0"/>
                    <a:pt x="928" y="8707"/>
                    <a:pt x="928" y="8707"/>
                  </a:cubicBezTo>
                  <a:cubicBezTo>
                    <a:pt x="0" y="15248"/>
                    <a:pt x="3083" y="16677"/>
                    <a:pt x="2607" y="22391"/>
                  </a:cubicBezTo>
                  <a:cubicBezTo>
                    <a:pt x="1980" y="29785"/>
                    <a:pt x="2156" y="37253"/>
                    <a:pt x="8873" y="38081"/>
                  </a:cubicBezTo>
                  <a:cubicBezTo>
                    <a:pt x="9274" y="38131"/>
                    <a:pt x="9700" y="38156"/>
                    <a:pt x="10151" y="38156"/>
                  </a:cubicBezTo>
                  <a:lnTo>
                    <a:pt x="10452" y="38156"/>
                  </a:lnTo>
                  <a:cubicBezTo>
                    <a:pt x="18121" y="37930"/>
                    <a:pt x="18171" y="29484"/>
                    <a:pt x="17795" y="23143"/>
                  </a:cubicBezTo>
                  <a:cubicBezTo>
                    <a:pt x="17444" y="17404"/>
                    <a:pt x="18948" y="18256"/>
                    <a:pt x="19349" y="12241"/>
                  </a:cubicBezTo>
                  <a:cubicBezTo>
                    <a:pt x="19775" y="6226"/>
                    <a:pt x="17870" y="311"/>
                    <a:pt x="10151" y="10"/>
                  </a:cubicBezTo>
                  <a:cubicBezTo>
                    <a:pt x="9997" y="3"/>
                    <a:pt x="9846" y="0"/>
                    <a:pt x="9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5"/>
            <p:cNvSpPr/>
            <p:nvPr/>
          </p:nvSpPr>
          <p:spPr>
            <a:xfrm>
              <a:off x="5972486" y="3000098"/>
              <a:ext cx="586337" cy="454035"/>
            </a:xfrm>
            <a:custGeom>
              <a:avLst/>
              <a:gdLst/>
              <a:ahLst/>
              <a:cxnLst/>
              <a:rect l="l" t="t" r="r" b="b"/>
              <a:pathLst>
                <a:path w="12183" h="9434" extrusionOk="0">
                  <a:moveTo>
                    <a:pt x="6965" y="1"/>
                  </a:moveTo>
                  <a:cubicBezTo>
                    <a:pt x="3998" y="1"/>
                    <a:pt x="558" y="1725"/>
                    <a:pt x="301" y="2576"/>
                  </a:cubicBezTo>
                  <a:cubicBezTo>
                    <a:pt x="0" y="3678"/>
                    <a:pt x="677" y="7588"/>
                    <a:pt x="1554" y="8967"/>
                  </a:cubicBezTo>
                  <a:cubicBezTo>
                    <a:pt x="1770" y="9298"/>
                    <a:pt x="1931" y="9433"/>
                    <a:pt x="2081" y="9433"/>
                  </a:cubicBezTo>
                  <a:cubicBezTo>
                    <a:pt x="2453" y="9433"/>
                    <a:pt x="2763" y="8610"/>
                    <a:pt x="3709" y="7914"/>
                  </a:cubicBezTo>
                  <a:cubicBezTo>
                    <a:pt x="5013" y="6962"/>
                    <a:pt x="6140" y="4881"/>
                    <a:pt x="6140" y="4881"/>
                  </a:cubicBezTo>
                  <a:cubicBezTo>
                    <a:pt x="6209" y="4892"/>
                    <a:pt x="6281" y="4897"/>
                    <a:pt x="6357" y="4897"/>
                  </a:cubicBezTo>
                  <a:cubicBezTo>
                    <a:pt x="8207" y="4897"/>
                    <a:pt x="12182" y="1768"/>
                    <a:pt x="9173" y="420"/>
                  </a:cubicBezTo>
                  <a:cubicBezTo>
                    <a:pt x="8517" y="124"/>
                    <a:pt x="7758" y="1"/>
                    <a:pt x="6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5"/>
            <p:cNvSpPr/>
            <p:nvPr/>
          </p:nvSpPr>
          <p:spPr>
            <a:xfrm>
              <a:off x="6198579" y="2589683"/>
              <a:ext cx="509718" cy="928331"/>
            </a:xfrm>
            <a:custGeom>
              <a:avLst/>
              <a:gdLst/>
              <a:ahLst/>
              <a:cxnLst/>
              <a:rect l="l" t="t" r="r" b="b"/>
              <a:pathLst>
                <a:path w="10591" h="19289" extrusionOk="0">
                  <a:moveTo>
                    <a:pt x="2044" y="1"/>
                  </a:moveTo>
                  <a:cubicBezTo>
                    <a:pt x="2044" y="1"/>
                    <a:pt x="615" y="3710"/>
                    <a:pt x="2044" y="6743"/>
                  </a:cubicBezTo>
                  <a:cubicBezTo>
                    <a:pt x="2871" y="8497"/>
                    <a:pt x="5553" y="10427"/>
                    <a:pt x="5553" y="10427"/>
                  </a:cubicBezTo>
                  <a:cubicBezTo>
                    <a:pt x="5553" y="10427"/>
                    <a:pt x="3172" y="11605"/>
                    <a:pt x="3021" y="13886"/>
                  </a:cubicBezTo>
                  <a:cubicBezTo>
                    <a:pt x="2896" y="16166"/>
                    <a:pt x="816" y="16292"/>
                    <a:pt x="264" y="17971"/>
                  </a:cubicBezTo>
                  <a:cubicBezTo>
                    <a:pt x="0" y="18740"/>
                    <a:pt x="1067" y="19288"/>
                    <a:pt x="2548" y="19288"/>
                  </a:cubicBezTo>
                  <a:cubicBezTo>
                    <a:pt x="4301" y="19288"/>
                    <a:pt x="6635" y="18520"/>
                    <a:pt x="8034" y="16442"/>
                  </a:cubicBezTo>
                  <a:cubicBezTo>
                    <a:pt x="10590" y="12632"/>
                    <a:pt x="9362" y="10101"/>
                    <a:pt x="6831" y="9299"/>
                  </a:cubicBezTo>
                  <a:cubicBezTo>
                    <a:pt x="6831" y="9299"/>
                    <a:pt x="1342" y="7219"/>
                    <a:pt x="2971" y="702"/>
                  </a:cubicBezTo>
                  <a:lnTo>
                    <a:pt x="20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5"/>
            <p:cNvSpPr/>
            <p:nvPr/>
          </p:nvSpPr>
          <p:spPr>
            <a:xfrm>
              <a:off x="6059304" y="3497958"/>
              <a:ext cx="519921" cy="452495"/>
            </a:xfrm>
            <a:custGeom>
              <a:avLst/>
              <a:gdLst/>
              <a:ahLst/>
              <a:cxnLst/>
              <a:rect l="l" t="t" r="r" b="b"/>
              <a:pathLst>
                <a:path w="10803" h="9402" extrusionOk="0">
                  <a:moveTo>
                    <a:pt x="2983" y="0"/>
                  </a:moveTo>
                  <a:lnTo>
                    <a:pt x="1078" y="401"/>
                  </a:lnTo>
                  <a:cubicBezTo>
                    <a:pt x="1078" y="401"/>
                    <a:pt x="376" y="1955"/>
                    <a:pt x="376" y="3133"/>
                  </a:cubicBezTo>
                  <a:cubicBezTo>
                    <a:pt x="376" y="3952"/>
                    <a:pt x="1371" y="4299"/>
                    <a:pt x="2044" y="4299"/>
                  </a:cubicBezTo>
                  <a:cubicBezTo>
                    <a:pt x="2338" y="4299"/>
                    <a:pt x="2571" y="4232"/>
                    <a:pt x="2632" y="4110"/>
                  </a:cubicBezTo>
                  <a:cubicBezTo>
                    <a:pt x="2833" y="3684"/>
                    <a:pt x="3008" y="2357"/>
                    <a:pt x="3008" y="2356"/>
                  </a:cubicBezTo>
                  <a:lnTo>
                    <a:pt x="3008" y="2356"/>
                  </a:lnTo>
                  <a:cubicBezTo>
                    <a:pt x="3008" y="2357"/>
                    <a:pt x="2839" y="4288"/>
                    <a:pt x="4208" y="4288"/>
                  </a:cubicBezTo>
                  <a:cubicBezTo>
                    <a:pt x="4233" y="4288"/>
                    <a:pt x="4260" y="4287"/>
                    <a:pt x="4286" y="4286"/>
                  </a:cubicBezTo>
                  <a:cubicBezTo>
                    <a:pt x="5215" y="4254"/>
                    <a:pt x="5520" y="3474"/>
                    <a:pt x="5619" y="2916"/>
                  </a:cubicBezTo>
                  <a:lnTo>
                    <a:pt x="5619" y="2916"/>
                  </a:lnTo>
                  <a:cubicBezTo>
                    <a:pt x="5602" y="3486"/>
                    <a:pt x="5675" y="4288"/>
                    <a:pt x="6218" y="4288"/>
                  </a:cubicBezTo>
                  <a:cubicBezTo>
                    <a:pt x="6233" y="4288"/>
                    <a:pt x="6250" y="4287"/>
                    <a:pt x="6266" y="4286"/>
                  </a:cubicBezTo>
                  <a:cubicBezTo>
                    <a:pt x="7190" y="4236"/>
                    <a:pt x="8264" y="4161"/>
                    <a:pt x="7726" y="2648"/>
                  </a:cubicBezTo>
                  <a:lnTo>
                    <a:pt x="7726" y="2648"/>
                  </a:lnTo>
                  <a:cubicBezTo>
                    <a:pt x="7783" y="2804"/>
                    <a:pt x="8266" y="4044"/>
                    <a:pt x="9247" y="4258"/>
                  </a:cubicBezTo>
                  <a:lnTo>
                    <a:pt x="9247" y="4258"/>
                  </a:lnTo>
                  <a:cubicBezTo>
                    <a:pt x="9044" y="4247"/>
                    <a:pt x="8789" y="4237"/>
                    <a:pt x="8540" y="4237"/>
                  </a:cubicBezTo>
                  <a:cubicBezTo>
                    <a:pt x="8214" y="4237"/>
                    <a:pt x="7898" y="4254"/>
                    <a:pt x="7720" y="4311"/>
                  </a:cubicBezTo>
                  <a:cubicBezTo>
                    <a:pt x="7295" y="4429"/>
                    <a:pt x="7137" y="5861"/>
                    <a:pt x="7120" y="6025"/>
                  </a:cubicBezTo>
                  <a:lnTo>
                    <a:pt x="7120" y="6025"/>
                  </a:lnTo>
                  <a:cubicBezTo>
                    <a:pt x="7134" y="5865"/>
                    <a:pt x="7196" y="4509"/>
                    <a:pt x="5378" y="4509"/>
                  </a:cubicBezTo>
                  <a:cubicBezTo>
                    <a:pt x="5333" y="4509"/>
                    <a:pt x="5286" y="4510"/>
                    <a:pt x="5239" y="4511"/>
                  </a:cubicBezTo>
                  <a:cubicBezTo>
                    <a:pt x="3836" y="4561"/>
                    <a:pt x="3613" y="5379"/>
                    <a:pt x="3620" y="5919"/>
                  </a:cubicBezTo>
                  <a:lnTo>
                    <a:pt x="3620" y="5919"/>
                  </a:lnTo>
                  <a:cubicBezTo>
                    <a:pt x="3498" y="5412"/>
                    <a:pt x="3145" y="4668"/>
                    <a:pt x="2131" y="4587"/>
                  </a:cubicBezTo>
                  <a:cubicBezTo>
                    <a:pt x="2074" y="4581"/>
                    <a:pt x="2019" y="4578"/>
                    <a:pt x="1966" y="4578"/>
                  </a:cubicBezTo>
                  <a:cubicBezTo>
                    <a:pt x="586" y="4578"/>
                    <a:pt x="376" y="6391"/>
                    <a:pt x="376" y="6391"/>
                  </a:cubicBezTo>
                  <a:cubicBezTo>
                    <a:pt x="376" y="6391"/>
                    <a:pt x="1" y="7920"/>
                    <a:pt x="1003" y="8471"/>
                  </a:cubicBezTo>
                  <a:cubicBezTo>
                    <a:pt x="1168" y="8565"/>
                    <a:pt x="1335" y="8603"/>
                    <a:pt x="1498" y="8603"/>
                  </a:cubicBezTo>
                  <a:cubicBezTo>
                    <a:pt x="2299" y="8603"/>
                    <a:pt x="3008" y="7669"/>
                    <a:pt x="3008" y="7669"/>
                  </a:cubicBezTo>
                  <a:lnTo>
                    <a:pt x="3008" y="7669"/>
                  </a:lnTo>
                  <a:cubicBezTo>
                    <a:pt x="3008" y="7669"/>
                    <a:pt x="2657" y="8747"/>
                    <a:pt x="3760" y="9173"/>
                  </a:cubicBezTo>
                  <a:cubicBezTo>
                    <a:pt x="4114" y="9305"/>
                    <a:pt x="4533" y="9401"/>
                    <a:pt x="4934" y="9401"/>
                  </a:cubicBezTo>
                  <a:cubicBezTo>
                    <a:pt x="5752" y="9401"/>
                    <a:pt x="6492" y="8998"/>
                    <a:pt x="6442" y="7669"/>
                  </a:cubicBezTo>
                  <a:lnTo>
                    <a:pt x="6442" y="7669"/>
                  </a:lnTo>
                  <a:cubicBezTo>
                    <a:pt x="6442" y="7669"/>
                    <a:pt x="7300" y="9128"/>
                    <a:pt x="8301" y="9128"/>
                  </a:cubicBezTo>
                  <a:cubicBezTo>
                    <a:pt x="8382" y="9128"/>
                    <a:pt x="8464" y="9118"/>
                    <a:pt x="8547" y="9098"/>
                  </a:cubicBezTo>
                  <a:cubicBezTo>
                    <a:pt x="9650" y="8822"/>
                    <a:pt x="9048" y="7644"/>
                    <a:pt x="8547" y="7093"/>
                  </a:cubicBezTo>
                  <a:cubicBezTo>
                    <a:pt x="8447" y="6977"/>
                    <a:pt x="8353" y="6931"/>
                    <a:pt x="8268" y="6931"/>
                  </a:cubicBezTo>
                  <a:cubicBezTo>
                    <a:pt x="7928" y="6931"/>
                    <a:pt x="7720" y="7669"/>
                    <a:pt x="7720" y="7669"/>
                  </a:cubicBezTo>
                  <a:cubicBezTo>
                    <a:pt x="7720" y="7669"/>
                    <a:pt x="7570" y="7018"/>
                    <a:pt x="6191" y="7018"/>
                  </a:cubicBezTo>
                  <a:cubicBezTo>
                    <a:pt x="4813" y="7018"/>
                    <a:pt x="4437" y="8396"/>
                    <a:pt x="4437" y="8396"/>
                  </a:cubicBezTo>
                  <a:cubicBezTo>
                    <a:pt x="4437" y="8396"/>
                    <a:pt x="4712" y="6942"/>
                    <a:pt x="3008" y="6742"/>
                  </a:cubicBezTo>
                  <a:cubicBezTo>
                    <a:pt x="2856" y="6722"/>
                    <a:pt x="2718" y="6713"/>
                    <a:pt x="2594" y="6713"/>
                  </a:cubicBezTo>
                  <a:cubicBezTo>
                    <a:pt x="2049" y="6713"/>
                    <a:pt x="1748" y="6887"/>
                    <a:pt x="1582" y="7087"/>
                  </a:cubicBezTo>
                  <a:lnTo>
                    <a:pt x="1582" y="7087"/>
                  </a:lnTo>
                  <a:cubicBezTo>
                    <a:pt x="1748" y="6582"/>
                    <a:pt x="1951" y="5902"/>
                    <a:pt x="1905" y="5689"/>
                  </a:cubicBezTo>
                  <a:lnTo>
                    <a:pt x="1905" y="5689"/>
                  </a:lnTo>
                  <a:cubicBezTo>
                    <a:pt x="1905" y="5689"/>
                    <a:pt x="2505" y="6744"/>
                    <a:pt x="4171" y="6744"/>
                  </a:cubicBezTo>
                  <a:cubicBezTo>
                    <a:pt x="4209" y="6744"/>
                    <a:pt x="4247" y="6743"/>
                    <a:pt x="4286" y="6742"/>
                  </a:cubicBezTo>
                  <a:cubicBezTo>
                    <a:pt x="6040" y="6667"/>
                    <a:pt x="5239" y="5690"/>
                    <a:pt x="5239" y="5689"/>
                  </a:cubicBezTo>
                  <a:lnTo>
                    <a:pt x="5239" y="5689"/>
                  </a:lnTo>
                  <a:cubicBezTo>
                    <a:pt x="5239" y="5690"/>
                    <a:pt x="6039" y="6616"/>
                    <a:pt x="7350" y="6616"/>
                  </a:cubicBezTo>
                  <a:cubicBezTo>
                    <a:pt x="7469" y="6616"/>
                    <a:pt x="7592" y="6608"/>
                    <a:pt x="7720" y="6592"/>
                  </a:cubicBezTo>
                  <a:cubicBezTo>
                    <a:pt x="8529" y="6487"/>
                    <a:pt x="8720" y="6138"/>
                    <a:pt x="8717" y="5827"/>
                  </a:cubicBezTo>
                  <a:lnTo>
                    <a:pt x="8717" y="5827"/>
                  </a:lnTo>
                  <a:cubicBezTo>
                    <a:pt x="8897" y="6310"/>
                    <a:pt x="9216" y="6942"/>
                    <a:pt x="9650" y="6942"/>
                  </a:cubicBezTo>
                  <a:cubicBezTo>
                    <a:pt x="10326" y="6942"/>
                    <a:pt x="10803" y="5840"/>
                    <a:pt x="10652" y="4912"/>
                  </a:cubicBezTo>
                  <a:cubicBezTo>
                    <a:pt x="10502" y="3960"/>
                    <a:pt x="9499" y="3333"/>
                    <a:pt x="9499" y="3333"/>
                  </a:cubicBezTo>
                  <a:cubicBezTo>
                    <a:pt x="9499" y="3333"/>
                    <a:pt x="9324" y="1103"/>
                    <a:pt x="7720" y="1103"/>
                  </a:cubicBezTo>
                  <a:cubicBezTo>
                    <a:pt x="6585" y="1103"/>
                    <a:pt x="6499" y="2035"/>
                    <a:pt x="6540" y="2560"/>
                  </a:cubicBezTo>
                  <a:lnTo>
                    <a:pt x="6540" y="2560"/>
                  </a:lnTo>
                  <a:cubicBezTo>
                    <a:pt x="6433" y="2003"/>
                    <a:pt x="6127" y="974"/>
                    <a:pt x="5322" y="974"/>
                  </a:cubicBezTo>
                  <a:cubicBezTo>
                    <a:pt x="5295" y="974"/>
                    <a:pt x="5267" y="975"/>
                    <a:pt x="5239" y="977"/>
                  </a:cubicBezTo>
                  <a:cubicBezTo>
                    <a:pt x="4061" y="1078"/>
                    <a:pt x="3910" y="2632"/>
                    <a:pt x="3910" y="2632"/>
                  </a:cubicBezTo>
                  <a:cubicBezTo>
                    <a:pt x="3910" y="2632"/>
                    <a:pt x="3935" y="1303"/>
                    <a:pt x="3008" y="1078"/>
                  </a:cubicBezTo>
                  <a:cubicBezTo>
                    <a:pt x="2949" y="1062"/>
                    <a:pt x="2892" y="1055"/>
                    <a:pt x="2838" y="1055"/>
                  </a:cubicBezTo>
                  <a:cubicBezTo>
                    <a:pt x="2028" y="1055"/>
                    <a:pt x="1830" y="2707"/>
                    <a:pt x="1830" y="2707"/>
                  </a:cubicBezTo>
                  <a:cubicBezTo>
                    <a:pt x="1830" y="2707"/>
                    <a:pt x="1755" y="802"/>
                    <a:pt x="2382" y="401"/>
                  </a:cubicBezTo>
                  <a:lnTo>
                    <a:pt x="29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5"/>
            <p:cNvSpPr/>
            <p:nvPr/>
          </p:nvSpPr>
          <p:spPr>
            <a:xfrm>
              <a:off x="5890432" y="1858174"/>
              <a:ext cx="861290" cy="1242556"/>
            </a:xfrm>
            <a:custGeom>
              <a:avLst/>
              <a:gdLst/>
              <a:ahLst/>
              <a:cxnLst/>
              <a:rect l="l" t="t" r="r" b="b"/>
              <a:pathLst>
                <a:path w="17896" h="25818" extrusionOk="0">
                  <a:moveTo>
                    <a:pt x="5608" y="0"/>
                  </a:moveTo>
                  <a:cubicBezTo>
                    <a:pt x="3637" y="0"/>
                    <a:pt x="1956" y="1767"/>
                    <a:pt x="1956" y="1767"/>
                  </a:cubicBezTo>
                  <a:cubicBezTo>
                    <a:pt x="2006" y="1775"/>
                    <a:pt x="2050" y="1778"/>
                    <a:pt x="2087" y="1778"/>
                  </a:cubicBezTo>
                  <a:cubicBezTo>
                    <a:pt x="2162" y="1778"/>
                    <a:pt x="2206" y="1767"/>
                    <a:pt x="2206" y="1767"/>
                  </a:cubicBezTo>
                  <a:lnTo>
                    <a:pt x="2206" y="1767"/>
                  </a:lnTo>
                  <a:cubicBezTo>
                    <a:pt x="2457" y="2293"/>
                    <a:pt x="1805" y="3045"/>
                    <a:pt x="1805" y="3045"/>
                  </a:cubicBezTo>
                  <a:cubicBezTo>
                    <a:pt x="1855" y="3221"/>
                    <a:pt x="2432" y="3547"/>
                    <a:pt x="2432" y="3547"/>
                  </a:cubicBezTo>
                  <a:cubicBezTo>
                    <a:pt x="2432" y="3547"/>
                    <a:pt x="2231" y="3922"/>
                    <a:pt x="2181" y="4048"/>
                  </a:cubicBezTo>
                  <a:cubicBezTo>
                    <a:pt x="2156" y="4198"/>
                    <a:pt x="2507" y="4775"/>
                    <a:pt x="2507" y="4775"/>
                  </a:cubicBezTo>
                  <a:cubicBezTo>
                    <a:pt x="3304" y="4761"/>
                    <a:pt x="5070" y="3919"/>
                    <a:pt x="6414" y="3919"/>
                  </a:cubicBezTo>
                  <a:cubicBezTo>
                    <a:pt x="7477" y="3919"/>
                    <a:pt x="8276" y="4446"/>
                    <a:pt x="8121" y="6329"/>
                  </a:cubicBezTo>
                  <a:cubicBezTo>
                    <a:pt x="7770" y="10389"/>
                    <a:pt x="7419" y="13471"/>
                    <a:pt x="8046" y="15552"/>
                  </a:cubicBezTo>
                  <a:cubicBezTo>
                    <a:pt x="7595" y="16128"/>
                    <a:pt x="6993" y="16329"/>
                    <a:pt x="6993" y="16329"/>
                  </a:cubicBezTo>
                  <a:cubicBezTo>
                    <a:pt x="6993" y="16329"/>
                    <a:pt x="7645" y="13421"/>
                    <a:pt x="6467" y="12394"/>
                  </a:cubicBezTo>
                  <a:cubicBezTo>
                    <a:pt x="6225" y="12182"/>
                    <a:pt x="5912" y="12072"/>
                    <a:pt x="5557" y="12072"/>
                  </a:cubicBezTo>
                  <a:cubicBezTo>
                    <a:pt x="4147" y="12072"/>
                    <a:pt x="2075" y="13813"/>
                    <a:pt x="1154" y="17857"/>
                  </a:cubicBezTo>
                  <a:cubicBezTo>
                    <a:pt x="1" y="22895"/>
                    <a:pt x="803" y="25602"/>
                    <a:pt x="1154" y="25802"/>
                  </a:cubicBezTo>
                  <a:cubicBezTo>
                    <a:pt x="1173" y="25813"/>
                    <a:pt x="1202" y="25818"/>
                    <a:pt x="1241" y="25818"/>
                  </a:cubicBezTo>
                  <a:cubicBezTo>
                    <a:pt x="1961" y="25818"/>
                    <a:pt x="5888" y="23998"/>
                    <a:pt x="6768" y="18409"/>
                  </a:cubicBezTo>
                  <a:cubicBezTo>
                    <a:pt x="6768" y="18409"/>
                    <a:pt x="7996" y="18033"/>
                    <a:pt x="8948" y="17055"/>
                  </a:cubicBezTo>
                  <a:cubicBezTo>
                    <a:pt x="9901" y="18033"/>
                    <a:pt x="11129" y="18409"/>
                    <a:pt x="11129" y="18409"/>
                  </a:cubicBezTo>
                  <a:cubicBezTo>
                    <a:pt x="12009" y="23998"/>
                    <a:pt x="15958" y="25818"/>
                    <a:pt x="16659" y="25818"/>
                  </a:cubicBezTo>
                  <a:cubicBezTo>
                    <a:pt x="16696" y="25818"/>
                    <a:pt x="16725" y="25813"/>
                    <a:pt x="16743" y="25802"/>
                  </a:cubicBezTo>
                  <a:cubicBezTo>
                    <a:pt x="17119" y="25602"/>
                    <a:pt x="17896" y="22895"/>
                    <a:pt x="16743" y="17857"/>
                  </a:cubicBezTo>
                  <a:cubicBezTo>
                    <a:pt x="15842" y="13813"/>
                    <a:pt x="13757" y="12072"/>
                    <a:pt x="12354" y="12072"/>
                  </a:cubicBezTo>
                  <a:cubicBezTo>
                    <a:pt x="12001" y="12072"/>
                    <a:pt x="11691" y="12182"/>
                    <a:pt x="11454" y="12394"/>
                  </a:cubicBezTo>
                  <a:cubicBezTo>
                    <a:pt x="10251" y="13421"/>
                    <a:pt x="10928" y="16329"/>
                    <a:pt x="10928" y="16329"/>
                  </a:cubicBezTo>
                  <a:cubicBezTo>
                    <a:pt x="10928" y="16329"/>
                    <a:pt x="10327" y="16128"/>
                    <a:pt x="9901" y="15426"/>
                  </a:cubicBezTo>
                  <a:cubicBezTo>
                    <a:pt x="9901" y="15401"/>
                    <a:pt x="9901" y="15376"/>
                    <a:pt x="9926" y="15351"/>
                  </a:cubicBezTo>
                  <a:lnTo>
                    <a:pt x="9850" y="15351"/>
                  </a:lnTo>
                  <a:cubicBezTo>
                    <a:pt x="9825" y="15301"/>
                    <a:pt x="9800" y="15251"/>
                    <a:pt x="9775" y="15201"/>
                  </a:cubicBezTo>
                  <a:cubicBezTo>
                    <a:pt x="9174" y="13973"/>
                    <a:pt x="9099" y="11291"/>
                    <a:pt x="9575" y="6955"/>
                  </a:cubicBezTo>
                  <a:cubicBezTo>
                    <a:pt x="9976" y="3321"/>
                    <a:pt x="9299" y="1366"/>
                    <a:pt x="6868" y="263"/>
                  </a:cubicBezTo>
                  <a:cubicBezTo>
                    <a:pt x="6444" y="77"/>
                    <a:pt x="6020" y="0"/>
                    <a:pt x="5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5"/>
            <p:cNvSpPr/>
            <p:nvPr/>
          </p:nvSpPr>
          <p:spPr>
            <a:xfrm>
              <a:off x="5960406" y="3450843"/>
              <a:ext cx="700833" cy="733463"/>
            </a:xfrm>
            <a:custGeom>
              <a:avLst/>
              <a:gdLst/>
              <a:ahLst/>
              <a:cxnLst/>
              <a:rect l="l" t="t" r="r" b="b"/>
              <a:pathLst>
                <a:path w="14562" h="15240" extrusionOk="0">
                  <a:moveTo>
                    <a:pt x="3536" y="1"/>
                  </a:moveTo>
                  <a:cubicBezTo>
                    <a:pt x="3312" y="1"/>
                    <a:pt x="3098" y="23"/>
                    <a:pt x="2908" y="77"/>
                  </a:cubicBezTo>
                  <a:cubicBezTo>
                    <a:pt x="1655" y="403"/>
                    <a:pt x="1579" y="1380"/>
                    <a:pt x="1579" y="1380"/>
                  </a:cubicBezTo>
                  <a:cubicBezTo>
                    <a:pt x="1579" y="1380"/>
                    <a:pt x="903" y="1681"/>
                    <a:pt x="477" y="2658"/>
                  </a:cubicBezTo>
                  <a:cubicBezTo>
                    <a:pt x="51" y="3611"/>
                    <a:pt x="477" y="6267"/>
                    <a:pt x="477" y="6267"/>
                  </a:cubicBezTo>
                  <a:cubicBezTo>
                    <a:pt x="477" y="6267"/>
                    <a:pt x="0" y="6869"/>
                    <a:pt x="477" y="8673"/>
                  </a:cubicBezTo>
                  <a:cubicBezTo>
                    <a:pt x="895" y="10258"/>
                    <a:pt x="2453" y="10354"/>
                    <a:pt x="2827" y="10354"/>
                  </a:cubicBezTo>
                  <a:cubicBezTo>
                    <a:pt x="2879" y="10354"/>
                    <a:pt x="2908" y="10352"/>
                    <a:pt x="2908" y="10352"/>
                  </a:cubicBezTo>
                  <a:lnTo>
                    <a:pt x="3133" y="10829"/>
                  </a:lnTo>
                  <a:lnTo>
                    <a:pt x="3534" y="10904"/>
                  </a:lnTo>
                  <a:cubicBezTo>
                    <a:pt x="3334" y="9250"/>
                    <a:pt x="1880" y="7997"/>
                    <a:pt x="1880" y="7997"/>
                  </a:cubicBezTo>
                  <a:cubicBezTo>
                    <a:pt x="2281" y="7295"/>
                    <a:pt x="2005" y="4939"/>
                    <a:pt x="2005" y="4939"/>
                  </a:cubicBezTo>
                  <a:cubicBezTo>
                    <a:pt x="2431" y="4237"/>
                    <a:pt x="2156" y="2583"/>
                    <a:pt x="2156" y="2583"/>
                  </a:cubicBezTo>
                  <a:lnTo>
                    <a:pt x="2156" y="2583"/>
                  </a:lnTo>
                  <a:cubicBezTo>
                    <a:pt x="2198" y="2601"/>
                    <a:pt x="2249" y="2609"/>
                    <a:pt x="2306" y="2609"/>
                  </a:cubicBezTo>
                  <a:cubicBezTo>
                    <a:pt x="2892" y="2609"/>
                    <a:pt x="4161" y="1756"/>
                    <a:pt x="4161" y="1756"/>
                  </a:cubicBezTo>
                  <a:cubicBezTo>
                    <a:pt x="4558" y="1999"/>
                    <a:pt x="5256" y="2066"/>
                    <a:pt x="5913" y="2066"/>
                  </a:cubicBezTo>
                  <a:cubicBezTo>
                    <a:pt x="6749" y="2066"/>
                    <a:pt x="7519" y="1956"/>
                    <a:pt x="7519" y="1956"/>
                  </a:cubicBezTo>
                  <a:cubicBezTo>
                    <a:pt x="7979" y="2069"/>
                    <a:pt x="8563" y="2102"/>
                    <a:pt x="9094" y="2102"/>
                  </a:cubicBezTo>
                  <a:cubicBezTo>
                    <a:pt x="9867" y="2102"/>
                    <a:pt x="10527" y="2032"/>
                    <a:pt x="10527" y="2032"/>
                  </a:cubicBezTo>
                  <a:cubicBezTo>
                    <a:pt x="11178" y="2383"/>
                    <a:pt x="12406" y="2508"/>
                    <a:pt x="12406" y="2508"/>
                  </a:cubicBezTo>
                  <a:cubicBezTo>
                    <a:pt x="12081" y="3335"/>
                    <a:pt x="12833" y="5566"/>
                    <a:pt x="12833" y="5566"/>
                  </a:cubicBezTo>
                  <a:cubicBezTo>
                    <a:pt x="12406" y="6468"/>
                    <a:pt x="12482" y="8648"/>
                    <a:pt x="12482" y="8648"/>
                  </a:cubicBezTo>
                  <a:cubicBezTo>
                    <a:pt x="12237" y="8585"/>
                    <a:pt x="12006" y="8558"/>
                    <a:pt x="11789" y="8558"/>
                  </a:cubicBezTo>
                  <a:cubicBezTo>
                    <a:pt x="10539" y="8558"/>
                    <a:pt x="9775" y="9450"/>
                    <a:pt x="9775" y="9450"/>
                  </a:cubicBezTo>
                  <a:cubicBezTo>
                    <a:pt x="9626" y="9421"/>
                    <a:pt x="9482" y="9408"/>
                    <a:pt x="9342" y="9408"/>
                  </a:cubicBezTo>
                  <a:cubicBezTo>
                    <a:pt x="7784" y="9408"/>
                    <a:pt x="6792" y="11054"/>
                    <a:pt x="6792" y="11054"/>
                  </a:cubicBezTo>
                  <a:cubicBezTo>
                    <a:pt x="5264" y="12232"/>
                    <a:pt x="6241" y="13962"/>
                    <a:pt x="6241" y="13962"/>
                  </a:cubicBezTo>
                  <a:cubicBezTo>
                    <a:pt x="6116" y="14363"/>
                    <a:pt x="6066" y="14764"/>
                    <a:pt x="6066" y="15165"/>
                  </a:cubicBezTo>
                  <a:cubicBezTo>
                    <a:pt x="6467" y="15215"/>
                    <a:pt x="6893" y="15240"/>
                    <a:pt x="7344" y="15240"/>
                  </a:cubicBezTo>
                  <a:lnTo>
                    <a:pt x="7645" y="15240"/>
                  </a:lnTo>
                  <a:cubicBezTo>
                    <a:pt x="7670" y="14463"/>
                    <a:pt x="7519" y="13962"/>
                    <a:pt x="7519" y="13962"/>
                  </a:cubicBezTo>
                  <a:cubicBezTo>
                    <a:pt x="8221" y="13811"/>
                    <a:pt x="8121" y="11957"/>
                    <a:pt x="8121" y="11957"/>
                  </a:cubicBezTo>
                  <a:lnTo>
                    <a:pt x="8121" y="11957"/>
                  </a:lnTo>
                  <a:cubicBezTo>
                    <a:pt x="8138" y="11957"/>
                    <a:pt x="8155" y="11958"/>
                    <a:pt x="8172" y="11958"/>
                  </a:cubicBezTo>
                  <a:cubicBezTo>
                    <a:pt x="9079" y="11958"/>
                    <a:pt x="10527" y="10703"/>
                    <a:pt x="10527" y="10703"/>
                  </a:cubicBezTo>
                  <a:cubicBezTo>
                    <a:pt x="10527" y="10703"/>
                    <a:pt x="10939" y="10915"/>
                    <a:pt x="11540" y="10915"/>
                  </a:cubicBezTo>
                  <a:cubicBezTo>
                    <a:pt x="11841" y="10915"/>
                    <a:pt x="12189" y="10862"/>
                    <a:pt x="12557" y="10703"/>
                  </a:cubicBezTo>
                  <a:cubicBezTo>
                    <a:pt x="13660" y="10202"/>
                    <a:pt x="13735" y="8949"/>
                    <a:pt x="13735" y="8949"/>
                  </a:cubicBezTo>
                  <a:cubicBezTo>
                    <a:pt x="13735" y="8949"/>
                    <a:pt x="14361" y="8548"/>
                    <a:pt x="14386" y="7094"/>
                  </a:cubicBezTo>
                  <a:cubicBezTo>
                    <a:pt x="14412" y="5641"/>
                    <a:pt x="14011" y="5165"/>
                    <a:pt x="14011" y="5165"/>
                  </a:cubicBezTo>
                  <a:cubicBezTo>
                    <a:pt x="14011" y="5165"/>
                    <a:pt x="14562" y="4112"/>
                    <a:pt x="14386" y="2583"/>
                  </a:cubicBezTo>
                  <a:cubicBezTo>
                    <a:pt x="14211" y="1054"/>
                    <a:pt x="13309" y="779"/>
                    <a:pt x="13309" y="779"/>
                  </a:cubicBezTo>
                  <a:cubicBezTo>
                    <a:pt x="13086" y="569"/>
                    <a:pt x="12781" y="493"/>
                    <a:pt x="12454" y="493"/>
                  </a:cubicBezTo>
                  <a:cubicBezTo>
                    <a:pt x="11570" y="493"/>
                    <a:pt x="10527" y="1054"/>
                    <a:pt x="10527" y="1054"/>
                  </a:cubicBezTo>
                  <a:cubicBezTo>
                    <a:pt x="10527" y="1054"/>
                    <a:pt x="10577" y="653"/>
                    <a:pt x="8747" y="428"/>
                  </a:cubicBezTo>
                  <a:cubicBezTo>
                    <a:pt x="8425" y="393"/>
                    <a:pt x="8143" y="378"/>
                    <a:pt x="7898" y="378"/>
                  </a:cubicBezTo>
                  <a:cubicBezTo>
                    <a:pt x="6733" y="378"/>
                    <a:pt x="6391" y="703"/>
                    <a:pt x="6391" y="703"/>
                  </a:cubicBezTo>
                  <a:cubicBezTo>
                    <a:pt x="6391" y="703"/>
                    <a:pt x="4788" y="1"/>
                    <a:pt x="35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5"/>
            <p:cNvSpPr/>
            <p:nvPr/>
          </p:nvSpPr>
          <p:spPr>
            <a:xfrm>
              <a:off x="6090682" y="1589297"/>
              <a:ext cx="414955" cy="427517"/>
            </a:xfrm>
            <a:custGeom>
              <a:avLst/>
              <a:gdLst/>
              <a:ahLst/>
              <a:cxnLst/>
              <a:rect l="l" t="t" r="r" b="b"/>
              <a:pathLst>
                <a:path w="8622" h="8883" extrusionOk="0">
                  <a:moveTo>
                    <a:pt x="3899" y="1"/>
                  </a:moveTo>
                  <a:cubicBezTo>
                    <a:pt x="3572" y="1"/>
                    <a:pt x="3251" y="24"/>
                    <a:pt x="2958" y="61"/>
                  </a:cubicBezTo>
                  <a:cubicBezTo>
                    <a:pt x="2557" y="362"/>
                    <a:pt x="2557" y="788"/>
                    <a:pt x="2557" y="813"/>
                  </a:cubicBezTo>
                  <a:cubicBezTo>
                    <a:pt x="2557" y="863"/>
                    <a:pt x="2532" y="913"/>
                    <a:pt x="2456" y="913"/>
                  </a:cubicBezTo>
                  <a:cubicBezTo>
                    <a:pt x="2406" y="913"/>
                    <a:pt x="2356" y="863"/>
                    <a:pt x="2356" y="813"/>
                  </a:cubicBezTo>
                  <a:cubicBezTo>
                    <a:pt x="2356" y="813"/>
                    <a:pt x="2331" y="462"/>
                    <a:pt x="2582" y="136"/>
                  </a:cubicBezTo>
                  <a:lnTo>
                    <a:pt x="2582" y="136"/>
                  </a:lnTo>
                  <a:cubicBezTo>
                    <a:pt x="1855" y="311"/>
                    <a:pt x="1253" y="612"/>
                    <a:pt x="802" y="963"/>
                  </a:cubicBezTo>
                  <a:cubicBezTo>
                    <a:pt x="802" y="1189"/>
                    <a:pt x="928" y="1389"/>
                    <a:pt x="928" y="1389"/>
                  </a:cubicBezTo>
                  <a:cubicBezTo>
                    <a:pt x="953" y="1439"/>
                    <a:pt x="928" y="1514"/>
                    <a:pt x="877" y="1540"/>
                  </a:cubicBezTo>
                  <a:cubicBezTo>
                    <a:pt x="877" y="1540"/>
                    <a:pt x="852" y="1565"/>
                    <a:pt x="827" y="1565"/>
                  </a:cubicBezTo>
                  <a:cubicBezTo>
                    <a:pt x="802" y="1565"/>
                    <a:pt x="752" y="1540"/>
                    <a:pt x="752" y="1514"/>
                  </a:cubicBezTo>
                  <a:cubicBezTo>
                    <a:pt x="727" y="1489"/>
                    <a:pt x="652" y="1339"/>
                    <a:pt x="602" y="1138"/>
                  </a:cubicBezTo>
                  <a:cubicBezTo>
                    <a:pt x="276" y="1464"/>
                    <a:pt x="75" y="1815"/>
                    <a:pt x="25" y="2166"/>
                  </a:cubicBezTo>
                  <a:cubicBezTo>
                    <a:pt x="0" y="2316"/>
                    <a:pt x="0" y="2492"/>
                    <a:pt x="25" y="2617"/>
                  </a:cubicBezTo>
                  <a:cubicBezTo>
                    <a:pt x="100" y="2417"/>
                    <a:pt x="226" y="2216"/>
                    <a:pt x="426" y="2016"/>
                  </a:cubicBezTo>
                  <a:cubicBezTo>
                    <a:pt x="652" y="1765"/>
                    <a:pt x="1003" y="1540"/>
                    <a:pt x="1404" y="1339"/>
                  </a:cubicBezTo>
                  <a:cubicBezTo>
                    <a:pt x="1379" y="1314"/>
                    <a:pt x="1379" y="1289"/>
                    <a:pt x="1379" y="1264"/>
                  </a:cubicBezTo>
                  <a:cubicBezTo>
                    <a:pt x="1303" y="1038"/>
                    <a:pt x="1454" y="788"/>
                    <a:pt x="1479" y="763"/>
                  </a:cubicBezTo>
                  <a:cubicBezTo>
                    <a:pt x="1497" y="726"/>
                    <a:pt x="1529" y="703"/>
                    <a:pt x="1564" y="703"/>
                  </a:cubicBezTo>
                  <a:cubicBezTo>
                    <a:pt x="1577" y="703"/>
                    <a:pt x="1591" y="706"/>
                    <a:pt x="1604" y="712"/>
                  </a:cubicBezTo>
                  <a:cubicBezTo>
                    <a:pt x="1654" y="763"/>
                    <a:pt x="1679" y="813"/>
                    <a:pt x="1654" y="863"/>
                  </a:cubicBezTo>
                  <a:cubicBezTo>
                    <a:pt x="1604" y="913"/>
                    <a:pt x="1529" y="1088"/>
                    <a:pt x="1579" y="1189"/>
                  </a:cubicBezTo>
                  <a:cubicBezTo>
                    <a:pt x="1579" y="1214"/>
                    <a:pt x="1579" y="1239"/>
                    <a:pt x="1604" y="1239"/>
                  </a:cubicBezTo>
                  <a:cubicBezTo>
                    <a:pt x="2080" y="1038"/>
                    <a:pt x="2657" y="888"/>
                    <a:pt x="3258" y="813"/>
                  </a:cubicBezTo>
                  <a:cubicBezTo>
                    <a:pt x="3183" y="587"/>
                    <a:pt x="3283" y="336"/>
                    <a:pt x="3384" y="211"/>
                  </a:cubicBezTo>
                  <a:cubicBezTo>
                    <a:pt x="3401" y="193"/>
                    <a:pt x="3444" y="176"/>
                    <a:pt x="3485" y="176"/>
                  </a:cubicBezTo>
                  <a:cubicBezTo>
                    <a:pt x="3503" y="176"/>
                    <a:pt x="3519" y="179"/>
                    <a:pt x="3534" y="186"/>
                  </a:cubicBezTo>
                  <a:cubicBezTo>
                    <a:pt x="3584" y="236"/>
                    <a:pt x="3584" y="286"/>
                    <a:pt x="3559" y="336"/>
                  </a:cubicBezTo>
                  <a:cubicBezTo>
                    <a:pt x="3534" y="362"/>
                    <a:pt x="3384" y="612"/>
                    <a:pt x="3484" y="813"/>
                  </a:cubicBezTo>
                  <a:cubicBezTo>
                    <a:pt x="3643" y="797"/>
                    <a:pt x="3806" y="788"/>
                    <a:pt x="3973" y="788"/>
                  </a:cubicBezTo>
                  <a:cubicBezTo>
                    <a:pt x="4332" y="788"/>
                    <a:pt x="4703" y="827"/>
                    <a:pt x="5063" y="913"/>
                  </a:cubicBezTo>
                  <a:cubicBezTo>
                    <a:pt x="5158" y="723"/>
                    <a:pt x="5343" y="510"/>
                    <a:pt x="5683" y="510"/>
                  </a:cubicBezTo>
                  <a:cubicBezTo>
                    <a:pt x="5701" y="510"/>
                    <a:pt x="5720" y="511"/>
                    <a:pt x="5740" y="512"/>
                  </a:cubicBezTo>
                  <a:cubicBezTo>
                    <a:pt x="5790" y="512"/>
                    <a:pt x="5840" y="562"/>
                    <a:pt x="5840" y="637"/>
                  </a:cubicBezTo>
                  <a:cubicBezTo>
                    <a:pt x="5840" y="678"/>
                    <a:pt x="5806" y="719"/>
                    <a:pt x="5767" y="719"/>
                  </a:cubicBezTo>
                  <a:cubicBezTo>
                    <a:pt x="5758" y="719"/>
                    <a:pt x="5749" y="717"/>
                    <a:pt x="5740" y="712"/>
                  </a:cubicBezTo>
                  <a:cubicBezTo>
                    <a:pt x="5489" y="712"/>
                    <a:pt x="5339" y="838"/>
                    <a:pt x="5263" y="963"/>
                  </a:cubicBezTo>
                  <a:cubicBezTo>
                    <a:pt x="5664" y="1063"/>
                    <a:pt x="6090" y="1189"/>
                    <a:pt x="6466" y="1389"/>
                  </a:cubicBezTo>
                  <a:cubicBezTo>
                    <a:pt x="6517" y="1414"/>
                    <a:pt x="6542" y="1489"/>
                    <a:pt x="6517" y="1540"/>
                  </a:cubicBezTo>
                  <a:cubicBezTo>
                    <a:pt x="6498" y="1576"/>
                    <a:pt x="6453" y="1599"/>
                    <a:pt x="6410" y="1599"/>
                  </a:cubicBezTo>
                  <a:cubicBezTo>
                    <a:pt x="6395" y="1599"/>
                    <a:pt x="6380" y="1596"/>
                    <a:pt x="6366" y="1590"/>
                  </a:cubicBezTo>
                  <a:cubicBezTo>
                    <a:pt x="6191" y="1464"/>
                    <a:pt x="5990" y="1389"/>
                    <a:pt x="5790" y="1314"/>
                  </a:cubicBezTo>
                  <a:lnTo>
                    <a:pt x="5790" y="1314"/>
                  </a:lnTo>
                  <a:cubicBezTo>
                    <a:pt x="5715" y="1439"/>
                    <a:pt x="5589" y="1665"/>
                    <a:pt x="5815" y="1840"/>
                  </a:cubicBezTo>
                  <a:cubicBezTo>
                    <a:pt x="5840" y="1890"/>
                    <a:pt x="5865" y="1941"/>
                    <a:pt x="5815" y="1991"/>
                  </a:cubicBezTo>
                  <a:cubicBezTo>
                    <a:pt x="5790" y="2016"/>
                    <a:pt x="5765" y="2016"/>
                    <a:pt x="5740" y="2016"/>
                  </a:cubicBezTo>
                  <a:cubicBezTo>
                    <a:pt x="5715" y="2016"/>
                    <a:pt x="5689" y="2016"/>
                    <a:pt x="5664" y="1991"/>
                  </a:cubicBezTo>
                  <a:cubicBezTo>
                    <a:pt x="5389" y="1765"/>
                    <a:pt x="5464" y="1439"/>
                    <a:pt x="5589" y="1264"/>
                  </a:cubicBezTo>
                  <a:cubicBezTo>
                    <a:pt x="5439" y="1214"/>
                    <a:pt x="5288" y="1164"/>
                    <a:pt x="5163" y="1138"/>
                  </a:cubicBezTo>
                  <a:lnTo>
                    <a:pt x="5088" y="1138"/>
                  </a:lnTo>
                  <a:cubicBezTo>
                    <a:pt x="5063" y="1138"/>
                    <a:pt x="5038" y="1113"/>
                    <a:pt x="5038" y="1113"/>
                  </a:cubicBezTo>
                  <a:cubicBezTo>
                    <a:pt x="4687" y="1038"/>
                    <a:pt x="4336" y="1013"/>
                    <a:pt x="3985" y="988"/>
                  </a:cubicBezTo>
                  <a:cubicBezTo>
                    <a:pt x="3985" y="1013"/>
                    <a:pt x="3960" y="1038"/>
                    <a:pt x="3935" y="1063"/>
                  </a:cubicBezTo>
                  <a:cubicBezTo>
                    <a:pt x="3659" y="1289"/>
                    <a:pt x="3860" y="1715"/>
                    <a:pt x="3885" y="1715"/>
                  </a:cubicBezTo>
                  <a:cubicBezTo>
                    <a:pt x="3885" y="1765"/>
                    <a:pt x="3885" y="1840"/>
                    <a:pt x="3835" y="1865"/>
                  </a:cubicBezTo>
                  <a:lnTo>
                    <a:pt x="3785" y="1865"/>
                  </a:lnTo>
                  <a:cubicBezTo>
                    <a:pt x="3735" y="1865"/>
                    <a:pt x="3709" y="1840"/>
                    <a:pt x="3684" y="1815"/>
                  </a:cubicBezTo>
                  <a:cubicBezTo>
                    <a:pt x="3684" y="1790"/>
                    <a:pt x="3459" y="1339"/>
                    <a:pt x="3709" y="988"/>
                  </a:cubicBezTo>
                  <a:cubicBezTo>
                    <a:pt x="3659" y="988"/>
                    <a:pt x="3609" y="1013"/>
                    <a:pt x="3559" y="1013"/>
                  </a:cubicBezTo>
                  <a:cubicBezTo>
                    <a:pt x="3559" y="1013"/>
                    <a:pt x="3559" y="1038"/>
                    <a:pt x="3534" y="1038"/>
                  </a:cubicBezTo>
                  <a:cubicBezTo>
                    <a:pt x="3509" y="1063"/>
                    <a:pt x="3484" y="1063"/>
                    <a:pt x="3459" y="1063"/>
                  </a:cubicBezTo>
                  <a:cubicBezTo>
                    <a:pt x="3434" y="1063"/>
                    <a:pt x="3409" y="1063"/>
                    <a:pt x="3384" y="1038"/>
                  </a:cubicBezTo>
                  <a:cubicBezTo>
                    <a:pt x="3384" y="1038"/>
                    <a:pt x="3384" y="1013"/>
                    <a:pt x="3384" y="1013"/>
                  </a:cubicBezTo>
                  <a:cubicBezTo>
                    <a:pt x="2958" y="1063"/>
                    <a:pt x="2532" y="1138"/>
                    <a:pt x="2156" y="1264"/>
                  </a:cubicBezTo>
                  <a:cubicBezTo>
                    <a:pt x="2206" y="1289"/>
                    <a:pt x="2206" y="1364"/>
                    <a:pt x="2156" y="1389"/>
                  </a:cubicBezTo>
                  <a:cubicBezTo>
                    <a:pt x="2131" y="1414"/>
                    <a:pt x="1930" y="1640"/>
                    <a:pt x="2105" y="1865"/>
                  </a:cubicBezTo>
                  <a:cubicBezTo>
                    <a:pt x="2131" y="1915"/>
                    <a:pt x="2105" y="1966"/>
                    <a:pt x="2080" y="2016"/>
                  </a:cubicBezTo>
                  <a:lnTo>
                    <a:pt x="2005" y="2016"/>
                  </a:lnTo>
                  <a:cubicBezTo>
                    <a:pt x="1980" y="2016"/>
                    <a:pt x="1955" y="2016"/>
                    <a:pt x="1930" y="1991"/>
                  </a:cubicBezTo>
                  <a:cubicBezTo>
                    <a:pt x="1755" y="1740"/>
                    <a:pt x="1830" y="1489"/>
                    <a:pt x="1955" y="1339"/>
                  </a:cubicBezTo>
                  <a:lnTo>
                    <a:pt x="1955" y="1339"/>
                  </a:lnTo>
                  <a:cubicBezTo>
                    <a:pt x="1855" y="1364"/>
                    <a:pt x="1805" y="1389"/>
                    <a:pt x="1730" y="1414"/>
                  </a:cubicBezTo>
                  <a:cubicBezTo>
                    <a:pt x="1704" y="1464"/>
                    <a:pt x="1654" y="1489"/>
                    <a:pt x="1629" y="1489"/>
                  </a:cubicBezTo>
                  <a:lnTo>
                    <a:pt x="1579" y="1489"/>
                  </a:lnTo>
                  <a:cubicBezTo>
                    <a:pt x="1153" y="1665"/>
                    <a:pt x="802" y="1890"/>
                    <a:pt x="577" y="2141"/>
                  </a:cubicBezTo>
                  <a:cubicBezTo>
                    <a:pt x="351" y="2392"/>
                    <a:pt x="126" y="2717"/>
                    <a:pt x="201" y="3093"/>
                  </a:cubicBezTo>
                  <a:cubicBezTo>
                    <a:pt x="351" y="3344"/>
                    <a:pt x="602" y="3570"/>
                    <a:pt x="928" y="3720"/>
                  </a:cubicBezTo>
                  <a:cubicBezTo>
                    <a:pt x="982" y="3728"/>
                    <a:pt x="1041" y="3731"/>
                    <a:pt x="1104" y="3731"/>
                  </a:cubicBezTo>
                  <a:cubicBezTo>
                    <a:pt x="1450" y="3731"/>
                    <a:pt x="1923" y="3625"/>
                    <a:pt x="2431" y="3519"/>
                  </a:cubicBezTo>
                  <a:cubicBezTo>
                    <a:pt x="2857" y="3344"/>
                    <a:pt x="2807" y="2793"/>
                    <a:pt x="2807" y="2793"/>
                  </a:cubicBezTo>
                  <a:cubicBezTo>
                    <a:pt x="2807" y="2743"/>
                    <a:pt x="2857" y="2692"/>
                    <a:pt x="2907" y="2692"/>
                  </a:cubicBezTo>
                  <a:cubicBezTo>
                    <a:pt x="2917" y="2688"/>
                    <a:pt x="2926" y="2686"/>
                    <a:pt x="2935" y="2686"/>
                  </a:cubicBezTo>
                  <a:cubicBezTo>
                    <a:pt x="2974" y="2686"/>
                    <a:pt x="3008" y="2727"/>
                    <a:pt x="3008" y="2768"/>
                  </a:cubicBezTo>
                  <a:cubicBezTo>
                    <a:pt x="3008" y="2793"/>
                    <a:pt x="3033" y="3118"/>
                    <a:pt x="2857" y="3394"/>
                  </a:cubicBezTo>
                  <a:cubicBezTo>
                    <a:pt x="2882" y="3394"/>
                    <a:pt x="2907" y="3394"/>
                    <a:pt x="2933" y="3369"/>
                  </a:cubicBezTo>
                  <a:cubicBezTo>
                    <a:pt x="3409" y="3269"/>
                    <a:pt x="3860" y="3144"/>
                    <a:pt x="4211" y="3093"/>
                  </a:cubicBezTo>
                  <a:cubicBezTo>
                    <a:pt x="4286" y="3081"/>
                    <a:pt x="4367" y="3075"/>
                    <a:pt x="4449" y="3075"/>
                  </a:cubicBezTo>
                  <a:cubicBezTo>
                    <a:pt x="4530" y="3075"/>
                    <a:pt x="4612" y="3081"/>
                    <a:pt x="4687" y="3093"/>
                  </a:cubicBezTo>
                  <a:cubicBezTo>
                    <a:pt x="4737" y="2993"/>
                    <a:pt x="4687" y="2843"/>
                    <a:pt x="4662" y="2768"/>
                  </a:cubicBezTo>
                  <a:cubicBezTo>
                    <a:pt x="4637" y="2717"/>
                    <a:pt x="4662" y="2667"/>
                    <a:pt x="4737" y="2642"/>
                  </a:cubicBezTo>
                  <a:cubicBezTo>
                    <a:pt x="4750" y="2636"/>
                    <a:pt x="4764" y="2632"/>
                    <a:pt x="4777" y="2632"/>
                  </a:cubicBezTo>
                  <a:cubicBezTo>
                    <a:pt x="4812" y="2632"/>
                    <a:pt x="4844" y="2656"/>
                    <a:pt x="4862" y="2692"/>
                  </a:cubicBezTo>
                  <a:cubicBezTo>
                    <a:pt x="4862" y="2717"/>
                    <a:pt x="4938" y="2918"/>
                    <a:pt x="4912" y="3093"/>
                  </a:cubicBezTo>
                  <a:cubicBezTo>
                    <a:pt x="5063" y="3118"/>
                    <a:pt x="5188" y="3144"/>
                    <a:pt x="5339" y="3169"/>
                  </a:cubicBezTo>
                  <a:lnTo>
                    <a:pt x="5364" y="3169"/>
                  </a:lnTo>
                  <a:cubicBezTo>
                    <a:pt x="5414" y="3169"/>
                    <a:pt x="5439" y="3194"/>
                    <a:pt x="5464" y="3219"/>
                  </a:cubicBezTo>
                  <a:cubicBezTo>
                    <a:pt x="5790" y="3319"/>
                    <a:pt x="6065" y="3494"/>
                    <a:pt x="6216" y="3695"/>
                  </a:cubicBezTo>
                  <a:cubicBezTo>
                    <a:pt x="6250" y="3692"/>
                    <a:pt x="6288" y="3691"/>
                    <a:pt x="6327" y="3691"/>
                  </a:cubicBezTo>
                  <a:cubicBezTo>
                    <a:pt x="6655" y="3691"/>
                    <a:pt x="7112" y="3798"/>
                    <a:pt x="7268" y="4246"/>
                  </a:cubicBezTo>
                  <a:cubicBezTo>
                    <a:pt x="7293" y="4296"/>
                    <a:pt x="7268" y="4372"/>
                    <a:pt x="7218" y="4397"/>
                  </a:cubicBezTo>
                  <a:lnTo>
                    <a:pt x="7168" y="4397"/>
                  </a:lnTo>
                  <a:cubicBezTo>
                    <a:pt x="7143" y="4397"/>
                    <a:pt x="7093" y="4372"/>
                    <a:pt x="7068" y="4321"/>
                  </a:cubicBezTo>
                  <a:cubicBezTo>
                    <a:pt x="6943" y="3946"/>
                    <a:pt x="6542" y="3895"/>
                    <a:pt x="6316" y="3895"/>
                  </a:cubicBezTo>
                  <a:cubicBezTo>
                    <a:pt x="6316" y="3920"/>
                    <a:pt x="6316" y="3920"/>
                    <a:pt x="6316" y="3946"/>
                  </a:cubicBezTo>
                  <a:cubicBezTo>
                    <a:pt x="6341" y="3996"/>
                    <a:pt x="6291" y="4046"/>
                    <a:pt x="6241" y="4071"/>
                  </a:cubicBezTo>
                  <a:lnTo>
                    <a:pt x="6216" y="4071"/>
                  </a:lnTo>
                  <a:cubicBezTo>
                    <a:pt x="6166" y="4071"/>
                    <a:pt x="6141" y="4046"/>
                    <a:pt x="6116" y="3996"/>
                  </a:cubicBezTo>
                  <a:cubicBezTo>
                    <a:pt x="6116" y="3946"/>
                    <a:pt x="6090" y="3895"/>
                    <a:pt x="6065" y="3845"/>
                  </a:cubicBezTo>
                  <a:cubicBezTo>
                    <a:pt x="5965" y="3695"/>
                    <a:pt x="5765" y="3545"/>
                    <a:pt x="5464" y="3444"/>
                  </a:cubicBezTo>
                  <a:cubicBezTo>
                    <a:pt x="5464" y="3620"/>
                    <a:pt x="5414" y="3920"/>
                    <a:pt x="5238" y="4096"/>
                  </a:cubicBezTo>
                  <a:cubicBezTo>
                    <a:pt x="5138" y="4171"/>
                    <a:pt x="4988" y="4221"/>
                    <a:pt x="4837" y="4221"/>
                  </a:cubicBezTo>
                  <a:lnTo>
                    <a:pt x="4737" y="4221"/>
                  </a:lnTo>
                  <a:cubicBezTo>
                    <a:pt x="4687" y="4221"/>
                    <a:pt x="4662" y="4171"/>
                    <a:pt x="4662" y="4096"/>
                  </a:cubicBezTo>
                  <a:cubicBezTo>
                    <a:pt x="4662" y="4046"/>
                    <a:pt x="4712" y="4021"/>
                    <a:pt x="4787" y="4021"/>
                  </a:cubicBezTo>
                  <a:cubicBezTo>
                    <a:pt x="4810" y="4025"/>
                    <a:pt x="4832" y="4027"/>
                    <a:pt x="4854" y="4027"/>
                  </a:cubicBezTo>
                  <a:cubicBezTo>
                    <a:pt x="4948" y="4027"/>
                    <a:pt x="5027" y="3986"/>
                    <a:pt x="5088" y="3946"/>
                  </a:cubicBezTo>
                  <a:cubicBezTo>
                    <a:pt x="5238" y="3795"/>
                    <a:pt x="5263" y="3519"/>
                    <a:pt x="5263" y="3369"/>
                  </a:cubicBezTo>
                  <a:cubicBezTo>
                    <a:pt x="5038" y="3313"/>
                    <a:pt x="4770" y="3285"/>
                    <a:pt x="4502" y="3285"/>
                  </a:cubicBezTo>
                  <a:cubicBezTo>
                    <a:pt x="4413" y="3285"/>
                    <a:pt x="4324" y="3288"/>
                    <a:pt x="4236" y="3294"/>
                  </a:cubicBezTo>
                  <a:cubicBezTo>
                    <a:pt x="3885" y="3344"/>
                    <a:pt x="3459" y="3469"/>
                    <a:pt x="2983" y="3570"/>
                  </a:cubicBezTo>
                  <a:cubicBezTo>
                    <a:pt x="2456" y="3720"/>
                    <a:pt x="1930" y="3845"/>
                    <a:pt x="1504" y="3895"/>
                  </a:cubicBezTo>
                  <a:cubicBezTo>
                    <a:pt x="1704" y="3946"/>
                    <a:pt x="1930" y="3996"/>
                    <a:pt x="2181" y="3996"/>
                  </a:cubicBezTo>
                  <a:cubicBezTo>
                    <a:pt x="2882" y="4046"/>
                    <a:pt x="3434" y="4171"/>
                    <a:pt x="3860" y="4321"/>
                  </a:cubicBezTo>
                  <a:cubicBezTo>
                    <a:pt x="3760" y="4096"/>
                    <a:pt x="3785" y="3870"/>
                    <a:pt x="3785" y="3845"/>
                  </a:cubicBezTo>
                  <a:cubicBezTo>
                    <a:pt x="3785" y="3804"/>
                    <a:pt x="3818" y="3763"/>
                    <a:pt x="3858" y="3763"/>
                  </a:cubicBezTo>
                  <a:cubicBezTo>
                    <a:pt x="3867" y="3763"/>
                    <a:pt x="3876" y="3765"/>
                    <a:pt x="3885" y="3770"/>
                  </a:cubicBezTo>
                  <a:cubicBezTo>
                    <a:pt x="3960" y="3770"/>
                    <a:pt x="3985" y="3820"/>
                    <a:pt x="3985" y="3870"/>
                  </a:cubicBezTo>
                  <a:cubicBezTo>
                    <a:pt x="3985" y="3870"/>
                    <a:pt x="3960" y="4146"/>
                    <a:pt x="4136" y="4372"/>
                  </a:cubicBezTo>
                  <a:cubicBezTo>
                    <a:pt x="4161" y="4422"/>
                    <a:pt x="4211" y="4447"/>
                    <a:pt x="4261" y="4497"/>
                  </a:cubicBezTo>
                  <a:cubicBezTo>
                    <a:pt x="4311" y="4497"/>
                    <a:pt x="4361" y="4522"/>
                    <a:pt x="4411" y="4547"/>
                  </a:cubicBezTo>
                  <a:cubicBezTo>
                    <a:pt x="4436" y="4572"/>
                    <a:pt x="4461" y="4572"/>
                    <a:pt x="4511" y="4572"/>
                  </a:cubicBezTo>
                  <a:cubicBezTo>
                    <a:pt x="4548" y="4568"/>
                    <a:pt x="4589" y="4565"/>
                    <a:pt x="4634" y="4565"/>
                  </a:cubicBezTo>
                  <a:cubicBezTo>
                    <a:pt x="4835" y="4565"/>
                    <a:pt x="5120" y="4623"/>
                    <a:pt x="5489" y="4848"/>
                  </a:cubicBezTo>
                  <a:cubicBezTo>
                    <a:pt x="5539" y="4898"/>
                    <a:pt x="5614" y="4923"/>
                    <a:pt x="5689" y="4948"/>
                  </a:cubicBezTo>
                  <a:cubicBezTo>
                    <a:pt x="5733" y="4956"/>
                    <a:pt x="5773" y="4959"/>
                    <a:pt x="5810" y="4959"/>
                  </a:cubicBezTo>
                  <a:cubicBezTo>
                    <a:pt x="6130" y="4959"/>
                    <a:pt x="6193" y="4692"/>
                    <a:pt x="6216" y="4647"/>
                  </a:cubicBezTo>
                  <a:cubicBezTo>
                    <a:pt x="6216" y="4606"/>
                    <a:pt x="6249" y="4565"/>
                    <a:pt x="6302" y="4565"/>
                  </a:cubicBezTo>
                  <a:cubicBezTo>
                    <a:pt x="6314" y="4565"/>
                    <a:pt x="6327" y="4568"/>
                    <a:pt x="6341" y="4572"/>
                  </a:cubicBezTo>
                  <a:cubicBezTo>
                    <a:pt x="6391" y="4572"/>
                    <a:pt x="6416" y="4647"/>
                    <a:pt x="6416" y="4697"/>
                  </a:cubicBezTo>
                  <a:cubicBezTo>
                    <a:pt x="6391" y="4823"/>
                    <a:pt x="6291" y="4998"/>
                    <a:pt x="6090" y="5098"/>
                  </a:cubicBezTo>
                  <a:cubicBezTo>
                    <a:pt x="6339" y="5171"/>
                    <a:pt x="6587" y="5210"/>
                    <a:pt x="6805" y="5210"/>
                  </a:cubicBezTo>
                  <a:cubicBezTo>
                    <a:pt x="6962" y="5210"/>
                    <a:pt x="7103" y="5190"/>
                    <a:pt x="7218" y="5149"/>
                  </a:cubicBezTo>
                  <a:cubicBezTo>
                    <a:pt x="7369" y="5098"/>
                    <a:pt x="7469" y="4998"/>
                    <a:pt x="7494" y="4898"/>
                  </a:cubicBezTo>
                  <a:cubicBezTo>
                    <a:pt x="7512" y="4861"/>
                    <a:pt x="7544" y="4838"/>
                    <a:pt x="7579" y="4838"/>
                  </a:cubicBezTo>
                  <a:cubicBezTo>
                    <a:pt x="7592" y="4838"/>
                    <a:pt x="7606" y="4841"/>
                    <a:pt x="7619" y="4848"/>
                  </a:cubicBezTo>
                  <a:cubicBezTo>
                    <a:pt x="7669" y="4848"/>
                    <a:pt x="7720" y="4923"/>
                    <a:pt x="7694" y="4973"/>
                  </a:cubicBezTo>
                  <a:cubicBezTo>
                    <a:pt x="7644" y="5123"/>
                    <a:pt x="7494" y="5249"/>
                    <a:pt x="7293" y="5324"/>
                  </a:cubicBezTo>
                  <a:cubicBezTo>
                    <a:pt x="7168" y="5374"/>
                    <a:pt x="7018" y="5399"/>
                    <a:pt x="6842" y="5424"/>
                  </a:cubicBezTo>
                  <a:cubicBezTo>
                    <a:pt x="6867" y="5524"/>
                    <a:pt x="6867" y="5650"/>
                    <a:pt x="6742" y="5800"/>
                  </a:cubicBezTo>
                  <a:cubicBezTo>
                    <a:pt x="6717" y="5825"/>
                    <a:pt x="6692" y="5825"/>
                    <a:pt x="6667" y="5825"/>
                  </a:cubicBezTo>
                  <a:cubicBezTo>
                    <a:pt x="6642" y="5825"/>
                    <a:pt x="6617" y="5825"/>
                    <a:pt x="6592" y="5800"/>
                  </a:cubicBezTo>
                  <a:cubicBezTo>
                    <a:pt x="6542" y="5775"/>
                    <a:pt x="6542" y="5700"/>
                    <a:pt x="6592" y="5675"/>
                  </a:cubicBezTo>
                  <a:cubicBezTo>
                    <a:pt x="6692" y="5550"/>
                    <a:pt x="6642" y="5449"/>
                    <a:pt x="6617" y="5399"/>
                  </a:cubicBezTo>
                  <a:cubicBezTo>
                    <a:pt x="6191" y="5374"/>
                    <a:pt x="5740" y="5249"/>
                    <a:pt x="5364" y="5023"/>
                  </a:cubicBezTo>
                  <a:cubicBezTo>
                    <a:pt x="5113" y="4873"/>
                    <a:pt x="4938" y="4823"/>
                    <a:pt x="4787" y="4798"/>
                  </a:cubicBezTo>
                  <a:cubicBezTo>
                    <a:pt x="4762" y="4798"/>
                    <a:pt x="4737" y="4823"/>
                    <a:pt x="4712" y="4823"/>
                  </a:cubicBezTo>
                  <a:lnTo>
                    <a:pt x="4662" y="4823"/>
                  </a:lnTo>
                  <a:cubicBezTo>
                    <a:pt x="4637" y="4998"/>
                    <a:pt x="4587" y="5399"/>
                    <a:pt x="4812" y="6051"/>
                  </a:cubicBezTo>
                  <a:cubicBezTo>
                    <a:pt x="4862" y="6176"/>
                    <a:pt x="4938" y="6276"/>
                    <a:pt x="4988" y="6377"/>
                  </a:cubicBezTo>
                  <a:cubicBezTo>
                    <a:pt x="5263" y="6377"/>
                    <a:pt x="5539" y="6226"/>
                    <a:pt x="5539" y="6226"/>
                  </a:cubicBezTo>
                  <a:cubicBezTo>
                    <a:pt x="5552" y="6220"/>
                    <a:pt x="5566" y="6216"/>
                    <a:pt x="5579" y="6216"/>
                  </a:cubicBezTo>
                  <a:cubicBezTo>
                    <a:pt x="5614" y="6216"/>
                    <a:pt x="5646" y="6240"/>
                    <a:pt x="5664" y="6276"/>
                  </a:cubicBezTo>
                  <a:cubicBezTo>
                    <a:pt x="5715" y="6326"/>
                    <a:pt x="5689" y="6377"/>
                    <a:pt x="5639" y="6402"/>
                  </a:cubicBezTo>
                  <a:cubicBezTo>
                    <a:pt x="5614" y="6427"/>
                    <a:pt x="5414" y="6527"/>
                    <a:pt x="5163" y="6577"/>
                  </a:cubicBezTo>
                  <a:cubicBezTo>
                    <a:pt x="5439" y="6853"/>
                    <a:pt x="5815" y="7003"/>
                    <a:pt x="6065" y="7103"/>
                  </a:cubicBezTo>
                  <a:cubicBezTo>
                    <a:pt x="6692" y="7103"/>
                    <a:pt x="6968" y="6778"/>
                    <a:pt x="6968" y="6753"/>
                  </a:cubicBezTo>
                  <a:cubicBezTo>
                    <a:pt x="6982" y="6723"/>
                    <a:pt x="7014" y="6711"/>
                    <a:pt x="7048" y="6711"/>
                  </a:cubicBezTo>
                  <a:cubicBezTo>
                    <a:pt x="7072" y="6711"/>
                    <a:pt x="7097" y="6717"/>
                    <a:pt x="7118" y="6728"/>
                  </a:cubicBezTo>
                  <a:cubicBezTo>
                    <a:pt x="7168" y="6753"/>
                    <a:pt x="7168" y="6828"/>
                    <a:pt x="7143" y="6878"/>
                  </a:cubicBezTo>
                  <a:cubicBezTo>
                    <a:pt x="7118" y="6878"/>
                    <a:pt x="6918" y="7204"/>
                    <a:pt x="6391" y="7279"/>
                  </a:cubicBezTo>
                  <a:cubicBezTo>
                    <a:pt x="6441" y="7429"/>
                    <a:pt x="6567" y="7680"/>
                    <a:pt x="6792" y="7830"/>
                  </a:cubicBezTo>
                  <a:cubicBezTo>
                    <a:pt x="7093" y="8056"/>
                    <a:pt x="7093" y="8883"/>
                    <a:pt x="7093" y="8883"/>
                  </a:cubicBezTo>
                  <a:cubicBezTo>
                    <a:pt x="7444" y="8332"/>
                    <a:pt x="6842" y="7429"/>
                    <a:pt x="7419" y="7129"/>
                  </a:cubicBezTo>
                  <a:cubicBezTo>
                    <a:pt x="7845" y="6903"/>
                    <a:pt x="7669" y="6402"/>
                    <a:pt x="7544" y="6126"/>
                  </a:cubicBezTo>
                  <a:lnTo>
                    <a:pt x="7544" y="6126"/>
                  </a:lnTo>
                  <a:cubicBezTo>
                    <a:pt x="7293" y="6276"/>
                    <a:pt x="7043" y="6352"/>
                    <a:pt x="6767" y="6352"/>
                  </a:cubicBezTo>
                  <a:lnTo>
                    <a:pt x="6642" y="6352"/>
                  </a:lnTo>
                  <a:cubicBezTo>
                    <a:pt x="5890" y="6276"/>
                    <a:pt x="5364" y="5675"/>
                    <a:pt x="5339" y="5650"/>
                  </a:cubicBezTo>
                  <a:cubicBezTo>
                    <a:pt x="5313" y="5600"/>
                    <a:pt x="5313" y="5550"/>
                    <a:pt x="5364" y="5499"/>
                  </a:cubicBezTo>
                  <a:cubicBezTo>
                    <a:pt x="5384" y="5489"/>
                    <a:pt x="5405" y="5483"/>
                    <a:pt x="5426" y="5483"/>
                  </a:cubicBezTo>
                  <a:cubicBezTo>
                    <a:pt x="5455" y="5483"/>
                    <a:pt x="5485" y="5495"/>
                    <a:pt x="5514" y="5524"/>
                  </a:cubicBezTo>
                  <a:cubicBezTo>
                    <a:pt x="5514" y="5524"/>
                    <a:pt x="5990" y="6076"/>
                    <a:pt x="6667" y="6126"/>
                  </a:cubicBezTo>
                  <a:cubicBezTo>
                    <a:pt x="6699" y="6129"/>
                    <a:pt x="6732" y="6130"/>
                    <a:pt x="6765" y="6130"/>
                  </a:cubicBezTo>
                  <a:cubicBezTo>
                    <a:pt x="7058" y="6130"/>
                    <a:pt x="7351" y="6028"/>
                    <a:pt x="7644" y="5825"/>
                  </a:cubicBezTo>
                  <a:cubicBezTo>
                    <a:pt x="7845" y="5650"/>
                    <a:pt x="8171" y="5299"/>
                    <a:pt x="8396" y="4798"/>
                  </a:cubicBezTo>
                  <a:cubicBezTo>
                    <a:pt x="8346" y="4798"/>
                    <a:pt x="8296" y="4823"/>
                    <a:pt x="8246" y="4823"/>
                  </a:cubicBezTo>
                  <a:cubicBezTo>
                    <a:pt x="8171" y="4823"/>
                    <a:pt x="8095" y="4798"/>
                    <a:pt x="7995" y="4773"/>
                  </a:cubicBezTo>
                  <a:cubicBezTo>
                    <a:pt x="7945" y="4748"/>
                    <a:pt x="7920" y="4697"/>
                    <a:pt x="7920" y="4647"/>
                  </a:cubicBezTo>
                  <a:cubicBezTo>
                    <a:pt x="7939" y="4591"/>
                    <a:pt x="7972" y="4563"/>
                    <a:pt x="8019" y="4563"/>
                  </a:cubicBezTo>
                  <a:cubicBezTo>
                    <a:pt x="8034" y="4563"/>
                    <a:pt x="8052" y="4566"/>
                    <a:pt x="8070" y="4572"/>
                  </a:cubicBezTo>
                  <a:cubicBezTo>
                    <a:pt x="8138" y="4595"/>
                    <a:pt x="8195" y="4607"/>
                    <a:pt x="8247" y="4607"/>
                  </a:cubicBezTo>
                  <a:cubicBezTo>
                    <a:pt x="8311" y="4607"/>
                    <a:pt x="8366" y="4588"/>
                    <a:pt x="8421" y="4547"/>
                  </a:cubicBezTo>
                  <a:cubicBezTo>
                    <a:pt x="8446" y="4547"/>
                    <a:pt x="8471" y="4522"/>
                    <a:pt x="8471" y="4497"/>
                  </a:cubicBezTo>
                  <a:cubicBezTo>
                    <a:pt x="8622" y="4021"/>
                    <a:pt x="8622" y="3419"/>
                    <a:pt x="8371" y="2717"/>
                  </a:cubicBezTo>
                  <a:cubicBezTo>
                    <a:pt x="8371" y="2692"/>
                    <a:pt x="8371" y="2692"/>
                    <a:pt x="8371" y="2692"/>
                  </a:cubicBezTo>
                  <a:cubicBezTo>
                    <a:pt x="8346" y="2743"/>
                    <a:pt x="8321" y="2793"/>
                    <a:pt x="8296" y="2843"/>
                  </a:cubicBezTo>
                  <a:cubicBezTo>
                    <a:pt x="8221" y="2993"/>
                    <a:pt x="8095" y="3118"/>
                    <a:pt x="7945" y="3194"/>
                  </a:cubicBezTo>
                  <a:cubicBezTo>
                    <a:pt x="8070" y="3344"/>
                    <a:pt x="8221" y="3620"/>
                    <a:pt x="8070" y="3996"/>
                  </a:cubicBezTo>
                  <a:cubicBezTo>
                    <a:pt x="8045" y="4046"/>
                    <a:pt x="8020" y="4071"/>
                    <a:pt x="7970" y="4071"/>
                  </a:cubicBezTo>
                  <a:lnTo>
                    <a:pt x="7945" y="4071"/>
                  </a:lnTo>
                  <a:cubicBezTo>
                    <a:pt x="7895" y="4046"/>
                    <a:pt x="7845" y="3971"/>
                    <a:pt x="7870" y="3920"/>
                  </a:cubicBezTo>
                  <a:cubicBezTo>
                    <a:pt x="8020" y="3519"/>
                    <a:pt x="7745" y="3294"/>
                    <a:pt x="7720" y="3269"/>
                  </a:cubicBezTo>
                  <a:cubicBezTo>
                    <a:pt x="7694" y="3269"/>
                    <a:pt x="7694" y="3269"/>
                    <a:pt x="7694" y="3294"/>
                  </a:cubicBezTo>
                  <a:cubicBezTo>
                    <a:pt x="7319" y="3369"/>
                    <a:pt x="7068" y="3394"/>
                    <a:pt x="6867" y="3394"/>
                  </a:cubicBezTo>
                  <a:cubicBezTo>
                    <a:pt x="6491" y="3394"/>
                    <a:pt x="6366" y="3294"/>
                    <a:pt x="6341" y="3244"/>
                  </a:cubicBezTo>
                  <a:cubicBezTo>
                    <a:pt x="6316" y="3194"/>
                    <a:pt x="6316" y="3118"/>
                    <a:pt x="6366" y="3093"/>
                  </a:cubicBezTo>
                  <a:cubicBezTo>
                    <a:pt x="6387" y="3083"/>
                    <a:pt x="6408" y="3077"/>
                    <a:pt x="6428" y="3077"/>
                  </a:cubicBezTo>
                  <a:cubicBezTo>
                    <a:pt x="6458" y="3077"/>
                    <a:pt x="6487" y="3089"/>
                    <a:pt x="6517" y="3118"/>
                  </a:cubicBezTo>
                  <a:cubicBezTo>
                    <a:pt x="6517" y="3118"/>
                    <a:pt x="6590" y="3174"/>
                    <a:pt x="6864" y="3174"/>
                  </a:cubicBezTo>
                  <a:cubicBezTo>
                    <a:pt x="6909" y="3174"/>
                    <a:pt x="6960" y="3172"/>
                    <a:pt x="7018" y="3169"/>
                  </a:cubicBezTo>
                  <a:cubicBezTo>
                    <a:pt x="7293" y="2968"/>
                    <a:pt x="7143" y="2692"/>
                    <a:pt x="7143" y="2667"/>
                  </a:cubicBezTo>
                  <a:cubicBezTo>
                    <a:pt x="7118" y="2617"/>
                    <a:pt x="7118" y="2542"/>
                    <a:pt x="7168" y="2517"/>
                  </a:cubicBezTo>
                  <a:cubicBezTo>
                    <a:pt x="7182" y="2510"/>
                    <a:pt x="7197" y="2507"/>
                    <a:pt x="7212" y="2507"/>
                  </a:cubicBezTo>
                  <a:cubicBezTo>
                    <a:pt x="7255" y="2507"/>
                    <a:pt x="7300" y="2530"/>
                    <a:pt x="7319" y="2567"/>
                  </a:cubicBezTo>
                  <a:cubicBezTo>
                    <a:pt x="7394" y="2692"/>
                    <a:pt x="7444" y="2918"/>
                    <a:pt x="7319" y="3144"/>
                  </a:cubicBezTo>
                  <a:cubicBezTo>
                    <a:pt x="7419" y="3118"/>
                    <a:pt x="7519" y="3093"/>
                    <a:pt x="7644" y="3068"/>
                  </a:cubicBezTo>
                  <a:cubicBezTo>
                    <a:pt x="7870" y="3018"/>
                    <a:pt x="8020" y="2918"/>
                    <a:pt x="8121" y="2743"/>
                  </a:cubicBezTo>
                  <a:cubicBezTo>
                    <a:pt x="8196" y="2617"/>
                    <a:pt x="8196" y="2442"/>
                    <a:pt x="8196" y="2291"/>
                  </a:cubicBezTo>
                  <a:cubicBezTo>
                    <a:pt x="7920" y="1665"/>
                    <a:pt x="7544" y="1214"/>
                    <a:pt x="7068" y="863"/>
                  </a:cubicBezTo>
                  <a:lnTo>
                    <a:pt x="7068" y="863"/>
                  </a:lnTo>
                  <a:cubicBezTo>
                    <a:pt x="7243" y="1113"/>
                    <a:pt x="7369" y="1389"/>
                    <a:pt x="7344" y="1690"/>
                  </a:cubicBezTo>
                  <a:cubicBezTo>
                    <a:pt x="7494" y="1740"/>
                    <a:pt x="7770" y="1890"/>
                    <a:pt x="7870" y="2266"/>
                  </a:cubicBezTo>
                  <a:cubicBezTo>
                    <a:pt x="7870" y="2316"/>
                    <a:pt x="7845" y="2392"/>
                    <a:pt x="7795" y="2392"/>
                  </a:cubicBezTo>
                  <a:lnTo>
                    <a:pt x="7770" y="2392"/>
                  </a:lnTo>
                  <a:cubicBezTo>
                    <a:pt x="7720" y="2392"/>
                    <a:pt x="7669" y="2367"/>
                    <a:pt x="7669" y="2316"/>
                  </a:cubicBezTo>
                  <a:cubicBezTo>
                    <a:pt x="7594" y="2066"/>
                    <a:pt x="7419" y="1941"/>
                    <a:pt x="7293" y="1890"/>
                  </a:cubicBezTo>
                  <a:cubicBezTo>
                    <a:pt x="7268" y="1966"/>
                    <a:pt x="7243" y="2066"/>
                    <a:pt x="7193" y="2141"/>
                  </a:cubicBezTo>
                  <a:cubicBezTo>
                    <a:pt x="6986" y="2510"/>
                    <a:pt x="6567" y="2645"/>
                    <a:pt x="6033" y="2645"/>
                  </a:cubicBezTo>
                  <a:cubicBezTo>
                    <a:pt x="5986" y="2645"/>
                    <a:pt x="5938" y="2644"/>
                    <a:pt x="5890" y="2642"/>
                  </a:cubicBezTo>
                  <a:lnTo>
                    <a:pt x="5890" y="2642"/>
                  </a:lnTo>
                  <a:cubicBezTo>
                    <a:pt x="5940" y="2893"/>
                    <a:pt x="5815" y="3018"/>
                    <a:pt x="5815" y="3043"/>
                  </a:cubicBezTo>
                  <a:cubicBezTo>
                    <a:pt x="5790" y="3068"/>
                    <a:pt x="5765" y="3068"/>
                    <a:pt x="5740" y="3068"/>
                  </a:cubicBezTo>
                  <a:cubicBezTo>
                    <a:pt x="5715" y="3068"/>
                    <a:pt x="5689" y="3043"/>
                    <a:pt x="5664" y="3018"/>
                  </a:cubicBezTo>
                  <a:cubicBezTo>
                    <a:pt x="5614" y="2993"/>
                    <a:pt x="5614" y="2918"/>
                    <a:pt x="5664" y="2893"/>
                  </a:cubicBezTo>
                  <a:cubicBezTo>
                    <a:pt x="5664" y="2868"/>
                    <a:pt x="5740" y="2818"/>
                    <a:pt x="5664" y="2642"/>
                  </a:cubicBezTo>
                  <a:cubicBezTo>
                    <a:pt x="5288" y="2617"/>
                    <a:pt x="4887" y="2542"/>
                    <a:pt x="4461" y="2492"/>
                  </a:cubicBezTo>
                  <a:cubicBezTo>
                    <a:pt x="4286" y="2467"/>
                    <a:pt x="4136" y="2442"/>
                    <a:pt x="3960" y="2417"/>
                  </a:cubicBezTo>
                  <a:lnTo>
                    <a:pt x="3960" y="2417"/>
                  </a:lnTo>
                  <a:cubicBezTo>
                    <a:pt x="4010" y="2617"/>
                    <a:pt x="3885" y="2818"/>
                    <a:pt x="3885" y="2843"/>
                  </a:cubicBezTo>
                  <a:cubicBezTo>
                    <a:pt x="3860" y="2868"/>
                    <a:pt x="3835" y="2893"/>
                    <a:pt x="3785" y="2893"/>
                  </a:cubicBezTo>
                  <a:cubicBezTo>
                    <a:pt x="3760" y="2893"/>
                    <a:pt x="3760" y="2893"/>
                    <a:pt x="3735" y="2868"/>
                  </a:cubicBezTo>
                  <a:cubicBezTo>
                    <a:pt x="3684" y="2843"/>
                    <a:pt x="3659" y="2793"/>
                    <a:pt x="3709" y="2743"/>
                  </a:cubicBezTo>
                  <a:cubicBezTo>
                    <a:pt x="3709" y="2743"/>
                    <a:pt x="3810" y="2517"/>
                    <a:pt x="3735" y="2392"/>
                  </a:cubicBezTo>
                  <a:cubicBezTo>
                    <a:pt x="3359" y="2342"/>
                    <a:pt x="3008" y="2316"/>
                    <a:pt x="2657" y="2316"/>
                  </a:cubicBezTo>
                  <a:cubicBezTo>
                    <a:pt x="2456" y="2316"/>
                    <a:pt x="2306" y="2316"/>
                    <a:pt x="2156" y="2342"/>
                  </a:cubicBezTo>
                  <a:cubicBezTo>
                    <a:pt x="2231" y="2492"/>
                    <a:pt x="2306" y="2768"/>
                    <a:pt x="2181" y="3018"/>
                  </a:cubicBezTo>
                  <a:cubicBezTo>
                    <a:pt x="2156" y="3043"/>
                    <a:pt x="2131" y="3068"/>
                    <a:pt x="2080" y="3068"/>
                  </a:cubicBezTo>
                  <a:cubicBezTo>
                    <a:pt x="2055" y="3068"/>
                    <a:pt x="2055" y="3068"/>
                    <a:pt x="2030" y="3043"/>
                  </a:cubicBezTo>
                  <a:cubicBezTo>
                    <a:pt x="1980" y="3018"/>
                    <a:pt x="1955" y="2968"/>
                    <a:pt x="1980" y="2918"/>
                  </a:cubicBezTo>
                  <a:cubicBezTo>
                    <a:pt x="2080" y="2743"/>
                    <a:pt x="2005" y="2492"/>
                    <a:pt x="1955" y="2367"/>
                  </a:cubicBezTo>
                  <a:cubicBezTo>
                    <a:pt x="1003" y="2517"/>
                    <a:pt x="928" y="2968"/>
                    <a:pt x="928" y="2968"/>
                  </a:cubicBezTo>
                  <a:cubicBezTo>
                    <a:pt x="928" y="3018"/>
                    <a:pt x="877" y="3068"/>
                    <a:pt x="827" y="3068"/>
                  </a:cubicBezTo>
                  <a:cubicBezTo>
                    <a:pt x="777" y="3068"/>
                    <a:pt x="727" y="3018"/>
                    <a:pt x="727" y="2943"/>
                  </a:cubicBezTo>
                  <a:cubicBezTo>
                    <a:pt x="727" y="2943"/>
                    <a:pt x="752" y="2617"/>
                    <a:pt x="1203" y="2392"/>
                  </a:cubicBezTo>
                  <a:cubicBezTo>
                    <a:pt x="1003" y="2241"/>
                    <a:pt x="978" y="2041"/>
                    <a:pt x="978" y="2041"/>
                  </a:cubicBezTo>
                  <a:cubicBezTo>
                    <a:pt x="978" y="1991"/>
                    <a:pt x="1028" y="1941"/>
                    <a:pt x="1103" y="1941"/>
                  </a:cubicBezTo>
                  <a:cubicBezTo>
                    <a:pt x="1153" y="1941"/>
                    <a:pt x="1203" y="1991"/>
                    <a:pt x="1203" y="2041"/>
                  </a:cubicBezTo>
                  <a:cubicBezTo>
                    <a:pt x="1203" y="2041"/>
                    <a:pt x="1203" y="2191"/>
                    <a:pt x="1454" y="2266"/>
                  </a:cubicBezTo>
                  <a:cubicBezTo>
                    <a:pt x="1604" y="2216"/>
                    <a:pt x="1780" y="2191"/>
                    <a:pt x="1980" y="2141"/>
                  </a:cubicBezTo>
                  <a:lnTo>
                    <a:pt x="2005" y="2141"/>
                  </a:lnTo>
                  <a:cubicBezTo>
                    <a:pt x="2181" y="2116"/>
                    <a:pt x="2406" y="2116"/>
                    <a:pt x="2657" y="2116"/>
                  </a:cubicBezTo>
                  <a:lnTo>
                    <a:pt x="2707" y="2116"/>
                  </a:lnTo>
                  <a:cubicBezTo>
                    <a:pt x="2657" y="2041"/>
                    <a:pt x="2632" y="1966"/>
                    <a:pt x="2607" y="1890"/>
                  </a:cubicBezTo>
                  <a:cubicBezTo>
                    <a:pt x="2557" y="1640"/>
                    <a:pt x="2707" y="1389"/>
                    <a:pt x="2732" y="1389"/>
                  </a:cubicBezTo>
                  <a:cubicBezTo>
                    <a:pt x="2747" y="1360"/>
                    <a:pt x="2779" y="1348"/>
                    <a:pt x="2808" y="1348"/>
                  </a:cubicBezTo>
                  <a:cubicBezTo>
                    <a:pt x="2828" y="1348"/>
                    <a:pt x="2847" y="1354"/>
                    <a:pt x="2857" y="1364"/>
                  </a:cubicBezTo>
                  <a:cubicBezTo>
                    <a:pt x="2907" y="1414"/>
                    <a:pt x="2933" y="1464"/>
                    <a:pt x="2882" y="1514"/>
                  </a:cubicBezTo>
                  <a:cubicBezTo>
                    <a:pt x="2882" y="1514"/>
                    <a:pt x="2782" y="1690"/>
                    <a:pt x="2807" y="1840"/>
                  </a:cubicBezTo>
                  <a:cubicBezTo>
                    <a:pt x="2832" y="1966"/>
                    <a:pt x="2907" y="2041"/>
                    <a:pt x="3058" y="2116"/>
                  </a:cubicBezTo>
                  <a:cubicBezTo>
                    <a:pt x="3283" y="2141"/>
                    <a:pt x="3534" y="2166"/>
                    <a:pt x="3785" y="2191"/>
                  </a:cubicBezTo>
                  <a:cubicBezTo>
                    <a:pt x="4035" y="2216"/>
                    <a:pt x="4261" y="2266"/>
                    <a:pt x="4486" y="2291"/>
                  </a:cubicBezTo>
                  <a:cubicBezTo>
                    <a:pt x="4537" y="2291"/>
                    <a:pt x="4587" y="2291"/>
                    <a:pt x="4612" y="2316"/>
                  </a:cubicBezTo>
                  <a:cubicBezTo>
                    <a:pt x="4436" y="2016"/>
                    <a:pt x="4537" y="1615"/>
                    <a:pt x="4612" y="1414"/>
                  </a:cubicBezTo>
                  <a:cubicBezTo>
                    <a:pt x="4630" y="1377"/>
                    <a:pt x="4675" y="1354"/>
                    <a:pt x="4718" y="1354"/>
                  </a:cubicBezTo>
                  <a:cubicBezTo>
                    <a:pt x="4733" y="1354"/>
                    <a:pt x="4749" y="1357"/>
                    <a:pt x="4762" y="1364"/>
                  </a:cubicBezTo>
                  <a:cubicBezTo>
                    <a:pt x="4812" y="1389"/>
                    <a:pt x="4837" y="1439"/>
                    <a:pt x="4812" y="1489"/>
                  </a:cubicBezTo>
                  <a:cubicBezTo>
                    <a:pt x="4787" y="1514"/>
                    <a:pt x="4562" y="2091"/>
                    <a:pt x="4938" y="2342"/>
                  </a:cubicBezTo>
                  <a:cubicBezTo>
                    <a:pt x="5315" y="2390"/>
                    <a:pt x="5670" y="2427"/>
                    <a:pt x="5979" y="2427"/>
                  </a:cubicBezTo>
                  <a:cubicBezTo>
                    <a:pt x="6471" y="2427"/>
                    <a:pt x="6849" y="2333"/>
                    <a:pt x="7018" y="2041"/>
                  </a:cubicBezTo>
                  <a:cubicBezTo>
                    <a:pt x="7494" y="1189"/>
                    <a:pt x="6366" y="462"/>
                    <a:pt x="6366" y="462"/>
                  </a:cubicBezTo>
                  <a:cubicBezTo>
                    <a:pt x="5990" y="311"/>
                    <a:pt x="5589" y="186"/>
                    <a:pt x="5138" y="111"/>
                  </a:cubicBezTo>
                  <a:cubicBezTo>
                    <a:pt x="4737" y="186"/>
                    <a:pt x="4537" y="537"/>
                    <a:pt x="4537" y="562"/>
                  </a:cubicBezTo>
                  <a:cubicBezTo>
                    <a:pt x="4511" y="587"/>
                    <a:pt x="4486" y="612"/>
                    <a:pt x="4436" y="612"/>
                  </a:cubicBezTo>
                  <a:lnTo>
                    <a:pt x="4386" y="612"/>
                  </a:lnTo>
                  <a:cubicBezTo>
                    <a:pt x="4336" y="587"/>
                    <a:pt x="4311" y="512"/>
                    <a:pt x="4336" y="462"/>
                  </a:cubicBezTo>
                  <a:cubicBezTo>
                    <a:pt x="4361" y="462"/>
                    <a:pt x="4486" y="211"/>
                    <a:pt x="4737" y="61"/>
                  </a:cubicBezTo>
                  <a:cubicBezTo>
                    <a:pt x="4587" y="36"/>
                    <a:pt x="4436" y="11"/>
                    <a:pt x="4261" y="11"/>
                  </a:cubicBezTo>
                  <a:cubicBezTo>
                    <a:pt x="4140" y="4"/>
                    <a:pt x="4019" y="1"/>
                    <a:pt x="38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5"/>
            <p:cNvSpPr/>
            <p:nvPr/>
          </p:nvSpPr>
          <p:spPr>
            <a:xfrm>
              <a:off x="6415144" y="3335341"/>
              <a:ext cx="182114" cy="203098"/>
            </a:xfrm>
            <a:custGeom>
              <a:avLst/>
              <a:gdLst/>
              <a:ahLst/>
              <a:cxnLst/>
              <a:rect l="l" t="t" r="r" b="b"/>
              <a:pathLst>
                <a:path w="3784" h="4220" extrusionOk="0">
                  <a:moveTo>
                    <a:pt x="2020" y="1"/>
                  </a:moveTo>
                  <a:cubicBezTo>
                    <a:pt x="1785" y="1"/>
                    <a:pt x="1562" y="88"/>
                    <a:pt x="1379" y="271"/>
                  </a:cubicBezTo>
                  <a:cubicBezTo>
                    <a:pt x="577" y="1073"/>
                    <a:pt x="1554" y="1650"/>
                    <a:pt x="1554" y="2151"/>
                  </a:cubicBezTo>
                  <a:cubicBezTo>
                    <a:pt x="1554" y="2652"/>
                    <a:pt x="0" y="2928"/>
                    <a:pt x="0" y="2928"/>
                  </a:cubicBezTo>
                  <a:lnTo>
                    <a:pt x="326" y="3279"/>
                  </a:lnTo>
                  <a:cubicBezTo>
                    <a:pt x="326" y="3279"/>
                    <a:pt x="1445" y="2687"/>
                    <a:pt x="1687" y="2687"/>
                  </a:cubicBezTo>
                  <a:cubicBezTo>
                    <a:pt x="1709" y="2687"/>
                    <a:pt x="1723" y="2692"/>
                    <a:pt x="1729" y="2702"/>
                  </a:cubicBezTo>
                  <a:cubicBezTo>
                    <a:pt x="1905" y="3128"/>
                    <a:pt x="1278" y="2953"/>
                    <a:pt x="1905" y="3780"/>
                  </a:cubicBezTo>
                  <a:cubicBezTo>
                    <a:pt x="2121" y="4066"/>
                    <a:pt x="2415" y="4220"/>
                    <a:pt x="2704" y="4220"/>
                  </a:cubicBezTo>
                  <a:cubicBezTo>
                    <a:pt x="3253" y="4220"/>
                    <a:pt x="3784" y="3665"/>
                    <a:pt x="3734" y="2402"/>
                  </a:cubicBezTo>
                  <a:cubicBezTo>
                    <a:pt x="3658" y="909"/>
                    <a:pt x="2778" y="1"/>
                    <a:pt x="2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5"/>
            <p:cNvSpPr/>
            <p:nvPr/>
          </p:nvSpPr>
          <p:spPr>
            <a:xfrm>
              <a:off x="6019986" y="3335341"/>
              <a:ext cx="182933" cy="203098"/>
            </a:xfrm>
            <a:custGeom>
              <a:avLst/>
              <a:gdLst/>
              <a:ahLst/>
              <a:cxnLst/>
              <a:rect l="l" t="t" r="r" b="b"/>
              <a:pathLst>
                <a:path w="3801" h="4220" extrusionOk="0">
                  <a:moveTo>
                    <a:pt x="1780" y="1"/>
                  </a:moveTo>
                  <a:cubicBezTo>
                    <a:pt x="1023" y="1"/>
                    <a:pt x="142" y="909"/>
                    <a:pt x="66" y="2402"/>
                  </a:cubicBezTo>
                  <a:cubicBezTo>
                    <a:pt x="0" y="3665"/>
                    <a:pt x="536" y="4220"/>
                    <a:pt x="1083" y="4220"/>
                  </a:cubicBezTo>
                  <a:cubicBezTo>
                    <a:pt x="1371" y="4220"/>
                    <a:pt x="1663" y="4066"/>
                    <a:pt x="1870" y="3780"/>
                  </a:cubicBezTo>
                  <a:cubicBezTo>
                    <a:pt x="2497" y="2953"/>
                    <a:pt x="1895" y="3128"/>
                    <a:pt x="2071" y="2702"/>
                  </a:cubicBezTo>
                  <a:cubicBezTo>
                    <a:pt x="2077" y="2692"/>
                    <a:pt x="2091" y="2687"/>
                    <a:pt x="2113" y="2687"/>
                  </a:cubicBezTo>
                  <a:cubicBezTo>
                    <a:pt x="2355" y="2687"/>
                    <a:pt x="3474" y="3279"/>
                    <a:pt x="3474" y="3279"/>
                  </a:cubicBezTo>
                  <a:lnTo>
                    <a:pt x="3800" y="2928"/>
                  </a:lnTo>
                  <a:cubicBezTo>
                    <a:pt x="3800" y="2928"/>
                    <a:pt x="2246" y="2652"/>
                    <a:pt x="2246" y="2151"/>
                  </a:cubicBezTo>
                  <a:cubicBezTo>
                    <a:pt x="2246" y="1650"/>
                    <a:pt x="3224" y="1073"/>
                    <a:pt x="2422" y="271"/>
                  </a:cubicBezTo>
                  <a:cubicBezTo>
                    <a:pt x="2238" y="88"/>
                    <a:pt x="2015" y="1"/>
                    <a:pt x="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5"/>
          <p:cNvGrpSpPr/>
          <p:nvPr/>
        </p:nvGrpSpPr>
        <p:grpSpPr>
          <a:xfrm>
            <a:off x="4104534" y="2677778"/>
            <a:ext cx="952954" cy="806980"/>
            <a:chOff x="4086051" y="2428078"/>
            <a:chExt cx="952954" cy="806980"/>
          </a:xfrm>
        </p:grpSpPr>
        <p:sp>
          <p:nvSpPr>
            <p:cNvPr id="1447" name="Google Shape;1447;p45"/>
            <p:cNvSpPr/>
            <p:nvPr/>
          </p:nvSpPr>
          <p:spPr>
            <a:xfrm>
              <a:off x="4086051" y="2995911"/>
              <a:ext cx="293193" cy="239146"/>
            </a:xfrm>
            <a:custGeom>
              <a:avLst/>
              <a:gdLst/>
              <a:ahLst/>
              <a:cxnLst/>
              <a:rect l="l" t="t" r="r" b="b"/>
              <a:pathLst>
                <a:path w="6092" h="4969" extrusionOk="0">
                  <a:moveTo>
                    <a:pt x="2547" y="0"/>
                  </a:moveTo>
                  <a:cubicBezTo>
                    <a:pt x="2179" y="0"/>
                    <a:pt x="1833" y="156"/>
                    <a:pt x="1555" y="557"/>
                  </a:cubicBezTo>
                  <a:cubicBezTo>
                    <a:pt x="327" y="2337"/>
                    <a:pt x="1" y="4968"/>
                    <a:pt x="1" y="4968"/>
                  </a:cubicBezTo>
                  <a:lnTo>
                    <a:pt x="6091" y="4968"/>
                  </a:lnTo>
                  <a:cubicBezTo>
                    <a:pt x="5515" y="4091"/>
                    <a:pt x="5415" y="1911"/>
                    <a:pt x="5415" y="1911"/>
                  </a:cubicBezTo>
                  <a:cubicBezTo>
                    <a:pt x="5415" y="1911"/>
                    <a:pt x="3838" y="0"/>
                    <a:pt x="25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5"/>
            <p:cNvSpPr/>
            <p:nvPr/>
          </p:nvSpPr>
          <p:spPr>
            <a:xfrm>
              <a:off x="4093318" y="2858657"/>
              <a:ext cx="349839" cy="327363"/>
            </a:xfrm>
            <a:custGeom>
              <a:avLst/>
              <a:gdLst/>
              <a:ahLst/>
              <a:cxnLst/>
              <a:rect l="l" t="t" r="r" b="b"/>
              <a:pathLst>
                <a:path w="7269" h="6802" extrusionOk="0">
                  <a:moveTo>
                    <a:pt x="7269" y="1"/>
                  </a:moveTo>
                  <a:lnTo>
                    <a:pt x="2657" y="1229"/>
                  </a:lnTo>
                  <a:cubicBezTo>
                    <a:pt x="2657" y="1229"/>
                    <a:pt x="176" y="3911"/>
                    <a:pt x="50" y="5013"/>
                  </a:cubicBezTo>
                  <a:cubicBezTo>
                    <a:pt x="0" y="5381"/>
                    <a:pt x="76" y="5503"/>
                    <a:pt x="198" y="5503"/>
                  </a:cubicBezTo>
                  <a:cubicBezTo>
                    <a:pt x="443" y="5503"/>
                    <a:pt x="877" y="5013"/>
                    <a:pt x="878" y="5013"/>
                  </a:cubicBezTo>
                  <a:lnTo>
                    <a:pt x="878" y="5013"/>
                  </a:lnTo>
                  <a:cubicBezTo>
                    <a:pt x="878" y="5013"/>
                    <a:pt x="802" y="6467"/>
                    <a:pt x="1103" y="6542"/>
                  </a:cubicBezTo>
                  <a:cubicBezTo>
                    <a:pt x="1115" y="6545"/>
                    <a:pt x="1126" y="6546"/>
                    <a:pt x="1138" y="6546"/>
                  </a:cubicBezTo>
                  <a:cubicBezTo>
                    <a:pt x="1465" y="6546"/>
                    <a:pt x="1955" y="5590"/>
                    <a:pt x="1955" y="5590"/>
                  </a:cubicBezTo>
                  <a:cubicBezTo>
                    <a:pt x="1955" y="5590"/>
                    <a:pt x="2231" y="6642"/>
                    <a:pt x="2657" y="6793"/>
                  </a:cubicBezTo>
                  <a:cubicBezTo>
                    <a:pt x="2675" y="6798"/>
                    <a:pt x="2694" y="6801"/>
                    <a:pt x="2713" y="6801"/>
                  </a:cubicBezTo>
                  <a:cubicBezTo>
                    <a:pt x="3115" y="6801"/>
                    <a:pt x="3710" y="5590"/>
                    <a:pt x="3710" y="5590"/>
                  </a:cubicBezTo>
                  <a:cubicBezTo>
                    <a:pt x="3710" y="5590"/>
                    <a:pt x="3985" y="6417"/>
                    <a:pt x="4537" y="6542"/>
                  </a:cubicBezTo>
                  <a:cubicBezTo>
                    <a:pt x="4562" y="6547"/>
                    <a:pt x="4586" y="6549"/>
                    <a:pt x="4610" y="6549"/>
                  </a:cubicBezTo>
                  <a:cubicBezTo>
                    <a:pt x="5104" y="6549"/>
                    <a:pt x="5264" y="5590"/>
                    <a:pt x="5264" y="5590"/>
                  </a:cubicBezTo>
                  <a:cubicBezTo>
                    <a:pt x="5264" y="5590"/>
                    <a:pt x="5289" y="6066"/>
                    <a:pt x="5589" y="6066"/>
                  </a:cubicBezTo>
                  <a:cubicBezTo>
                    <a:pt x="5890" y="6066"/>
                    <a:pt x="4612" y="978"/>
                    <a:pt x="7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5"/>
            <p:cNvSpPr/>
            <p:nvPr/>
          </p:nvSpPr>
          <p:spPr>
            <a:xfrm>
              <a:off x="4169501" y="2804275"/>
              <a:ext cx="331550" cy="227017"/>
            </a:xfrm>
            <a:custGeom>
              <a:avLst/>
              <a:gdLst/>
              <a:ahLst/>
              <a:cxnLst/>
              <a:rect l="l" t="t" r="r" b="b"/>
              <a:pathLst>
                <a:path w="6889" h="4717" extrusionOk="0">
                  <a:moveTo>
                    <a:pt x="6741" y="1"/>
                  </a:moveTo>
                  <a:cubicBezTo>
                    <a:pt x="6043" y="1"/>
                    <a:pt x="3015" y="117"/>
                    <a:pt x="1074" y="2058"/>
                  </a:cubicBezTo>
                  <a:cubicBezTo>
                    <a:pt x="152" y="2990"/>
                    <a:pt x="1" y="3261"/>
                    <a:pt x="137" y="3261"/>
                  </a:cubicBezTo>
                  <a:cubicBezTo>
                    <a:pt x="326" y="3261"/>
                    <a:pt x="1074" y="2735"/>
                    <a:pt x="1074" y="2735"/>
                  </a:cubicBezTo>
                  <a:lnTo>
                    <a:pt x="1074" y="2735"/>
                  </a:lnTo>
                  <a:cubicBezTo>
                    <a:pt x="1074" y="2735"/>
                    <a:pt x="573" y="4188"/>
                    <a:pt x="848" y="4464"/>
                  </a:cubicBezTo>
                  <a:cubicBezTo>
                    <a:pt x="872" y="4485"/>
                    <a:pt x="899" y="4495"/>
                    <a:pt x="930" y="4495"/>
                  </a:cubicBezTo>
                  <a:cubicBezTo>
                    <a:pt x="1258" y="4495"/>
                    <a:pt x="1951" y="3361"/>
                    <a:pt x="1951" y="3361"/>
                  </a:cubicBezTo>
                  <a:lnTo>
                    <a:pt x="1951" y="3361"/>
                  </a:lnTo>
                  <a:cubicBezTo>
                    <a:pt x="1951" y="3362"/>
                    <a:pt x="1625" y="4690"/>
                    <a:pt x="2553" y="4715"/>
                  </a:cubicBezTo>
                  <a:cubicBezTo>
                    <a:pt x="2569" y="4716"/>
                    <a:pt x="2584" y="4716"/>
                    <a:pt x="2600" y="4716"/>
                  </a:cubicBezTo>
                  <a:cubicBezTo>
                    <a:pt x="3463" y="4716"/>
                    <a:pt x="3680" y="3362"/>
                    <a:pt x="3681" y="3361"/>
                  </a:cubicBezTo>
                  <a:lnTo>
                    <a:pt x="3681" y="3361"/>
                  </a:lnTo>
                  <a:cubicBezTo>
                    <a:pt x="3680" y="3362"/>
                    <a:pt x="3605" y="4188"/>
                    <a:pt x="4006" y="4239"/>
                  </a:cubicBezTo>
                  <a:cubicBezTo>
                    <a:pt x="4009" y="4239"/>
                    <a:pt x="4012" y="4239"/>
                    <a:pt x="4015" y="4239"/>
                  </a:cubicBezTo>
                  <a:cubicBezTo>
                    <a:pt x="4403" y="4239"/>
                    <a:pt x="4153" y="1004"/>
                    <a:pt x="6889" y="830"/>
                  </a:cubicBezTo>
                  <a:lnTo>
                    <a:pt x="6889" y="3"/>
                  </a:lnTo>
                  <a:cubicBezTo>
                    <a:pt x="6889" y="3"/>
                    <a:pt x="6837" y="1"/>
                    <a:pt x="6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5"/>
            <p:cNvSpPr/>
            <p:nvPr/>
          </p:nvSpPr>
          <p:spPr>
            <a:xfrm>
              <a:off x="4443094" y="2733242"/>
              <a:ext cx="228028" cy="137548"/>
            </a:xfrm>
            <a:custGeom>
              <a:avLst/>
              <a:gdLst/>
              <a:ahLst/>
              <a:cxnLst/>
              <a:rect l="l" t="t" r="r" b="b"/>
              <a:pathLst>
                <a:path w="4738" h="2858" extrusionOk="0">
                  <a:moveTo>
                    <a:pt x="1" y="0"/>
                  </a:moveTo>
                  <a:lnTo>
                    <a:pt x="1" y="2857"/>
                  </a:lnTo>
                  <a:lnTo>
                    <a:pt x="4737" y="2857"/>
                  </a:lnTo>
                  <a:lnTo>
                    <a:pt x="4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5"/>
            <p:cNvSpPr/>
            <p:nvPr/>
          </p:nvSpPr>
          <p:spPr>
            <a:xfrm>
              <a:off x="4414170" y="2723569"/>
              <a:ext cx="54288" cy="156848"/>
            </a:xfrm>
            <a:custGeom>
              <a:avLst/>
              <a:gdLst/>
              <a:ahLst/>
              <a:cxnLst/>
              <a:rect l="l" t="t" r="r" b="b"/>
              <a:pathLst>
                <a:path w="1128" h="3259" extrusionOk="0">
                  <a:moveTo>
                    <a:pt x="0" y="1"/>
                  </a:moveTo>
                  <a:lnTo>
                    <a:pt x="0" y="3259"/>
                  </a:lnTo>
                  <a:lnTo>
                    <a:pt x="1128" y="3259"/>
                  </a:lnTo>
                  <a:lnTo>
                    <a:pt x="1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5"/>
            <p:cNvSpPr/>
            <p:nvPr/>
          </p:nvSpPr>
          <p:spPr>
            <a:xfrm>
              <a:off x="4626452" y="2428078"/>
              <a:ext cx="412549" cy="591102"/>
            </a:xfrm>
            <a:custGeom>
              <a:avLst/>
              <a:gdLst/>
              <a:ahLst/>
              <a:cxnLst/>
              <a:rect l="l" t="t" r="r" b="b"/>
              <a:pathLst>
                <a:path w="8572" h="12282" extrusionOk="0">
                  <a:moveTo>
                    <a:pt x="0" y="0"/>
                  </a:moveTo>
                  <a:lnTo>
                    <a:pt x="0" y="12281"/>
                  </a:lnTo>
                  <a:lnTo>
                    <a:pt x="8572" y="12281"/>
                  </a:lnTo>
                  <a:lnTo>
                    <a:pt x="8572" y="1705"/>
                  </a:lnTo>
                  <a:cubicBezTo>
                    <a:pt x="8572" y="752"/>
                    <a:pt x="7795" y="0"/>
                    <a:pt x="6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5"/>
            <p:cNvSpPr/>
            <p:nvPr/>
          </p:nvSpPr>
          <p:spPr>
            <a:xfrm>
              <a:off x="4531163" y="2988933"/>
              <a:ext cx="507841" cy="246124"/>
            </a:xfrm>
            <a:custGeom>
              <a:avLst/>
              <a:gdLst/>
              <a:ahLst/>
              <a:cxnLst/>
              <a:rect l="l" t="t" r="r" b="b"/>
              <a:pathLst>
                <a:path w="10552" h="5114" extrusionOk="0">
                  <a:moveTo>
                    <a:pt x="0" y="1"/>
                  </a:moveTo>
                  <a:lnTo>
                    <a:pt x="0" y="5113"/>
                  </a:lnTo>
                  <a:lnTo>
                    <a:pt x="8822" y="5113"/>
                  </a:lnTo>
                  <a:cubicBezTo>
                    <a:pt x="9775" y="5113"/>
                    <a:pt x="10552" y="4336"/>
                    <a:pt x="10552" y="3409"/>
                  </a:cubicBezTo>
                  <a:lnTo>
                    <a:pt x="1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5"/>
            <p:cNvSpPr/>
            <p:nvPr/>
          </p:nvSpPr>
          <p:spPr>
            <a:xfrm>
              <a:off x="4879736" y="2723569"/>
              <a:ext cx="159254" cy="259407"/>
            </a:xfrm>
            <a:custGeom>
              <a:avLst/>
              <a:gdLst/>
              <a:ahLst/>
              <a:cxnLst/>
              <a:rect l="l" t="t" r="r" b="b"/>
              <a:pathLst>
                <a:path w="3309" h="5390" extrusionOk="0">
                  <a:moveTo>
                    <a:pt x="0" y="1"/>
                  </a:moveTo>
                  <a:lnTo>
                    <a:pt x="0" y="5389"/>
                  </a:lnTo>
                  <a:lnTo>
                    <a:pt x="3309" y="5389"/>
                  </a:lnTo>
                  <a:lnTo>
                    <a:pt x="33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5"/>
            <p:cNvSpPr/>
            <p:nvPr/>
          </p:nvSpPr>
          <p:spPr>
            <a:xfrm>
              <a:off x="4907456" y="2789934"/>
              <a:ext cx="111030" cy="112185"/>
            </a:xfrm>
            <a:custGeom>
              <a:avLst/>
              <a:gdLst/>
              <a:ahLst/>
              <a:cxnLst/>
              <a:rect l="l" t="t" r="r" b="b"/>
              <a:pathLst>
                <a:path w="2307" h="2331" extrusionOk="0">
                  <a:moveTo>
                    <a:pt x="1154" y="0"/>
                  </a:moveTo>
                  <a:cubicBezTo>
                    <a:pt x="527" y="0"/>
                    <a:pt x="1" y="526"/>
                    <a:pt x="1" y="1153"/>
                  </a:cubicBezTo>
                  <a:cubicBezTo>
                    <a:pt x="1" y="1805"/>
                    <a:pt x="527" y="2331"/>
                    <a:pt x="1154" y="2331"/>
                  </a:cubicBezTo>
                  <a:cubicBezTo>
                    <a:pt x="1805" y="2331"/>
                    <a:pt x="2306" y="1805"/>
                    <a:pt x="2306" y="1153"/>
                  </a:cubicBezTo>
                  <a:cubicBezTo>
                    <a:pt x="2306" y="526"/>
                    <a:pt x="1805" y="0"/>
                    <a:pt x="1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5"/>
            <p:cNvSpPr/>
            <p:nvPr/>
          </p:nvSpPr>
          <p:spPr>
            <a:xfrm>
              <a:off x="4873672" y="2711537"/>
              <a:ext cx="165318" cy="28973"/>
            </a:xfrm>
            <a:custGeom>
              <a:avLst/>
              <a:gdLst/>
              <a:ahLst/>
              <a:cxnLst/>
              <a:rect l="l" t="t" r="r" b="b"/>
              <a:pathLst>
                <a:path w="3435" h="602" extrusionOk="0">
                  <a:moveTo>
                    <a:pt x="1" y="0"/>
                  </a:moveTo>
                  <a:lnTo>
                    <a:pt x="1" y="602"/>
                  </a:lnTo>
                  <a:lnTo>
                    <a:pt x="3435" y="602"/>
                  </a:lnTo>
                  <a:lnTo>
                    <a:pt x="34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5"/>
            <p:cNvSpPr/>
            <p:nvPr/>
          </p:nvSpPr>
          <p:spPr>
            <a:xfrm>
              <a:off x="4873672" y="2961213"/>
              <a:ext cx="165318" cy="28973"/>
            </a:xfrm>
            <a:custGeom>
              <a:avLst/>
              <a:gdLst/>
              <a:ahLst/>
              <a:cxnLst/>
              <a:rect l="l" t="t" r="r" b="b"/>
              <a:pathLst>
                <a:path w="3435" h="602" extrusionOk="0">
                  <a:moveTo>
                    <a:pt x="1" y="0"/>
                  </a:moveTo>
                  <a:lnTo>
                    <a:pt x="1" y="602"/>
                  </a:lnTo>
                  <a:lnTo>
                    <a:pt x="3435" y="602"/>
                  </a:lnTo>
                  <a:lnTo>
                    <a:pt x="34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5"/>
            <p:cNvSpPr/>
            <p:nvPr/>
          </p:nvSpPr>
          <p:spPr>
            <a:xfrm>
              <a:off x="4970164" y="2842968"/>
              <a:ext cx="43507" cy="43507"/>
            </a:xfrm>
            <a:custGeom>
              <a:avLst/>
              <a:gdLst/>
              <a:ahLst/>
              <a:cxnLst/>
              <a:rect l="l" t="t" r="r" b="b"/>
              <a:pathLst>
                <a:path w="904" h="904" extrusionOk="0">
                  <a:moveTo>
                    <a:pt x="227" y="1"/>
                  </a:moveTo>
                  <a:cubicBezTo>
                    <a:pt x="252" y="26"/>
                    <a:pt x="252" y="51"/>
                    <a:pt x="252" y="51"/>
                  </a:cubicBezTo>
                  <a:cubicBezTo>
                    <a:pt x="252" y="226"/>
                    <a:pt x="151" y="377"/>
                    <a:pt x="1" y="427"/>
                  </a:cubicBezTo>
                  <a:lnTo>
                    <a:pt x="477" y="903"/>
                  </a:lnTo>
                  <a:cubicBezTo>
                    <a:pt x="703" y="728"/>
                    <a:pt x="878" y="477"/>
                    <a:pt x="903" y="176"/>
                  </a:cubicBezTo>
                  <a:lnTo>
                    <a:pt x="2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5"/>
            <p:cNvSpPr/>
            <p:nvPr/>
          </p:nvSpPr>
          <p:spPr>
            <a:xfrm>
              <a:off x="4912269" y="2842968"/>
              <a:ext cx="44710" cy="44710"/>
            </a:xfrm>
            <a:custGeom>
              <a:avLst/>
              <a:gdLst/>
              <a:ahLst/>
              <a:cxnLst/>
              <a:rect l="l" t="t" r="r" b="b"/>
              <a:pathLst>
                <a:path w="929" h="929" extrusionOk="0">
                  <a:moveTo>
                    <a:pt x="678" y="1"/>
                  </a:moveTo>
                  <a:lnTo>
                    <a:pt x="1" y="176"/>
                  </a:lnTo>
                  <a:cubicBezTo>
                    <a:pt x="51" y="477"/>
                    <a:pt x="201" y="753"/>
                    <a:pt x="452" y="928"/>
                  </a:cubicBezTo>
                  <a:lnTo>
                    <a:pt x="928" y="427"/>
                  </a:lnTo>
                  <a:cubicBezTo>
                    <a:pt x="778" y="377"/>
                    <a:pt x="678" y="226"/>
                    <a:pt x="678" y="51"/>
                  </a:cubicBezTo>
                  <a:cubicBezTo>
                    <a:pt x="678" y="51"/>
                    <a:pt x="678" y="26"/>
                    <a:pt x="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5"/>
            <p:cNvSpPr/>
            <p:nvPr/>
          </p:nvSpPr>
          <p:spPr>
            <a:xfrm>
              <a:off x="4943647" y="2794746"/>
              <a:ext cx="38646" cy="36240"/>
            </a:xfrm>
            <a:custGeom>
              <a:avLst/>
              <a:gdLst/>
              <a:ahLst/>
              <a:cxnLst/>
              <a:rect l="l" t="t" r="r" b="b"/>
              <a:pathLst>
                <a:path w="803" h="753" extrusionOk="0">
                  <a:moveTo>
                    <a:pt x="402" y="0"/>
                  </a:moveTo>
                  <a:cubicBezTo>
                    <a:pt x="251" y="0"/>
                    <a:pt x="126" y="51"/>
                    <a:pt x="1" y="101"/>
                  </a:cubicBezTo>
                  <a:lnTo>
                    <a:pt x="176" y="752"/>
                  </a:lnTo>
                  <a:cubicBezTo>
                    <a:pt x="226" y="702"/>
                    <a:pt x="326" y="677"/>
                    <a:pt x="402" y="677"/>
                  </a:cubicBezTo>
                  <a:cubicBezTo>
                    <a:pt x="502" y="677"/>
                    <a:pt x="577" y="702"/>
                    <a:pt x="627" y="752"/>
                  </a:cubicBezTo>
                  <a:lnTo>
                    <a:pt x="803" y="101"/>
                  </a:lnTo>
                  <a:cubicBezTo>
                    <a:pt x="677" y="51"/>
                    <a:pt x="552" y="0"/>
                    <a:pt x="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5"/>
            <p:cNvSpPr/>
            <p:nvPr/>
          </p:nvSpPr>
          <p:spPr>
            <a:xfrm>
              <a:off x="4948459" y="2830937"/>
              <a:ext cx="29021" cy="30176"/>
            </a:xfrm>
            <a:custGeom>
              <a:avLst/>
              <a:gdLst/>
              <a:ahLst/>
              <a:cxnLst/>
              <a:rect l="l" t="t" r="r" b="b"/>
              <a:pathLst>
                <a:path w="603" h="627" extrusionOk="0">
                  <a:moveTo>
                    <a:pt x="302" y="0"/>
                  </a:moveTo>
                  <a:cubicBezTo>
                    <a:pt x="126" y="0"/>
                    <a:pt x="1" y="151"/>
                    <a:pt x="1" y="301"/>
                  </a:cubicBezTo>
                  <a:cubicBezTo>
                    <a:pt x="1" y="476"/>
                    <a:pt x="126" y="627"/>
                    <a:pt x="302" y="627"/>
                  </a:cubicBezTo>
                  <a:cubicBezTo>
                    <a:pt x="477" y="627"/>
                    <a:pt x="602" y="476"/>
                    <a:pt x="602" y="301"/>
                  </a:cubicBezTo>
                  <a:cubicBezTo>
                    <a:pt x="602" y="151"/>
                    <a:pt x="477"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5"/>
            <p:cNvSpPr/>
            <p:nvPr/>
          </p:nvSpPr>
          <p:spPr>
            <a:xfrm>
              <a:off x="4410513" y="3111942"/>
              <a:ext cx="283519" cy="123110"/>
            </a:xfrm>
            <a:custGeom>
              <a:avLst/>
              <a:gdLst/>
              <a:ahLst/>
              <a:cxnLst/>
              <a:rect l="l" t="t" r="r" b="b"/>
              <a:pathLst>
                <a:path w="5891" h="2558" extrusionOk="0">
                  <a:moveTo>
                    <a:pt x="4412" y="1"/>
                  </a:moveTo>
                  <a:lnTo>
                    <a:pt x="4111" y="176"/>
                  </a:lnTo>
                  <a:lnTo>
                    <a:pt x="2507" y="1129"/>
                  </a:lnTo>
                  <a:lnTo>
                    <a:pt x="151" y="2457"/>
                  </a:lnTo>
                  <a:lnTo>
                    <a:pt x="1" y="2557"/>
                  </a:lnTo>
                  <a:lnTo>
                    <a:pt x="5891" y="2557"/>
                  </a:lnTo>
                  <a:lnTo>
                    <a:pt x="4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5"/>
            <p:cNvSpPr/>
            <p:nvPr/>
          </p:nvSpPr>
          <p:spPr>
            <a:xfrm>
              <a:off x="4503395" y="3189376"/>
              <a:ext cx="109827" cy="45673"/>
            </a:xfrm>
            <a:custGeom>
              <a:avLst/>
              <a:gdLst/>
              <a:ahLst/>
              <a:cxnLst/>
              <a:rect l="l" t="t" r="r" b="b"/>
              <a:pathLst>
                <a:path w="2282" h="949" extrusionOk="0">
                  <a:moveTo>
                    <a:pt x="1148" y="1"/>
                  </a:moveTo>
                  <a:cubicBezTo>
                    <a:pt x="954" y="1"/>
                    <a:pt x="757" y="48"/>
                    <a:pt x="577" y="146"/>
                  </a:cubicBezTo>
                  <a:cubicBezTo>
                    <a:pt x="251" y="322"/>
                    <a:pt x="76" y="623"/>
                    <a:pt x="1" y="948"/>
                  </a:cubicBezTo>
                  <a:lnTo>
                    <a:pt x="2281" y="948"/>
                  </a:lnTo>
                  <a:cubicBezTo>
                    <a:pt x="2256" y="823"/>
                    <a:pt x="2231" y="698"/>
                    <a:pt x="2156" y="572"/>
                  </a:cubicBezTo>
                  <a:cubicBezTo>
                    <a:pt x="1937" y="201"/>
                    <a:pt x="1547"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5"/>
            <p:cNvSpPr/>
            <p:nvPr/>
          </p:nvSpPr>
          <p:spPr>
            <a:xfrm>
              <a:off x="4605950" y="3101114"/>
              <a:ext cx="101357" cy="133939"/>
            </a:xfrm>
            <a:custGeom>
              <a:avLst/>
              <a:gdLst/>
              <a:ahLst/>
              <a:cxnLst/>
              <a:rect l="l" t="t" r="r" b="b"/>
              <a:pathLst>
                <a:path w="2106" h="2783" extrusionOk="0">
                  <a:moveTo>
                    <a:pt x="501" y="0"/>
                  </a:moveTo>
                  <a:lnTo>
                    <a:pt x="0" y="301"/>
                  </a:lnTo>
                  <a:lnTo>
                    <a:pt x="50" y="401"/>
                  </a:lnTo>
                  <a:lnTo>
                    <a:pt x="1429" y="2782"/>
                  </a:lnTo>
                  <a:lnTo>
                    <a:pt x="2105" y="2782"/>
                  </a:lnTo>
                  <a:lnTo>
                    <a:pt x="5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5"/>
            <p:cNvSpPr/>
            <p:nvPr/>
          </p:nvSpPr>
          <p:spPr>
            <a:xfrm>
              <a:off x="4398482" y="3225326"/>
              <a:ext cx="21754" cy="9722"/>
            </a:xfrm>
            <a:custGeom>
              <a:avLst/>
              <a:gdLst/>
              <a:ahLst/>
              <a:cxnLst/>
              <a:rect l="l" t="t" r="r" b="b"/>
              <a:pathLst>
                <a:path w="452" h="202" extrusionOk="0">
                  <a:moveTo>
                    <a:pt x="351" y="1"/>
                  </a:moveTo>
                  <a:lnTo>
                    <a:pt x="0" y="201"/>
                  </a:lnTo>
                  <a:lnTo>
                    <a:pt x="451" y="201"/>
                  </a:lnTo>
                  <a:lnTo>
                    <a:pt x="401" y="101"/>
                  </a:lnTo>
                  <a:lnTo>
                    <a:pt x="3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5"/>
            <p:cNvSpPr/>
            <p:nvPr/>
          </p:nvSpPr>
          <p:spPr>
            <a:xfrm>
              <a:off x="4509411" y="3204825"/>
              <a:ext cx="42304" cy="30224"/>
            </a:xfrm>
            <a:custGeom>
              <a:avLst/>
              <a:gdLst/>
              <a:ahLst/>
              <a:cxnLst/>
              <a:rect l="l" t="t" r="r" b="b"/>
              <a:pathLst>
                <a:path w="879" h="628" extrusionOk="0">
                  <a:moveTo>
                    <a:pt x="402" y="1"/>
                  </a:moveTo>
                  <a:cubicBezTo>
                    <a:pt x="176" y="151"/>
                    <a:pt x="51" y="377"/>
                    <a:pt x="1" y="627"/>
                  </a:cubicBezTo>
                  <a:lnTo>
                    <a:pt x="703" y="627"/>
                  </a:lnTo>
                  <a:cubicBezTo>
                    <a:pt x="728" y="577"/>
                    <a:pt x="778" y="527"/>
                    <a:pt x="828" y="502"/>
                  </a:cubicBezTo>
                  <a:cubicBezTo>
                    <a:pt x="853" y="477"/>
                    <a:pt x="853" y="477"/>
                    <a:pt x="878" y="477"/>
                  </a:cubicBezTo>
                  <a:lnTo>
                    <a:pt x="452" y="26"/>
                  </a:lnTo>
                  <a:lnTo>
                    <a:pt x="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5"/>
            <p:cNvSpPr/>
            <p:nvPr/>
          </p:nvSpPr>
          <p:spPr>
            <a:xfrm>
              <a:off x="4566102" y="3204825"/>
              <a:ext cx="42304" cy="30224"/>
            </a:xfrm>
            <a:custGeom>
              <a:avLst/>
              <a:gdLst/>
              <a:ahLst/>
              <a:cxnLst/>
              <a:rect l="l" t="t" r="r" b="b"/>
              <a:pathLst>
                <a:path w="879" h="628" extrusionOk="0">
                  <a:moveTo>
                    <a:pt x="477" y="1"/>
                  </a:moveTo>
                  <a:lnTo>
                    <a:pt x="1" y="477"/>
                  </a:lnTo>
                  <a:cubicBezTo>
                    <a:pt x="76" y="502"/>
                    <a:pt x="126" y="552"/>
                    <a:pt x="176" y="627"/>
                  </a:cubicBezTo>
                  <a:lnTo>
                    <a:pt x="878" y="627"/>
                  </a:lnTo>
                  <a:cubicBezTo>
                    <a:pt x="853" y="527"/>
                    <a:pt x="828" y="402"/>
                    <a:pt x="753" y="302"/>
                  </a:cubicBezTo>
                  <a:cubicBezTo>
                    <a:pt x="678" y="176"/>
                    <a:pt x="602" y="76"/>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5"/>
            <p:cNvSpPr/>
            <p:nvPr/>
          </p:nvSpPr>
          <p:spPr>
            <a:xfrm>
              <a:off x="4548007" y="3230476"/>
              <a:ext cx="21802" cy="4572"/>
            </a:xfrm>
            <a:custGeom>
              <a:avLst/>
              <a:gdLst/>
              <a:ahLst/>
              <a:cxnLst/>
              <a:rect l="l" t="t" r="r" b="b"/>
              <a:pathLst>
                <a:path w="453" h="95" extrusionOk="0">
                  <a:moveTo>
                    <a:pt x="232" y="0"/>
                  </a:moveTo>
                  <a:cubicBezTo>
                    <a:pt x="179" y="0"/>
                    <a:pt x="126" y="15"/>
                    <a:pt x="76" y="44"/>
                  </a:cubicBezTo>
                  <a:cubicBezTo>
                    <a:pt x="51" y="44"/>
                    <a:pt x="26" y="69"/>
                    <a:pt x="1" y="94"/>
                  </a:cubicBezTo>
                  <a:lnTo>
                    <a:pt x="452" y="94"/>
                  </a:lnTo>
                  <a:cubicBezTo>
                    <a:pt x="391" y="34"/>
                    <a:pt x="312"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5"/>
            <p:cNvSpPr/>
            <p:nvPr/>
          </p:nvSpPr>
          <p:spPr>
            <a:xfrm>
              <a:off x="4686753" y="2823670"/>
              <a:ext cx="258156" cy="165318"/>
            </a:xfrm>
            <a:custGeom>
              <a:avLst/>
              <a:gdLst/>
              <a:ahLst/>
              <a:cxnLst/>
              <a:rect l="l" t="t" r="r" b="b"/>
              <a:pathLst>
                <a:path w="5364" h="3435" extrusionOk="0">
                  <a:moveTo>
                    <a:pt x="0" y="1"/>
                  </a:moveTo>
                  <a:lnTo>
                    <a:pt x="0" y="3435"/>
                  </a:lnTo>
                  <a:lnTo>
                    <a:pt x="5364" y="3435"/>
                  </a:lnTo>
                  <a:lnTo>
                    <a:pt x="5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5"/>
            <p:cNvSpPr/>
            <p:nvPr/>
          </p:nvSpPr>
          <p:spPr>
            <a:xfrm>
              <a:off x="4753070" y="2850235"/>
              <a:ext cx="111030" cy="112233"/>
            </a:xfrm>
            <a:custGeom>
              <a:avLst/>
              <a:gdLst/>
              <a:ahLst/>
              <a:cxnLst/>
              <a:rect l="l" t="t" r="r" b="b"/>
              <a:pathLst>
                <a:path w="2307" h="2332" extrusionOk="0">
                  <a:moveTo>
                    <a:pt x="1154" y="0"/>
                  </a:moveTo>
                  <a:cubicBezTo>
                    <a:pt x="502" y="0"/>
                    <a:pt x="1" y="527"/>
                    <a:pt x="1" y="1178"/>
                  </a:cubicBezTo>
                  <a:cubicBezTo>
                    <a:pt x="1" y="1805"/>
                    <a:pt x="502" y="2331"/>
                    <a:pt x="1154" y="2331"/>
                  </a:cubicBezTo>
                  <a:cubicBezTo>
                    <a:pt x="1780" y="2331"/>
                    <a:pt x="2306" y="1805"/>
                    <a:pt x="2306" y="1178"/>
                  </a:cubicBezTo>
                  <a:cubicBezTo>
                    <a:pt x="2306" y="527"/>
                    <a:pt x="1780" y="0"/>
                    <a:pt x="1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5"/>
            <p:cNvSpPr/>
            <p:nvPr/>
          </p:nvSpPr>
          <p:spPr>
            <a:xfrm>
              <a:off x="4674673" y="2817654"/>
              <a:ext cx="29021" cy="177350"/>
            </a:xfrm>
            <a:custGeom>
              <a:avLst/>
              <a:gdLst/>
              <a:ahLst/>
              <a:cxnLst/>
              <a:rect l="l" t="t" r="r" b="b"/>
              <a:pathLst>
                <a:path w="603" h="3685" extrusionOk="0">
                  <a:moveTo>
                    <a:pt x="1" y="1"/>
                  </a:moveTo>
                  <a:lnTo>
                    <a:pt x="1" y="3685"/>
                  </a:lnTo>
                  <a:lnTo>
                    <a:pt x="602" y="3685"/>
                  </a:lnTo>
                  <a:lnTo>
                    <a:pt x="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5"/>
            <p:cNvSpPr/>
            <p:nvPr/>
          </p:nvSpPr>
          <p:spPr>
            <a:xfrm>
              <a:off x="4923145" y="2817654"/>
              <a:ext cx="29021" cy="177350"/>
            </a:xfrm>
            <a:custGeom>
              <a:avLst/>
              <a:gdLst/>
              <a:ahLst/>
              <a:cxnLst/>
              <a:rect l="l" t="t" r="r" b="b"/>
              <a:pathLst>
                <a:path w="603" h="3685" extrusionOk="0">
                  <a:moveTo>
                    <a:pt x="1" y="1"/>
                  </a:moveTo>
                  <a:lnTo>
                    <a:pt x="1" y="3685"/>
                  </a:lnTo>
                  <a:lnTo>
                    <a:pt x="602" y="3685"/>
                  </a:lnTo>
                  <a:lnTo>
                    <a:pt x="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5"/>
            <p:cNvSpPr/>
            <p:nvPr/>
          </p:nvSpPr>
          <p:spPr>
            <a:xfrm>
              <a:off x="4804949" y="2856251"/>
              <a:ext cx="44662" cy="43459"/>
            </a:xfrm>
            <a:custGeom>
              <a:avLst/>
              <a:gdLst/>
              <a:ahLst/>
              <a:cxnLst/>
              <a:rect l="l" t="t" r="r" b="b"/>
              <a:pathLst>
                <a:path w="928" h="903" extrusionOk="0">
                  <a:moveTo>
                    <a:pt x="176" y="1"/>
                  </a:moveTo>
                  <a:lnTo>
                    <a:pt x="0" y="652"/>
                  </a:lnTo>
                  <a:lnTo>
                    <a:pt x="76" y="652"/>
                  </a:lnTo>
                  <a:cubicBezTo>
                    <a:pt x="226" y="652"/>
                    <a:pt x="376" y="752"/>
                    <a:pt x="426" y="903"/>
                  </a:cubicBezTo>
                  <a:lnTo>
                    <a:pt x="928" y="427"/>
                  </a:lnTo>
                  <a:cubicBezTo>
                    <a:pt x="752" y="176"/>
                    <a:pt x="477" y="26"/>
                    <a:pt x="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5"/>
            <p:cNvSpPr/>
            <p:nvPr/>
          </p:nvSpPr>
          <p:spPr>
            <a:xfrm>
              <a:off x="4806152" y="2911740"/>
              <a:ext cx="43459" cy="44662"/>
            </a:xfrm>
            <a:custGeom>
              <a:avLst/>
              <a:gdLst/>
              <a:ahLst/>
              <a:cxnLst/>
              <a:rect l="l" t="t" r="r" b="b"/>
              <a:pathLst>
                <a:path w="903" h="928" extrusionOk="0">
                  <a:moveTo>
                    <a:pt x="426" y="0"/>
                  </a:moveTo>
                  <a:cubicBezTo>
                    <a:pt x="376" y="176"/>
                    <a:pt x="226" y="276"/>
                    <a:pt x="51" y="276"/>
                  </a:cubicBezTo>
                  <a:lnTo>
                    <a:pt x="0" y="276"/>
                  </a:lnTo>
                  <a:lnTo>
                    <a:pt x="176" y="928"/>
                  </a:lnTo>
                  <a:cubicBezTo>
                    <a:pt x="477" y="903"/>
                    <a:pt x="727" y="727"/>
                    <a:pt x="903" y="502"/>
                  </a:cubicBez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5"/>
            <p:cNvSpPr/>
            <p:nvPr/>
          </p:nvSpPr>
          <p:spPr>
            <a:xfrm>
              <a:off x="4757882" y="2886426"/>
              <a:ext cx="35037" cy="39850"/>
            </a:xfrm>
            <a:custGeom>
              <a:avLst/>
              <a:gdLst/>
              <a:ahLst/>
              <a:cxnLst/>
              <a:rect l="l" t="t" r="r" b="b"/>
              <a:pathLst>
                <a:path w="728" h="828" extrusionOk="0">
                  <a:moveTo>
                    <a:pt x="76" y="0"/>
                  </a:moveTo>
                  <a:cubicBezTo>
                    <a:pt x="26" y="125"/>
                    <a:pt x="1" y="276"/>
                    <a:pt x="1" y="426"/>
                  </a:cubicBezTo>
                  <a:cubicBezTo>
                    <a:pt x="1" y="552"/>
                    <a:pt x="26" y="702"/>
                    <a:pt x="76" y="827"/>
                  </a:cubicBezTo>
                  <a:lnTo>
                    <a:pt x="728" y="652"/>
                  </a:lnTo>
                  <a:cubicBezTo>
                    <a:pt x="678" y="577"/>
                    <a:pt x="653" y="501"/>
                    <a:pt x="653" y="426"/>
                  </a:cubicBezTo>
                  <a:cubicBezTo>
                    <a:pt x="653" y="326"/>
                    <a:pt x="678" y="251"/>
                    <a:pt x="728" y="176"/>
                  </a:cubicBezTo>
                  <a:lnTo>
                    <a:pt x="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5"/>
            <p:cNvSpPr/>
            <p:nvPr/>
          </p:nvSpPr>
          <p:spPr>
            <a:xfrm>
              <a:off x="4794073" y="2891238"/>
              <a:ext cx="29021" cy="30176"/>
            </a:xfrm>
            <a:custGeom>
              <a:avLst/>
              <a:gdLst/>
              <a:ahLst/>
              <a:cxnLst/>
              <a:rect l="l" t="t" r="r" b="b"/>
              <a:pathLst>
                <a:path w="603" h="627" extrusionOk="0">
                  <a:moveTo>
                    <a:pt x="302" y="0"/>
                  </a:moveTo>
                  <a:cubicBezTo>
                    <a:pt x="126" y="0"/>
                    <a:pt x="1" y="151"/>
                    <a:pt x="1" y="326"/>
                  </a:cubicBezTo>
                  <a:cubicBezTo>
                    <a:pt x="1" y="477"/>
                    <a:pt x="126" y="627"/>
                    <a:pt x="302" y="627"/>
                  </a:cubicBezTo>
                  <a:cubicBezTo>
                    <a:pt x="477" y="627"/>
                    <a:pt x="602" y="477"/>
                    <a:pt x="602" y="326"/>
                  </a:cubicBezTo>
                  <a:cubicBezTo>
                    <a:pt x="602" y="151"/>
                    <a:pt x="477"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45"/>
          <p:cNvGrpSpPr/>
          <p:nvPr/>
        </p:nvGrpSpPr>
        <p:grpSpPr>
          <a:xfrm>
            <a:off x="1356483" y="3762000"/>
            <a:ext cx="3717900" cy="842100"/>
            <a:chOff x="1356483" y="3762000"/>
            <a:chExt cx="3717900" cy="842100"/>
          </a:xfrm>
        </p:grpSpPr>
        <p:sp>
          <p:nvSpPr>
            <p:cNvPr id="1478" name="Google Shape;1478;p45"/>
            <p:cNvSpPr/>
            <p:nvPr/>
          </p:nvSpPr>
          <p:spPr>
            <a:xfrm>
              <a:off x="1356483" y="3762000"/>
              <a:ext cx="3717900" cy="842100"/>
            </a:xfrm>
            <a:prstGeom prst="roundRect">
              <a:avLst>
                <a:gd name="adj" fmla="val 13748"/>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5"/>
            <p:cNvSpPr/>
            <p:nvPr/>
          </p:nvSpPr>
          <p:spPr>
            <a:xfrm>
              <a:off x="4251702" y="3777516"/>
              <a:ext cx="805799" cy="495136"/>
            </a:xfrm>
            <a:custGeom>
              <a:avLst/>
              <a:gdLst/>
              <a:ahLst/>
              <a:cxnLst/>
              <a:rect l="l" t="t" r="r" b="b"/>
              <a:pathLst>
                <a:path w="16743" h="10288" extrusionOk="0">
                  <a:moveTo>
                    <a:pt x="1" y="1"/>
                  </a:moveTo>
                  <a:cubicBezTo>
                    <a:pt x="402" y="602"/>
                    <a:pt x="1003" y="1079"/>
                    <a:pt x="1755" y="1304"/>
                  </a:cubicBezTo>
                  <a:cubicBezTo>
                    <a:pt x="2062" y="1400"/>
                    <a:pt x="2374" y="1445"/>
                    <a:pt x="2680" y="1445"/>
                  </a:cubicBezTo>
                  <a:cubicBezTo>
                    <a:pt x="3173" y="1445"/>
                    <a:pt x="3653" y="1330"/>
                    <a:pt x="4086" y="1129"/>
                  </a:cubicBezTo>
                  <a:cubicBezTo>
                    <a:pt x="4437" y="1455"/>
                    <a:pt x="4838" y="1680"/>
                    <a:pt x="5314" y="1831"/>
                  </a:cubicBezTo>
                  <a:cubicBezTo>
                    <a:pt x="5414" y="1856"/>
                    <a:pt x="5514" y="1881"/>
                    <a:pt x="5615" y="1906"/>
                  </a:cubicBezTo>
                  <a:cubicBezTo>
                    <a:pt x="5715" y="1931"/>
                    <a:pt x="5815" y="1931"/>
                    <a:pt x="5915" y="1956"/>
                  </a:cubicBezTo>
                  <a:cubicBezTo>
                    <a:pt x="5890" y="1956"/>
                    <a:pt x="5890" y="1981"/>
                    <a:pt x="5890" y="2006"/>
                  </a:cubicBezTo>
                  <a:cubicBezTo>
                    <a:pt x="5815" y="2257"/>
                    <a:pt x="5765" y="2507"/>
                    <a:pt x="5740" y="2758"/>
                  </a:cubicBezTo>
                  <a:cubicBezTo>
                    <a:pt x="5683" y="2741"/>
                    <a:pt x="5622" y="2733"/>
                    <a:pt x="5562" y="2733"/>
                  </a:cubicBezTo>
                  <a:cubicBezTo>
                    <a:pt x="5358" y="2733"/>
                    <a:pt x="5148" y="2823"/>
                    <a:pt x="5013" y="2958"/>
                  </a:cubicBezTo>
                  <a:cubicBezTo>
                    <a:pt x="4938" y="3034"/>
                    <a:pt x="4863" y="3134"/>
                    <a:pt x="4838" y="3259"/>
                  </a:cubicBezTo>
                  <a:cubicBezTo>
                    <a:pt x="4712" y="3635"/>
                    <a:pt x="4938" y="4061"/>
                    <a:pt x="5314" y="4161"/>
                  </a:cubicBezTo>
                  <a:cubicBezTo>
                    <a:pt x="5389" y="4186"/>
                    <a:pt x="5464" y="4198"/>
                    <a:pt x="5538" y="4198"/>
                  </a:cubicBezTo>
                  <a:cubicBezTo>
                    <a:pt x="5684" y="4198"/>
                    <a:pt x="5824" y="4153"/>
                    <a:pt x="5940" y="4086"/>
                  </a:cubicBezTo>
                  <a:cubicBezTo>
                    <a:pt x="6066" y="4437"/>
                    <a:pt x="6266" y="4763"/>
                    <a:pt x="6517" y="5064"/>
                  </a:cubicBezTo>
                  <a:cubicBezTo>
                    <a:pt x="6692" y="5264"/>
                    <a:pt x="6893" y="5440"/>
                    <a:pt x="7093" y="5615"/>
                  </a:cubicBezTo>
                  <a:cubicBezTo>
                    <a:pt x="7394" y="5815"/>
                    <a:pt x="7720" y="5966"/>
                    <a:pt x="8071" y="6091"/>
                  </a:cubicBezTo>
                  <a:cubicBezTo>
                    <a:pt x="8146" y="6116"/>
                    <a:pt x="8221" y="6116"/>
                    <a:pt x="8296" y="6141"/>
                  </a:cubicBezTo>
                  <a:cubicBezTo>
                    <a:pt x="8546" y="6196"/>
                    <a:pt x="8794" y="6223"/>
                    <a:pt x="9038" y="6223"/>
                  </a:cubicBezTo>
                  <a:cubicBezTo>
                    <a:pt x="9796" y="6223"/>
                    <a:pt x="10509" y="5964"/>
                    <a:pt x="11078" y="5490"/>
                  </a:cubicBezTo>
                  <a:cubicBezTo>
                    <a:pt x="11279" y="5665"/>
                    <a:pt x="11504" y="5815"/>
                    <a:pt x="11755" y="5891"/>
                  </a:cubicBezTo>
                  <a:cubicBezTo>
                    <a:pt x="11830" y="5916"/>
                    <a:pt x="11880" y="5916"/>
                    <a:pt x="11956" y="5941"/>
                  </a:cubicBezTo>
                  <a:cubicBezTo>
                    <a:pt x="12006" y="5941"/>
                    <a:pt x="12056" y="5941"/>
                    <a:pt x="12131" y="5966"/>
                  </a:cubicBezTo>
                  <a:cubicBezTo>
                    <a:pt x="12131" y="6116"/>
                    <a:pt x="12156" y="6292"/>
                    <a:pt x="12231" y="6467"/>
                  </a:cubicBezTo>
                  <a:cubicBezTo>
                    <a:pt x="11956" y="6592"/>
                    <a:pt x="11705" y="6843"/>
                    <a:pt x="11630" y="7169"/>
                  </a:cubicBezTo>
                  <a:cubicBezTo>
                    <a:pt x="11479" y="7620"/>
                    <a:pt x="11655" y="8121"/>
                    <a:pt x="12006" y="8397"/>
                  </a:cubicBezTo>
                  <a:cubicBezTo>
                    <a:pt x="12006" y="8422"/>
                    <a:pt x="11981" y="8447"/>
                    <a:pt x="11981" y="8472"/>
                  </a:cubicBezTo>
                  <a:cubicBezTo>
                    <a:pt x="11755" y="9224"/>
                    <a:pt x="12181" y="10001"/>
                    <a:pt x="12908" y="10227"/>
                  </a:cubicBezTo>
                  <a:cubicBezTo>
                    <a:pt x="13045" y="10268"/>
                    <a:pt x="13183" y="10287"/>
                    <a:pt x="13320" y="10287"/>
                  </a:cubicBezTo>
                  <a:cubicBezTo>
                    <a:pt x="13933" y="10287"/>
                    <a:pt x="14503" y="9894"/>
                    <a:pt x="14687" y="9299"/>
                  </a:cubicBezTo>
                  <a:cubicBezTo>
                    <a:pt x="14838" y="8748"/>
                    <a:pt x="14662" y="8171"/>
                    <a:pt x="14236" y="7821"/>
                  </a:cubicBezTo>
                  <a:cubicBezTo>
                    <a:pt x="14537" y="7795"/>
                    <a:pt x="14813" y="7670"/>
                    <a:pt x="15038" y="7470"/>
                  </a:cubicBezTo>
                  <a:cubicBezTo>
                    <a:pt x="15439" y="7119"/>
                    <a:pt x="15590" y="6592"/>
                    <a:pt x="15489" y="6116"/>
                  </a:cubicBezTo>
                  <a:cubicBezTo>
                    <a:pt x="15715" y="6041"/>
                    <a:pt x="15915" y="5866"/>
                    <a:pt x="15991" y="5615"/>
                  </a:cubicBezTo>
                  <a:cubicBezTo>
                    <a:pt x="15991" y="5590"/>
                    <a:pt x="15991" y="5540"/>
                    <a:pt x="16016" y="5490"/>
                  </a:cubicBezTo>
                  <a:cubicBezTo>
                    <a:pt x="16266" y="5490"/>
                    <a:pt x="16517" y="5389"/>
                    <a:pt x="16743" y="5239"/>
                  </a:cubicBezTo>
                  <a:lnTo>
                    <a:pt x="16743" y="1705"/>
                  </a:lnTo>
                  <a:cubicBezTo>
                    <a:pt x="16743" y="978"/>
                    <a:pt x="16266" y="352"/>
                    <a:pt x="15640" y="101"/>
                  </a:cubicBezTo>
                  <a:cubicBezTo>
                    <a:pt x="15439" y="26"/>
                    <a:pt x="15239" y="1"/>
                    <a:pt x="15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5"/>
            <p:cNvSpPr/>
            <p:nvPr/>
          </p:nvSpPr>
          <p:spPr>
            <a:xfrm>
              <a:off x="4067140" y="3777516"/>
              <a:ext cx="937283" cy="495136"/>
            </a:xfrm>
            <a:custGeom>
              <a:avLst/>
              <a:gdLst/>
              <a:ahLst/>
              <a:cxnLst/>
              <a:rect l="l" t="t" r="r" b="b"/>
              <a:pathLst>
                <a:path w="19475" h="10288" extrusionOk="0">
                  <a:moveTo>
                    <a:pt x="1" y="1"/>
                  </a:moveTo>
                  <a:cubicBezTo>
                    <a:pt x="402" y="602"/>
                    <a:pt x="1004" y="1079"/>
                    <a:pt x="1755" y="1304"/>
                  </a:cubicBezTo>
                  <a:cubicBezTo>
                    <a:pt x="2063" y="1400"/>
                    <a:pt x="2374" y="1445"/>
                    <a:pt x="2680" y="1445"/>
                  </a:cubicBezTo>
                  <a:cubicBezTo>
                    <a:pt x="3173" y="1445"/>
                    <a:pt x="3654" y="1330"/>
                    <a:pt x="4086" y="1129"/>
                  </a:cubicBezTo>
                  <a:cubicBezTo>
                    <a:pt x="4412" y="1455"/>
                    <a:pt x="4838" y="1680"/>
                    <a:pt x="5289" y="1831"/>
                  </a:cubicBezTo>
                  <a:cubicBezTo>
                    <a:pt x="5490" y="1881"/>
                    <a:pt x="5690" y="1931"/>
                    <a:pt x="5891" y="1956"/>
                  </a:cubicBezTo>
                  <a:cubicBezTo>
                    <a:pt x="5891" y="1956"/>
                    <a:pt x="5891" y="1981"/>
                    <a:pt x="5891" y="2006"/>
                  </a:cubicBezTo>
                  <a:cubicBezTo>
                    <a:pt x="5816" y="2257"/>
                    <a:pt x="5765" y="2507"/>
                    <a:pt x="5740" y="2758"/>
                  </a:cubicBezTo>
                  <a:cubicBezTo>
                    <a:pt x="5676" y="2741"/>
                    <a:pt x="5611" y="2732"/>
                    <a:pt x="5546" y="2732"/>
                  </a:cubicBezTo>
                  <a:cubicBezTo>
                    <a:pt x="5235" y="2732"/>
                    <a:pt x="4942" y="2927"/>
                    <a:pt x="4838" y="3259"/>
                  </a:cubicBezTo>
                  <a:cubicBezTo>
                    <a:pt x="4713" y="3635"/>
                    <a:pt x="4938" y="4061"/>
                    <a:pt x="5314" y="4161"/>
                  </a:cubicBezTo>
                  <a:cubicBezTo>
                    <a:pt x="5389" y="4186"/>
                    <a:pt x="5465" y="4198"/>
                    <a:pt x="5538" y="4198"/>
                  </a:cubicBezTo>
                  <a:cubicBezTo>
                    <a:pt x="5685" y="4198"/>
                    <a:pt x="5824" y="4153"/>
                    <a:pt x="5941" y="4086"/>
                  </a:cubicBezTo>
                  <a:cubicBezTo>
                    <a:pt x="6016" y="4312"/>
                    <a:pt x="6141" y="4512"/>
                    <a:pt x="6267" y="4713"/>
                  </a:cubicBezTo>
                  <a:cubicBezTo>
                    <a:pt x="6442" y="4988"/>
                    <a:pt x="6618" y="5214"/>
                    <a:pt x="6868" y="5414"/>
                  </a:cubicBezTo>
                  <a:cubicBezTo>
                    <a:pt x="7194" y="5715"/>
                    <a:pt x="7595" y="5941"/>
                    <a:pt x="8071" y="6091"/>
                  </a:cubicBezTo>
                  <a:cubicBezTo>
                    <a:pt x="8384" y="6177"/>
                    <a:pt x="8705" y="6222"/>
                    <a:pt x="9021" y="6222"/>
                  </a:cubicBezTo>
                  <a:cubicBezTo>
                    <a:pt x="9261" y="6222"/>
                    <a:pt x="9498" y="6195"/>
                    <a:pt x="9725" y="6141"/>
                  </a:cubicBezTo>
                  <a:cubicBezTo>
                    <a:pt x="10176" y="6041"/>
                    <a:pt x="10577" y="5866"/>
                    <a:pt x="10928" y="5615"/>
                  </a:cubicBezTo>
                  <a:cubicBezTo>
                    <a:pt x="10978" y="5565"/>
                    <a:pt x="11029" y="5540"/>
                    <a:pt x="11079" y="5490"/>
                  </a:cubicBezTo>
                  <a:cubicBezTo>
                    <a:pt x="11254" y="5665"/>
                    <a:pt x="11480" y="5815"/>
                    <a:pt x="11755" y="5891"/>
                  </a:cubicBezTo>
                  <a:cubicBezTo>
                    <a:pt x="11881" y="5916"/>
                    <a:pt x="12006" y="5941"/>
                    <a:pt x="12131" y="5966"/>
                  </a:cubicBezTo>
                  <a:cubicBezTo>
                    <a:pt x="12131" y="6016"/>
                    <a:pt x="12131" y="6091"/>
                    <a:pt x="12131" y="6141"/>
                  </a:cubicBezTo>
                  <a:cubicBezTo>
                    <a:pt x="12156" y="6242"/>
                    <a:pt x="12182" y="6367"/>
                    <a:pt x="12232" y="6467"/>
                  </a:cubicBezTo>
                  <a:cubicBezTo>
                    <a:pt x="11931" y="6592"/>
                    <a:pt x="11705" y="6843"/>
                    <a:pt x="11605" y="7169"/>
                  </a:cubicBezTo>
                  <a:cubicBezTo>
                    <a:pt x="11480" y="7620"/>
                    <a:pt x="11655" y="8121"/>
                    <a:pt x="12006" y="8397"/>
                  </a:cubicBezTo>
                  <a:cubicBezTo>
                    <a:pt x="12006" y="8422"/>
                    <a:pt x="11981" y="8447"/>
                    <a:pt x="11981" y="8472"/>
                  </a:cubicBezTo>
                  <a:cubicBezTo>
                    <a:pt x="11755" y="9224"/>
                    <a:pt x="12182" y="10001"/>
                    <a:pt x="12908" y="10227"/>
                  </a:cubicBezTo>
                  <a:cubicBezTo>
                    <a:pt x="13045" y="10268"/>
                    <a:pt x="13183" y="10287"/>
                    <a:pt x="13318" y="10287"/>
                  </a:cubicBezTo>
                  <a:cubicBezTo>
                    <a:pt x="13925" y="10287"/>
                    <a:pt x="14478" y="9894"/>
                    <a:pt x="14663" y="9299"/>
                  </a:cubicBezTo>
                  <a:cubicBezTo>
                    <a:pt x="14863" y="8648"/>
                    <a:pt x="14588" y="7971"/>
                    <a:pt x="14011" y="7670"/>
                  </a:cubicBezTo>
                  <a:cubicBezTo>
                    <a:pt x="14287" y="7595"/>
                    <a:pt x="14537" y="7470"/>
                    <a:pt x="14738" y="7269"/>
                  </a:cubicBezTo>
                  <a:cubicBezTo>
                    <a:pt x="15039" y="6968"/>
                    <a:pt x="15189" y="6542"/>
                    <a:pt x="15139" y="6116"/>
                  </a:cubicBezTo>
                  <a:lnTo>
                    <a:pt x="15139" y="6116"/>
                  </a:lnTo>
                  <a:cubicBezTo>
                    <a:pt x="15186" y="6127"/>
                    <a:pt x="15234" y="6132"/>
                    <a:pt x="15283" y="6132"/>
                  </a:cubicBezTo>
                  <a:cubicBezTo>
                    <a:pt x="15466" y="6132"/>
                    <a:pt x="15652" y="6060"/>
                    <a:pt x="15791" y="5941"/>
                  </a:cubicBezTo>
                  <a:cubicBezTo>
                    <a:pt x="15866" y="5841"/>
                    <a:pt x="15941" y="5740"/>
                    <a:pt x="15991" y="5615"/>
                  </a:cubicBezTo>
                  <a:cubicBezTo>
                    <a:pt x="16041" y="5440"/>
                    <a:pt x="16016" y="5264"/>
                    <a:pt x="15941" y="5114"/>
                  </a:cubicBezTo>
                  <a:cubicBezTo>
                    <a:pt x="16116" y="5064"/>
                    <a:pt x="16267" y="4938"/>
                    <a:pt x="16392" y="4813"/>
                  </a:cubicBezTo>
                  <a:cubicBezTo>
                    <a:pt x="16467" y="4763"/>
                    <a:pt x="16517" y="4688"/>
                    <a:pt x="16568" y="4612"/>
                  </a:cubicBezTo>
                  <a:cubicBezTo>
                    <a:pt x="16568" y="4638"/>
                    <a:pt x="16568" y="4638"/>
                    <a:pt x="16568" y="4638"/>
                  </a:cubicBezTo>
                  <a:cubicBezTo>
                    <a:pt x="16718" y="4788"/>
                    <a:pt x="16906" y="4863"/>
                    <a:pt x="17094" y="4863"/>
                  </a:cubicBezTo>
                  <a:cubicBezTo>
                    <a:pt x="17282" y="4863"/>
                    <a:pt x="17470" y="4788"/>
                    <a:pt x="17620" y="4638"/>
                  </a:cubicBezTo>
                  <a:cubicBezTo>
                    <a:pt x="17720" y="4512"/>
                    <a:pt x="17796" y="4387"/>
                    <a:pt x="17821" y="4237"/>
                  </a:cubicBezTo>
                  <a:cubicBezTo>
                    <a:pt x="18046" y="4061"/>
                    <a:pt x="18222" y="3810"/>
                    <a:pt x="18322" y="3510"/>
                  </a:cubicBezTo>
                  <a:cubicBezTo>
                    <a:pt x="18522" y="2883"/>
                    <a:pt x="18247" y="2232"/>
                    <a:pt x="17720" y="1906"/>
                  </a:cubicBezTo>
                  <a:cubicBezTo>
                    <a:pt x="17796" y="1881"/>
                    <a:pt x="17871" y="1831"/>
                    <a:pt x="17946" y="1780"/>
                  </a:cubicBezTo>
                  <a:cubicBezTo>
                    <a:pt x="18096" y="1730"/>
                    <a:pt x="18247" y="1630"/>
                    <a:pt x="18397" y="1480"/>
                  </a:cubicBezTo>
                  <a:cubicBezTo>
                    <a:pt x="18447" y="1430"/>
                    <a:pt x="18497" y="1379"/>
                    <a:pt x="18522" y="1329"/>
                  </a:cubicBezTo>
                  <a:cubicBezTo>
                    <a:pt x="18798" y="1028"/>
                    <a:pt x="18974" y="703"/>
                    <a:pt x="19074" y="352"/>
                  </a:cubicBezTo>
                  <a:cubicBezTo>
                    <a:pt x="19224" y="302"/>
                    <a:pt x="19375" y="226"/>
                    <a:pt x="19475" y="101"/>
                  </a:cubicBezTo>
                  <a:cubicBezTo>
                    <a:pt x="19274" y="26"/>
                    <a:pt x="19074" y="1"/>
                    <a:pt x="18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5"/>
            <p:cNvSpPr/>
            <p:nvPr/>
          </p:nvSpPr>
          <p:spPr>
            <a:xfrm>
              <a:off x="3950208" y="3776472"/>
              <a:ext cx="679175" cy="490227"/>
            </a:xfrm>
            <a:custGeom>
              <a:avLst/>
              <a:gdLst/>
              <a:ahLst/>
              <a:cxnLst/>
              <a:rect l="l" t="t" r="r" b="b"/>
              <a:pathLst>
                <a:path w="14112" h="10186" extrusionOk="0">
                  <a:moveTo>
                    <a:pt x="1429" y="1"/>
                  </a:moveTo>
                  <a:cubicBezTo>
                    <a:pt x="1354" y="277"/>
                    <a:pt x="1304" y="577"/>
                    <a:pt x="1279" y="853"/>
                  </a:cubicBezTo>
                  <a:cubicBezTo>
                    <a:pt x="1191" y="825"/>
                    <a:pt x="1101" y="812"/>
                    <a:pt x="1014" y="812"/>
                  </a:cubicBezTo>
                  <a:cubicBezTo>
                    <a:pt x="629" y="812"/>
                    <a:pt x="274" y="1067"/>
                    <a:pt x="151" y="1455"/>
                  </a:cubicBezTo>
                  <a:cubicBezTo>
                    <a:pt x="1" y="1931"/>
                    <a:pt x="277" y="2457"/>
                    <a:pt x="753" y="2607"/>
                  </a:cubicBezTo>
                  <a:cubicBezTo>
                    <a:pt x="838" y="2631"/>
                    <a:pt x="923" y="2642"/>
                    <a:pt x="1007" y="2642"/>
                  </a:cubicBezTo>
                  <a:cubicBezTo>
                    <a:pt x="1194" y="2642"/>
                    <a:pt x="1374" y="2586"/>
                    <a:pt x="1530" y="2482"/>
                  </a:cubicBezTo>
                  <a:cubicBezTo>
                    <a:pt x="1956" y="3635"/>
                    <a:pt x="2883" y="4587"/>
                    <a:pt x="4161" y="4963"/>
                  </a:cubicBezTo>
                  <a:cubicBezTo>
                    <a:pt x="4555" y="5082"/>
                    <a:pt x="4956" y="5140"/>
                    <a:pt x="5351" y="5140"/>
                  </a:cubicBezTo>
                  <a:cubicBezTo>
                    <a:pt x="6287" y="5140"/>
                    <a:pt x="7191" y="4818"/>
                    <a:pt x="7896" y="4237"/>
                  </a:cubicBezTo>
                  <a:cubicBezTo>
                    <a:pt x="8121" y="4462"/>
                    <a:pt x="8397" y="4612"/>
                    <a:pt x="8723" y="4713"/>
                  </a:cubicBezTo>
                  <a:cubicBezTo>
                    <a:pt x="8723" y="4738"/>
                    <a:pt x="8723" y="4738"/>
                    <a:pt x="8723" y="4738"/>
                  </a:cubicBezTo>
                  <a:cubicBezTo>
                    <a:pt x="8898" y="4763"/>
                    <a:pt x="9049" y="4788"/>
                    <a:pt x="9199" y="4813"/>
                  </a:cubicBezTo>
                  <a:cubicBezTo>
                    <a:pt x="9199" y="5013"/>
                    <a:pt x="9249" y="5214"/>
                    <a:pt x="9324" y="5414"/>
                  </a:cubicBezTo>
                  <a:cubicBezTo>
                    <a:pt x="9324" y="5414"/>
                    <a:pt x="9324" y="5414"/>
                    <a:pt x="9324" y="5440"/>
                  </a:cubicBezTo>
                  <a:cubicBezTo>
                    <a:pt x="8973" y="5590"/>
                    <a:pt x="8698" y="5891"/>
                    <a:pt x="8572" y="6317"/>
                  </a:cubicBezTo>
                  <a:cubicBezTo>
                    <a:pt x="8397" y="6893"/>
                    <a:pt x="8597" y="7495"/>
                    <a:pt x="9049" y="7846"/>
                  </a:cubicBezTo>
                  <a:cubicBezTo>
                    <a:pt x="9023" y="7871"/>
                    <a:pt x="9023" y="7896"/>
                    <a:pt x="9023" y="7921"/>
                  </a:cubicBezTo>
                  <a:cubicBezTo>
                    <a:pt x="8723" y="8848"/>
                    <a:pt x="9249" y="9826"/>
                    <a:pt x="10176" y="10101"/>
                  </a:cubicBezTo>
                  <a:cubicBezTo>
                    <a:pt x="10354" y="10159"/>
                    <a:pt x="10533" y="10186"/>
                    <a:pt x="10709" y="10186"/>
                  </a:cubicBezTo>
                  <a:cubicBezTo>
                    <a:pt x="11452" y="10186"/>
                    <a:pt x="12134" y="9698"/>
                    <a:pt x="12357" y="8948"/>
                  </a:cubicBezTo>
                  <a:cubicBezTo>
                    <a:pt x="12607" y="8071"/>
                    <a:pt x="12181" y="7169"/>
                    <a:pt x="11354" y="6818"/>
                  </a:cubicBezTo>
                  <a:cubicBezTo>
                    <a:pt x="11354" y="6743"/>
                    <a:pt x="11354" y="6643"/>
                    <a:pt x="11354" y="6542"/>
                  </a:cubicBezTo>
                  <a:cubicBezTo>
                    <a:pt x="11655" y="6492"/>
                    <a:pt x="11956" y="6342"/>
                    <a:pt x="12181" y="6141"/>
                  </a:cubicBezTo>
                  <a:cubicBezTo>
                    <a:pt x="12457" y="5916"/>
                    <a:pt x="12658" y="5640"/>
                    <a:pt x="12758" y="5289"/>
                  </a:cubicBezTo>
                  <a:cubicBezTo>
                    <a:pt x="12783" y="5214"/>
                    <a:pt x="12783" y="5139"/>
                    <a:pt x="12808" y="5064"/>
                  </a:cubicBezTo>
                  <a:cubicBezTo>
                    <a:pt x="12808" y="5039"/>
                    <a:pt x="12808" y="5013"/>
                    <a:pt x="12808" y="4988"/>
                  </a:cubicBezTo>
                  <a:lnTo>
                    <a:pt x="12833" y="4988"/>
                  </a:lnTo>
                  <a:cubicBezTo>
                    <a:pt x="12926" y="5016"/>
                    <a:pt x="13019" y="5030"/>
                    <a:pt x="13110" y="5030"/>
                  </a:cubicBezTo>
                  <a:cubicBezTo>
                    <a:pt x="13508" y="5030"/>
                    <a:pt x="13863" y="4775"/>
                    <a:pt x="13986" y="4387"/>
                  </a:cubicBezTo>
                  <a:cubicBezTo>
                    <a:pt x="14111" y="3911"/>
                    <a:pt x="13861" y="3409"/>
                    <a:pt x="13384" y="3259"/>
                  </a:cubicBezTo>
                  <a:cubicBezTo>
                    <a:pt x="13293" y="3229"/>
                    <a:pt x="13200" y="3214"/>
                    <a:pt x="13108" y="3214"/>
                  </a:cubicBezTo>
                  <a:cubicBezTo>
                    <a:pt x="12824" y="3214"/>
                    <a:pt x="12553" y="3351"/>
                    <a:pt x="12382" y="3560"/>
                  </a:cubicBezTo>
                  <a:cubicBezTo>
                    <a:pt x="12181" y="3309"/>
                    <a:pt x="11881" y="3134"/>
                    <a:pt x="11530" y="3008"/>
                  </a:cubicBezTo>
                  <a:cubicBezTo>
                    <a:pt x="11455" y="2983"/>
                    <a:pt x="11379" y="2983"/>
                    <a:pt x="11304" y="2958"/>
                  </a:cubicBezTo>
                  <a:lnTo>
                    <a:pt x="11254" y="2958"/>
                  </a:lnTo>
                  <a:cubicBezTo>
                    <a:pt x="11279" y="2708"/>
                    <a:pt x="11254" y="2482"/>
                    <a:pt x="11179" y="2257"/>
                  </a:cubicBezTo>
                  <a:cubicBezTo>
                    <a:pt x="11429" y="2181"/>
                    <a:pt x="11680" y="2056"/>
                    <a:pt x="11906" y="1906"/>
                  </a:cubicBezTo>
                  <a:cubicBezTo>
                    <a:pt x="12407" y="1530"/>
                    <a:pt x="12833" y="1003"/>
                    <a:pt x="13033" y="352"/>
                  </a:cubicBezTo>
                  <a:cubicBezTo>
                    <a:pt x="13059" y="226"/>
                    <a:pt x="13084" y="101"/>
                    <a:pt x="13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5"/>
            <p:cNvSpPr/>
            <p:nvPr/>
          </p:nvSpPr>
          <p:spPr>
            <a:xfrm>
              <a:off x="4302378" y="4237067"/>
              <a:ext cx="316053" cy="347432"/>
            </a:xfrm>
            <a:custGeom>
              <a:avLst/>
              <a:gdLst/>
              <a:ahLst/>
              <a:cxnLst/>
              <a:rect l="l" t="t" r="r" b="b"/>
              <a:pathLst>
                <a:path w="6567" h="7219" extrusionOk="0">
                  <a:moveTo>
                    <a:pt x="3233" y="1"/>
                  </a:moveTo>
                  <a:lnTo>
                    <a:pt x="3233" y="26"/>
                  </a:lnTo>
                  <a:lnTo>
                    <a:pt x="1053" y="327"/>
                  </a:lnTo>
                  <a:cubicBezTo>
                    <a:pt x="1053" y="327"/>
                    <a:pt x="1053" y="477"/>
                    <a:pt x="1053" y="753"/>
                  </a:cubicBezTo>
                  <a:cubicBezTo>
                    <a:pt x="1003" y="1881"/>
                    <a:pt x="827" y="5139"/>
                    <a:pt x="0" y="7219"/>
                  </a:cubicBezTo>
                  <a:lnTo>
                    <a:pt x="6567" y="7219"/>
                  </a:lnTo>
                  <a:cubicBezTo>
                    <a:pt x="5740" y="5139"/>
                    <a:pt x="5564" y="1881"/>
                    <a:pt x="5514" y="753"/>
                  </a:cubicBezTo>
                  <a:cubicBezTo>
                    <a:pt x="5514" y="477"/>
                    <a:pt x="5514" y="327"/>
                    <a:pt x="5514" y="327"/>
                  </a:cubicBezTo>
                  <a:lnTo>
                    <a:pt x="3334" y="26"/>
                  </a:lnTo>
                  <a:lnTo>
                    <a:pt x="3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5"/>
            <p:cNvSpPr/>
            <p:nvPr/>
          </p:nvSpPr>
          <p:spPr>
            <a:xfrm>
              <a:off x="4338568" y="4202128"/>
              <a:ext cx="243670" cy="71181"/>
            </a:xfrm>
            <a:custGeom>
              <a:avLst/>
              <a:gdLst/>
              <a:ahLst/>
              <a:cxnLst/>
              <a:rect l="l" t="t" r="r" b="b"/>
              <a:pathLst>
                <a:path w="5063" h="1479" extrusionOk="0">
                  <a:moveTo>
                    <a:pt x="0" y="0"/>
                  </a:moveTo>
                  <a:lnTo>
                    <a:pt x="0" y="1479"/>
                  </a:lnTo>
                  <a:lnTo>
                    <a:pt x="5063" y="1479"/>
                  </a:lnTo>
                  <a:lnTo>
                    <a:pt x="50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5"/>
            <p:cNvSpPr/>
            <p:nvPr/>
          </p:nvSpPr>
          <p:spPr>
            <a:xfrm>
              <a:off x="4404885" y="4370953"/>
              <a:ext cx="111030" cy="112233"/>
            </a:xfrm>
            <a:custGeom>
              <a:avLst/>
              <a:gdLst/>
              <a:ahLst/>
              <a:cxnLst/>
              <a:rect l="l" t="t" r="r" b="b"/>
              <a:pathLst>
                <a:path w="2307" h="2332" extrusionOk="0">
                  <a:moveTo>
                    <a:pt x="1153" y="1"/>
                  </a:moveTo>
                  <a:cubicBezTo>
                    <a:pt x="502" y="1"/>
                    <a:pt x="1" y="527"/>
                    <a:pt x="1" y="1154"/>
                  </a:cubicBezTo>
                  <a:cubicBezTo>
                    <a:pt x="1" y="1805"/>
                    <a:pt x="502" y="2332"/>
                    <a:pt x="1153" y="2332"/>
                  </a:cubicBezTo>
                  <a:cubicBezTo>
                    <a:pt x="1780" y="2332"/>
                    <a:pt x="2306" y="1805"/>
                    <a:pt x="2306" y="1154"/>
                  </a:cubicBezTo>
                  <a:cubicBezTo>
                    <a:pt x="2306" y="527"/>
                    <a:pt x="1780" y="1"/>
                    <a:pt x="1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5"/>
            <p:cNvSpPr/>
            <p:nvPr/>
          </p:nvSpPr>
          <p:spPr>
            <a:xfrm>
              <a:off x="4467592" y="4424035"/>
              <a:ext cx="43507" cy="43459"/>
            </a:xfrm>
            <a:custGeom>
              <a:avLst/>
              <a:gdLst/>
              <a:ahLst/>
              <a:cxnLst/>
              <a:rect l="l" t="t" r="r" b="b"/>
              <a:pathLst>
                <a:path w="904" h="903" extrusionOk="0">
                  <a:moveTo>
                    <a:pt x="226" y="1"/>
                  </a:moveTo>
                  <a:cubicBezTo>
                    <a:pt x="226" y="26"/>
                    <a:pt x="251" y="51"/>
                    <a:pt x="251" y="51"/>
                  </a:cubicBezTo>
                  <a:cubicBezTo>
                    <a:pt x="251" y="226"/>
                    <a:pt x="126" y="377"/>
                    <a:pt x="1" y="427"/>
                  </a:cubicBezTo>
                  <a:lnTo>
                    <a:pt x="477" y="903"/>
                  </a:lnTo>
                  <a:cubicBezTo>
                    <a:pt x="703" y="727"/>
                    <a:pt x="853" y="477"/>
                    <a:pt x="903" y="176"/>
                  </a:cubicBezTo>
                  <a:lnTo>
                    <a:pt x="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5"/>
            <p:cNvSpPr/>
            <p:nvPr/>
          </p:nvSpPr>
          <p:spPr>
            <a:xfrm>
              <a:off x="4409697" y="4424035"/>
              <a:ext cx="44710" cy="44662"/>
            </a:xfrm>
            <a:custGeom>
              <a:avLst/>
              <a:gdLst/>
              <a:ahLst/>
              <a:cxnLst/>
              <a:rect l="l" t="t" r="r" b="b"/>
              <a:pathLst>
                <a:path w="929" h="928" extrusionOk="0">
                  <a:moveTo>
                    <a:pt x="678" y="1"/>
                  </a:moveTo>
                  <a:lnTo>
                    <a:pt x="1" y="176"/>
                  </a:lnTo>
                  <a:cubicBezTo>
                    <a:pt x="51" y="477"/>
                    <a:pt x="201" y="752"/>
                    <a:pt x="452" y="928"/>
                  </a:cubicBezTo>
                  <a:lnTo>
                    <a:pt x="928" y="427"/>
                  </a:lnTo>
                  <a:cubicBezTo>
                    <a:pt x="778" y="377"/>
                    <a:pt x="652" y="226"/>
                    <a:pt x="652" y="51"/>
                  </a:cubicBezTo>
                  <a:cubicBezTo>
                    <a:pt x="652" y="51"/>
                    <a:pt x="652" y="26"/>
                    <a:pt x="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5"/>
            <p:cNvSpPr/>
            <p:nvPr/>
          </p:nvSpPr>
          <p:spPr>
            <a:xfrm>
              <a:off x="4441075" y="4375814"/>
              <a:ext cx="38646" cy="36192"/>
            </a:xfrm>
            <a:custGeom>
              <a:avLst/>
              <a:gdLst/>
              <a:ahLst/>
              <a:cxnLst/>
              <a:rect l="l" t="t" r="r" b="b"/>
              <a:pathLst>
                <a:path w="803" h="752" extrusionOk="0">
                  <a:moveTo>
                    <a:pt x="401" y="0"/>
                  </a:moveTo>
                  <a:cubicBezTo>
                    <a:pt x="251" y="0"/>
                    <a:pt x="126" y="50"/>
                    <a:pt x="0" y="100"/>
                  </a:cubicBezTo>
                  <a:lnTo>
                    <a:pt x="176" y="752"/>
                  </a:lnTo>
                  <a:cubicBezTo>
                    <a:pt x="226" y="702"/>
                    <a:pt x="301" y="677"/>
                    <a:pt x="401" y="677"/>
                  </a:cubicBezTo>
                  <a:cubicBezTo>
                    <a:pt x="477" y="677"/>
                    <a:pt x="577" y="702"/>
                    <a:pt x="627" y="752"/>
                  </a:cubicBezTo>
                  <a:lnTo>
                    <a:pt x="802" y="100"/>
                  </a:lnTo>
                  <a:cubicBezTo>
                    <a:pt x="677" y="50"/>
                    <a:pt x="552" y="0"/>
                    <a:pt x="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5"/>
            <p:cNvSpPr/>
            <p:nvPr/>
          </p:nvSpPr>
          <p:spPr>
            <a:xfrm>
              <a:off x="4445888" y="4411956"/>
              <a:ext cx="29021" cy="30224"/>
            </a:xfrm>
            <a:custGeom>
              <a:avLst/>
              <a:gdLst/>
              <a:ahLst/>
              <a:cxnLst/>
              <a:rect l="l" t="t" r="r" b="b"/>
              <a:pathLst>
                <a:path w="603" h="628" extrusionOk="0">
                  <a:moveTo>
                    <a:pt x="301" y="1"/>
                  </a:moveTo>
                  <a:cubicBezTo>
                    <a:pt x="126" y="1"/>
                    <a:pt x="1" y="151"/>
                    <a:pt x="1" y="302"/>
                  </a:cubicBezTo>
                  <a:cubicBezTo>
                    <a:pt x="1" y="477"/>
                    <a:pt x="126" y="628"/>
                    <a:pt x="301" y="628"/>
                  </a:cubicBezTo>
                  <a:cubicBezTo>
                    <a:pt x="477" y="628"/>
                    <a:pt x="602" y="477"/>
                    <a:pt x="602" y="302"/>
                  </a:cubicBezTo>
                  <a:cubicBezTo>
                    <a:pt x="602" y="151"/>
                    <a:pt x="477"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5"/>
            <p:cNvSpPr/>
            <p:nvPr/>
          </p:nvSpPr>
          <p:spPr>
            <a:xfrm>
              <a:off x="4619572" y="4270852"/>
              <a:ext cx="174943" cy="313647"/>
            </a:xfrm>
            <a:custGeom>
              <a:avLst/>
              <a:gdLst/>
              <a:ahLst/>
              <a:cxnLst/>
              <a:rect l="l" t="t" r="r" b="b"/>
              <a:pathLst>
                <a:path w="3635" h="6517" extrusionOk="0">
                  <a:moveTo>
                    <a:pt x="1805" y="1"/>
                  </a:moveTo>
                  <a:lnTo>
                    <a:pt x="627" y="276"/>
                  </a:lnTo>
                  <a:cubicBezTo>
                    <a:pt x="627" y="276"/>
                    <a:pt x="627" y="326"/>
                    <a:pt x="627" y="402"/>
                  </a:cubicBezTo>
                  <a:cubicBezTo>
                    <a:pt x="627" y="1053"/>
                    <a:pt x="552" y="4537"/>
                    <a:pt x="1" y="6517"/>
                  </a:cubicBezTo>
                  <a:lnTo>
                    <a:pt x="3635" y="6517"/>
                  </a:lnTo>
                  <a:cubicBezTo>
                    <a:pt x="3083" y="4537"/>
                    <a:pt x="3033" y="1053"/>
                    <a:pt x="3008" y="402"/>
                  </a:cubicBezTo>
                  <a:cubicBezTo>
                    <a:pt x="3008" y="326"/>
                    <a:pt x="3008" y="276"/>
                    <a:pt x="3008" y="276"/>
                  </a:cubicBezTo>
                  <a:lnTo>
                    <a:pt x="1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5"/>
            <p:cNvSpPr/>
            <p:nvPr/>
          </p:nvSpPr>
          <p:spPr>
            <a:xfrm>
              <a:off x="4641277" y="4251553"/>
              <a:ext cx="131532" cy="38646"/>
            </a:xfrm>
            <a:custGeom>
              <a:avLst/>
              <a:gdLst/>
              <a:ahLst/>
              <a:cxnLst/>
              <a:rect l="l" t="t" r="r" b="b"/>
              <a:pathLst>
                <a:path w="2733" h="803" extrusionOk="0">
                  <a:moveTo>
                    <a:pt x="1" y="1"/>
                  </a:moveTo>
                  <a:lnTo>
                    <a:pt x="1" y="803"/>
                  </a:lnTo>
                  <a:lnTo>
                    <a:pt x="2733" y="803"/>
                  </a:lnTo>
                  <a:lnTo>
                    <a:pt x="2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5"/>
            <p:cNvSpPr/>
            <p:nvPr/>
          </p:nvSpPr>
          <p:spPr>
            <a:xfrm>
              <a:off x="4805337" y="4270852"/>
              <a:ext cx="174943" cy="313647"/>
            </a:xfrm>
            <a:custGeom>
              <a:avLst/>
              <a:gdLst/>
              <a:ahLst/>
              <a:cxnLst/>
              <a:rect l="l" t="t" r="r" b="b"/>
              <a:pathLst>
                <a:path w="3635" h="6517" extrusionOk="0">
                  <a:moveTo>
                    <a:pt x="1780" y="1"/>
                  </a:moveTo>
                  <a:lnTo>
                    <a:pt x="627" y="276"/>
                  </a:lnTo>
                  <a:cubicBezTo>
                    <a:pt x="627" y="276"/>
                    <a:pt x="627" y="326"/>
                    <a:pt x="627" y="402"/>
                  </a:cubicBezTo>
                  <a:cubicBezTo>
                    <a:pt x="602" y="1078"/>
                    <a:pt x="552" y="4537"/>
                    <a:pt x="0" y="6517"/>
                  </a:cubicBezTo>
                  <a:lnTo>
                    <a:pt x="3635" y="6517"/>
                  </a:lnTo>
                  <a:cubicBezTo>
                    <a:pt x="3083" y="4537"/>
                    <a:pt x="3033" y="1078"/>
                    <a:pt x="3008" y="402"/>
                  </a:cubicBezTo>
                  <a:cubicBezTo>
                    <a:pt x="3008" y="326"/>
                    <a:pt x="3008" y="276"/>
                    <a:pt x="3008" y="276"/>
                  </a:cubicBezTo>
                  <a:lnTo>
                    <a:pt x="1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5"/>
            <p:cNvSpPr/>
            <p:nvPr/>
          </p:nvSpPr>
          <p:spPr>
            <a:xfrm>
              <a:off x="4827041" y="4251553"/>
              <a:ext cx="131532" cy="38646"/>
            </a:xfrm>
            <a:custGeom>
              <a:avLst/>
              <a:gdLst/>
              <a:ahLst/>
              <a:cxnLst/>
              <a:rect l="l" t="t" r="r" b="b"/>
              <a:pathLst>
                <a:path w="2733" h="803" extrusionOk="0">
                  <a:moveTo>
                    <a:pt x="1" y="1"/>
                  </a:moveTo>
                  <a:lnTo>
                    <a:pt x="1" y="803"/>
                  </a:lnTo>
                  <a:lnTo>
                    <a:pt x="2732" y="803"/>
                  </a:lnTo>
                  <a:lnTo>
                    <a:pt x="2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45"/>
          <p:cNvGrpSpPr/>
          <p:nvPr/>
        </p:nvGrpSpPr>
        <p:grpSpPr>
          <a:xfrm>
            <a:off x="3695660" y="1744036"/>
            <a:ext cx="1361864" cy="630903"/>
            <a:chOff x="3677177" y="1652486"/>
            <a:chExt cx="1361864" cy="630903"/>
          </a:xfrm>
        </p:grpSpPr>
        <p:sp>
          <p:nvSpPr>
            <p:cNvPr id="1494" name="Google Shape;1494;p45"/>
            <p:cNvSpPr/>
            <p:nvPr/>
          </p:nvSpPr>
          <p:spPr>
            <a:xfrm>
              <a:off x="3677177" y="1652486"/>
              <a:ext cx="1361864" cy="630903"/>
            </a:xfrm>
            <a:custGeom>
              <a:avLst/>
              <a:gdLst/>
              <a:ahLst/>
              <a:cxnLst/>
              <a:rect l="l" t="t" r="r" b="b"/>
              <a:pathLst>
                <a:path w="28297" h="13109" extrusionOk="0">
                  <a:moveTo>
                    <a:pt x="26918" y="1"/>
                  </a:moveTo>
                  <a:cubicBezTo>
                    <a:pt x="25239" y="1"/>
                    <a:pt x="23860" y="1379"/>
                    <a:pt x="23860" y="3084"/>
                  </a:cubicBezTo>
                  <a:cubicBezTo>
                    <a:pt x="23860" y="3760"/>
                    <a:pt x="24086" y="4387"/>
                    <a:pt x="24462" y="4888"/>
                  </a:cubicBezTo>
                  <a:cubicBezTo>
                    <a:pt x="23911" y="4988"/>
                    <a:pt x="23434" y="5239"/>
                    <a:pt x="23033" y="5565"/>
                  </a:cubicBezTo>
                  <a:cubicBezTo>
                    <a:pt x="22256" y="4938"/>
                    <a:pt x="21254" y="4562"/>
                    <a:pt x="20176" y="4562"/>
                  </a:cubicBezTo>
                  <a:cubicBezTo>
                    <a:pt x="19249" y="4562"/>
                    <a:pt x="18372" y="4838"/>
                    <a:pt x="17645" y="5339"/>
                  </a:cubicBezTo>
                  <a:cubicBezTo>
                    <a:pt x="17494" y="5314"/>
                    <a:pt x="17369" y="5314"/>
                    <a:pt x="17219" y="5314"/>
                  </a:cubicBezTo>
                  <a:cubicBezTo>
                    <a:pt x="15239" y="5314"/>
                    <a:pt x="13560" y="6542"/>
                    <a:pt x="12908" y="8297"/>
                  </a:cubicBezTo>
                  <a:lnTo>
                    <a:pt x="12758" y="8297"/>
                  </a:lnTo>
                  <a:cubicBezTo>
                    <a:pt x="12557" y="8297"/>
                    <a:pt x="12382" y="8322"/>
                    <a:pt x="12181" y="8372"/>
                  </a:cubicBezTo>
                  <a:cubicBezTo>
                    <a:pt x="11931" y="7595"/>
                    <a:pt x="11204" y="7044"/>
                    <a:pt x="10352" y="7044"/>
                  </a:cubicBezTo>
                  <a:cubicBezTo>
                    <a:pt x="9625" y="7044"/>
                    <a:pt x="9023" y="7420"/>
                    <a:pt x="8672" y="7971"/>
                  </a:cubicBezTo>
                  <a:cubicBezTo>
                    <a:pt x="7269" y="7996"/>
                    <a:pt x="6091" y="8923"/>
                    <a:pt x="5740" y="10227"/>
                  </a:cubicBezTo>
                  <a:cubicBezTo>
                    <a:pt x="5464" y="9450"/>
                    <a:pt x="4738" y="8923"/>
                    <a:pt x="3885" y="8923"/>
                  </a:cubicBezTo>
                  <a:cubicBezTo>
                    <a:pt x="2808" y="8923"/>
                    <a:pt x="1956" y="9800"/>
                    <a:pt x="1956" y="10878"/>
                  </a:cubicBezTo>
                  <a:cubicBezTo>
                    <a:pt x="878" y="10878"/>
                    <a:pt x="1" y="11755"/>
                    <a:pt x="1" y="12833"/>
                  </a:cubicBezTo>
                  <a:cubicBezTo>
                    <a:pt x="1" y="12933"/>
                    <a:pt x="1" y="13034"/>
                    <a:pt x="26" y="13109"/>
                  </a:cubicBezTo>
                  <a:lnTo>
                    <a:pt x="26567" y="13109"/>
                  </a:lnTo>
                  <a:cubicBezTo>
                    <a:pt x="27520" y="13109"/>
                    <a:pt x="28297" y="12357"/>
                    <a:pt x="28297" y="11405"/>
                  </a:cubicBezTo>
                  <a:lnTo>
                    <a:pt x="28297" y="327"/>
                  </a:lnTo>
                  <a:cubicBezTo>
                    <a:pt x="27870" y="126"/>
                    <a:pt x="27419" y="1"/>
                    <a:pt x="26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5"/>
            <p:cNvSpPr/>
            <p:nvPr/>
          </p:nvSpPr>
          <p:spPr>
            <a:xfrm>
              <a:off x="4203092" y="1794841"/>
              <a:ext cx="779232" cy="375154"/>
            </a:xfrm>
            <a:custGeom>
              <a:avLst/>
              <a:gdLst/>
              <a:ahLst/>
              <a:cxnLst/>
              <a:rect l="l" t="t" r="r" b="b"/>
              <a:pathLst>
                <a:path w="16191" h="7795" extrusionOk="0">
                  <a:moveTo>
                    <a:pt x="2155" y="0"/>
                  </a:moveTo>
                  <a:cubicBezTo>
                    <a:pt x="977" y="0"/>
                    <a:pt x="0" y="953"/>
                    <a:pt x="0" y="2156"/>
                  </a:cubicBezTo>
                  <a:lnTo>
                    <a:pt x="0" y="5665"/>
                  </a:lnTo>
                  <a:cubicBezTo>
                    <a:pt x="0" y="6842"/>
                    <a:pt x="977" y="7795"/>
                    <a:pt x="2155" y="7795"/>
                  </a:cubicBezTo>
                  <a:lnTo>
                    <a:pt x="14035" y="7795"/>
                  </a:lnTo>
                  <a:cubicBezTo>
                    <a:pt x="15238" y="7795"/>
                    <a:pt x="16191" y="6842"/>
                    <a:pt x="16191" y="5665"/>
                  </a:cubicBezTo>
                  <a:lnTo>
                    <a:pt x="16191" y="2156"/>
                  </a:lnTo>
                  <a:cubicBezTo>
                    <a:pt x="16191" y="953"/>
                    <a:pt x="15238" y="0"/>
                    <a:pt x="14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5"/>
            <p:cNvSpPr/>
            <p:nvPr/>
          </p:nvSpPr>
          <p:spPr>
            <a:xfrm>
              <a:off x="4252517" y="1838250"/>
              <a:ext cx="113437" cy="144816"/>
            </a:xfrm>
            <a:custGeom>
              <a:avLst/>
              <a:gdLst/>
              <a:ahLst/>
              <a:cxnLst/>
              <a:rect l="l" t="t" r="r" b="b"/>
              <a:pathLst>
                <a:path w="2357" h="3009" extrusionOk="0">
                  <a:moveTo>
                    <a:pt x="1" y="1"/>
                  </a:moveTo>
                  <a:lnTo>
                    <a:pt x="1" y="3008"/>
                  </a:lnTo>
                  <a:lnTo>
                    <a:pt x="2357" y="2206"/>
                  </a:lnTo>
                  <a:lnTo>
                    <a:pt x="23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5"/>
            <p:cNvSpPr/>
            <p:nvPr/>
          </p:nvSpPr>
          <p:spPr>
            <a:xfrm>
              <a:off x="4391215" y="1838250"/>
              <a:ext cx="129126" cy="106217"/>
            </a:xfrm>
            <a:custGeom>
              <a:avLst/>
              <a:gdLst/>
              <a:ahLst/>
              <a:cxnLst/>
              <a:rect l="l" t="t" r="r" b="b"/>
              <a:pathLst>
                <a:path w="2683" h="2207" extrusionOk="0">
                  <a:moveTo>
                    <a:pt x="1" y="1"/>
                  </a:moveTo>
                  <a:lnTo>
                    <a:pt x="1" y="2206"/>
                  </a:lnTo>
                  <a:lnTo>
                    <a:pt x="2683" y="2206"/>
                  </a:lnTo>
                  <a:lnTo>
                    <a:pt x="26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5"/>
            <p:cNvSpPr/>
            <p:nvPr/>
          </p:nvSpPr>
          <p:spPr>
            <a:xfrm>
              <a:off x="4250111" y="2119304"/>
              <a:ext cx="101357" cy="101357"/>
            </a:xfrm>
            <a:custGeom>
              <a:avLst/>
              <a:gdLst/>
              <a:ahLst/>
              <a:cxnLst/>
              <a:rect l="l" t="t" r="r" b="b"/>
              <a:pathLst>
                <a:path w="2106" h="2106" extrusionOk="0">
                  <a:moveTo>
                    <a:pt x="1053" y="0"/>
                  </a:moveTo>
                  <a:cubicBezTo>
                    <a:pt x="477" y="0"/>
                    <a:pt x="0" y="476"/>
                    <a:pt x="0" y="1053"/>
                  </a:cubicBezTo>
                  <a:cubicBezTo>
                    <a:pt x="0" y="1629"/>
                    <a:pt x="477" y="2106"/>
                    <a:pt x="1053" y="2106"/>
                  </a:cubicBezTo>
                  <a:cubicBezTo>
                    <a:pt x="1630" y="2106"/>
                    <a:pt x="2106" y="1629"/>
                    <a:pt x="2106" y="1053"/>
                  </a:cubicBezTo>
                  <a:cubicBezTo>
                    <a:pt x="2106" y="476"/>
                    <a:pt x="1630" y="0"/>
                    <a:pt x="10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5"/>
            <p:cNvSpPr/>
            <p:nvPr/>
          </p:nvSpPr>
          <p:spPr>
            <a:xfrm>
              <a:off x="4275425" y="2144618"/>
              <a:ext cx="50726" cy="50726"/>
            </a:xfrm>
            <a:custGeom>
              <a:avLst/>
              <a:gdLst/>
              <a:ahLst/>
              <a:cxnLst/>
              <a:rect l="l" t="t" r="r" b="b"/>
              <a:pathLst>
                <a:path w="1054" h="1054" extrusionOk="0">
                  <a:moveTo>
                    <a:pt x="527" y="1"/>
                  </a:moveTo>
                  <a:cubicBezTo>
                    <a:pt x="226" y="1"/>
                    <a:pt x="1" y="251"/>
                    <a:pt x="1" y="527"/>
                  </a:cubicBezTo>
                  <a:cubicBezTo>
                    <a:pt x="1" y="828"/>
                    <a:pt x="226" y="1053"/>
                    <a:pt x="527" y="1053"/>
                  </a:cubicBezTo>
                  <a:cubicBezTo>
                    <a:pt x="803" y="1053"/>
                    <a:pt x="1053" y="828"/>
                    <a:pt x="1053" y="527"/>
                  </a:cubicBezTo>
                  <a:cubicBezTo>
                    <a:pt x="1053" y="251"/>
                    <a:pt x="803"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5"/>
            <p:cNvSpPr/>
            <p:nvPr/>
          </p:nvSpPr>
          <p:spPr>
            <a:xfrm>
              <a:off x="4813371" y="2119304"/>
              <a:ext cx="100201" cy="101357"/>
            </a:xfrm>
            <a:custGeom>
              <a:avLst/>
              <a:gdLst/>
              <a:ahLst/>
              <a:cxnLst/>
              <a:rect l="l" t="t" r="r" b="b"/>
              <a:pathLst>
                <a:path w="2082" h="2106" extrusionOk="0">
                  <a:moveTo>
                    <a:pt x="1028" y="0"/>
                  </a:moveTo>
                  <a:cubicBezTo>
                    <a:pt x="452" y="0"/>
                    <a:pt x="1" y="476"/>
                    <a:pt x="1" y="1053"/>
                  </a:cubicBezTo>
                  <a:cubicBezTo>
                    <a:pt x="1" y="1629"/>
                    <a:pt x="452" y="2106"/>
                    <a:pt x="1028" y="2106"/>
                  </a:cubicBezTo>
                  <a:cubicBezTo>
                    <a:pt x="1605" y="2106"/>
                    <a:pt x="2081" y="1629"/>
                    <a:pt x="2081" y="1053"/>
                  </a:cubicBezTo>
                  <a:cubicBezTo>
                    <a:pt x="2081" y="476"/>
                    <a:pt x="1605" y="0"/>
                    <a:pt x="1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5"/>
            <p:cNvSpPr/>
            <p:nvPr/>
          </p:nvSpPr>
          <p:spPr>
            <a:xfrm>
              <a:off x="4837530" y="2144618"/>
              <a:ext cx="50678" cy="50726"/>
            </a:xfrm>
            <a:custGeom>
              <a:avLst/>
              <a:gdLst/>
              <a:ahLst/>
              <a:cxnLst/>
              <a:rect l="l" t="t" r="r" b="b"/>
              <a:pathLst>
                <a:path w="1053" h="1054" extrusionOk="0">
                  <a:moveTo>
                    <a:pt x="526" y="1"/>
                  </a:moveTo>
                  <a:cubicBezTo>
                    <a:pt x="251" y="1"/>
                    <a:pt x="0" y="251"/>
                    <a:pt x="0" y="527"/>
                  </a:cubicBezTo>
                  <a:cubicBezTo>
                    <a:pt x="0" y="828"/>
                    <a:pt x="251" y="1053"/>
                    <a:pt x="526" y="1053"/>
                  </a:cubicBezTo>
                  <a:cubicBezTo>
                    <a:pt x="827" y="1053"/>
                    <a:pt x="1053" y="828"/>
                    <a:pt x="1053" y="527"/>
                  </a:cubicBezTo>
                  <a:cubicBezTo>
                    <a:pt x="1053" y="251"/>
                    <a:pt x="827" y="1"/>
                    <a:pt x="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5"/>
            <p:cNvSpPr/>
            <p:nvPr/>
          </p:nvSpPr>
          <p:spPr>
            <a:xfrm>
              <a:off x="4698784" y="1838250"/>
              <a:ext cx="156848" cy="106217"/>
            </a:xfrm>
            <a:custGeom>
              <a:avLst/>
              <a:gdLst/>
              <a:ahLst/>
              <a:cxnLst/>
              <a:rect l="l" t="t" r="r" b="b"/>
              <a:pathLst>
                <a:path w="3259" h="2207" extrusionOk="0">
                  <a:moveTo>
                    <a:pt x="1" y="1"/>
                  </a:moveTo>
                  <a:lnTo>
                    <a:pt x="1" y="2206"/>
                  </a:lnTo>
                  <a:lnTo>
                    <a:pt x="3259" y="2206"/>
                  </a:lnTo>
                  <a:lnTo>
                    <a:pt x="32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5"/>
            <p:cNvSpPr/>
            <p:nvPr/>
          </p:nvSpPr>
          <p:spPr>
            <a:xfrm>
              <a:off x="4545601" y="1838250"/>
              <a:ext cx="127923" cy="106217"/>
            </a:xfrm>
            <a:custGeom>
              <a:avLst/>
              <a:gdLst/>
              <a:ahLst/>
              <a:cxnLst/>
              <a:rect l="l" t="t" r="r" b="b"/>
              <a:pathLst>
                <a:path w="2658" h="2207" extrusionOk="0">
                  <a:moveTo>
                    <a:pt x="1" y="1"/>
                  </a:moveTo>
                  <a:lnTo>
                    <a:pt x="1" y="2206"/>
                  </a:lnTo>
                  <a:lnTo>
                    <a:pt x="2658" y="2206"/>
                  </a:lnTo>
                  <a:lnTo>
                    <a:pt x="26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5"/>
            <p:cNvSpPr/>
            <p:nvPr/>
          </p:nvSpPr>
          <p:spPr>
            <a:xfrm>
              <a:off x="4215124" y="2027625"/>
              <a:ext cx="26615" cy="57946"/>
            </a:xfrm>
            <a:custGeom>
              <a:avLst/>
              <a:gdLst/>
              <a:ahLst/>
              <a:cxnLst/>
              <a:rect l="l" t="t" r="r" b="b"/>
              <a:pathLst>
                <a:path w="553" h="1204" extrusionOk="0">
                  <a:moveTo>
                    <a:pt x="276" y="0"/>
                  </a:moveTo>
                  <a:cubicBezTo>
                    <a:pt x="126" y="0"/>
                    <a:pt x="1" y="276"/>
                    <a:pt x="1" y="602"/>
                  </a:cubicBezTo>
                  <a:cubicBezTo>
                    <a:pt x="1" y="928"/>
                    <a:pt x="126" y="1203"/>
                    <a:pt x="276" y="1203"/>
                  </a:cubicBezTo>
                  <a:cubicBezTo>
                    <a:pt x="427" y="1203"/>
                    <a:pt x="552" y="928"/>
                    <a:pt x="552" y="602"/>
                  </a:cubicBezTo>
                  <a:cubicBezTo>
                    <a:pt x="552" y="276"/>
                    <a:pt x="427" y="0"/>
                    <a:pt x="276" y="0"/>
                  </a:cubicBezTo>
                  <a:close/>
                </a:path>
              </a:pathLst>
            </a:custGeom>
            <a:solidFill>
              <a:srgbClr val="76C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5"/>
            <p:cNvSpPr/>
            <p:nvPr/>
          </p:nvSpPr>
          <p:spPr>
            <a:xfrm>
              <a:off x="3920837" y="2033640"/>
              <a:ext cx="378812" cy="174943"/>
            </a:xfrm>
            <a:custGeom>
              <a:avLst/>
              <a:gdLst/>
              <a:ahLst/>
              <a:cxnLst/>
              <a:rect l="l" t="t" r="r" b="b"/>
              <a:pathLst>
                <a:path w="7871" h="3635" extrusionOk="0">
                  <a:moveTo>
                    <a:pt x="2857" y="1"/>
                  </a:moveTo>
                  <a:cubicBezTo>
                    <a:pt x="2657" y="1"/>
                    <a:pt x="2456" y="126"/>
                    <a:pt x="2356" y="302"/>
                  </a:cubicBezTo>
                  <a:cubicBezTo>
                    <a:pt x="2356" y="327"/>
                    <a:pt x="2356" y="327"/>
                    <a:pt x="2356" y="352"/>
                  </a:cubicBezTo>
                  <a:lnTo>
                    <a:pt x="1980" y="1154"/>
                  </a:lnTo>
                  <a:cubicBezTo>
                    <a:pt x="1980" y="1179"/>
                    <a:pt x="1955" y="1204"/>
                    <a:pt x="1930" y="1254"/>
                  </a:cubicBezTo>
                  <a:cubicBezTo>
                    <a:pt x="1855" y="1329"/>
                    <a:pt x="1780" y="1404"/>
                    <a:pt x="1680" y="1454"/>
                  </a:cubicBezTo>
                  <a:lnTo>
                    <a:pt x="376" y="1956"/>
                  </a:lnTo>
                  <a:cubicBezTo>
                    <a:pt x="151" y="2031"/>
                    <a:pt x="0" y="2256"/>
                    <a:pt x="0" y="2482"/>
                  </a:cubicBezTo>
                  <a:lnTo>
                    <a:pt x="0" y="3058"/>
                  </a:lnTo>
                  <a:cubicBezTo>
                    <a:pt x="0" y="3384"/>
                    <a:pt x="251" y="3635"/>
                    <a:pt x="577" y="3635"/>
                  </a:cubicBezTo>
                  <a:lnTo>
                    <a:pt x="7294" y="3635"/>
                  </a:lnTo>
                  <a:cubicBezTo>
                    <a:pt x="7619" y="3635"/>
                    <a:pt x="7870" y="3384"/>
                    <a:pt x="7870" y="3058"/>
                  </a:cubicBezTo>
                  <a:lnTo>
                    <a:pt x="7870" y="2281"/>
                  </a:lnTo>
                  <a:cubicBezTo>
                    <a:pt x="7870" y="2056"/>
                    <a:pt x="7720" y="1830"/>
                    <a:pt x="7494" y="1755"/>
                  </a:cubicBezTo>
                  <a:lnTo>
                    <a:pt x="7344" y="1705"/>
                  </a:lnTo>
                  <a:cubicBezTo>
                    <a:pt x="7168" y="1630"/>
                    <a:pt x="7043" y="1479"/>
                    <a:pt x="6993" y="1304"/>
                  </a:cubicBezTo>
                  <a:lnTo>
                    <a:pt x="6968" y="1254"/>
                  </a:lnTo>
                  <a:lnTo>
                    <a:pt x="6767" y="427"/>
                  </a:lnTo>
                  <a:cubicBezTo>
                    <a:pt x="6767" y="402"/>
                    <a:pt x="6742" y="352"/>
                    <a:pt x="6717" y="302"/>
                  </a:cubicBezTo>
                  <a:cubicBezTo>
                    <a:pt x="6617" y="126"/>
                    <a:pt x="6441" y="1"/>
                    <a:pt x="6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5"/>
            <p:cNvSpPr/>
            <p:nvPr/>
          </p:nvSpPr>
          <p:spPr>
            <a:xfrm>
              <a:off x="3953417" y="2169932"/>
              <a:ext cx="77245" cy="78448"/>
            </a:xfrm>
            <a:custGeom>
              <a:avLst/>
              <a:gdLst/>
              <a:ahLst/>
              <a:cxnLst/>
              <a:rect l="l" t="t" r="r" b="b"/>
              <a:pathLst>
                <a:path w="1605" h="1630" extrusionOk="0">
                  <a:moveTo>
                    <a:pt x="802" y="1"/>
                  </a:moveTo>
                  <a:cubicBezTo>
                    <a:pt x="351" y="1"/>
                    <a:pt x="0" y="352"/>
                    <a:pt x="0" y="803"/>
                  </a:cubicBezTo>
                  <a:cubicBezTo>
                    <a:pt x="0" y="1254"/>
                    <a:pt x="351" y="1630"/>
                    <a:pt x="802" y="1630"/>
                  </a:cubicBezTo>
                  <a:cubicBezTo>
                    <a:pt x="1253" y="1630"/>
                    <a:pt x="1604" y="1254"/>
                    <a:pt x="1604" y="803"/>
                  </a:cubicBezTo>
                  <a:cubicBezTo>
                    <a:pt x="1604" y="352"/>
                    <a:pt x="1253" y="1"/>
                    <a:pt x="8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5"/>
            <p:cNvSpPr/>
            <p:nvPr/>
          </p:nvSpPr>
          <p:spPr>
            <a:xfrm>
              <a:off x="3972716" y="2189230"/>
              <a:ext cx="38646" cy="39850"/>
            </a:xfrm>
            <a:custGeom>
              <a:avLst/>
              <a:gdLst/>
              <a:ahLst/>
              <a:cxnLst/>
              <a:rect l="l" t="t" r="r" b="b"/>
              <a:pathLst>
                <a:path w="803" h="828" extrusionOk="0">
                  <a:moveTo>
                    <a:pt x="401" y="1"/>
                  </a:moveTo>
                  <a:cubicBezTo>
                    <a:pt x="175" y="1"/>
                    <a:pt x="0" y="176"/>
                    <a:pt x="0" y="402"/>
                  </a:cubicBezTo>
                  <a:cubicBezTo>
                    <a:pt x="0" y="627"/>
                    <a:pt x="175" y="828"/>
                    <a:pt x="401" y="828"/>
                  </a:cubicBezTo>
                  <a:cubicBezTo>
                    <a:pt x="627" y="828"/>
                    <a:pt x="802" y="627"/>
                    <a:pt x="802" y="402"/>
                  </a:cubicBezTo>
                  <a:cubicBezTo>
                    <a:pt x="802" y="176"/>
                    <a:pt x="627" y="1"/>
                    <a:pt x="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5"/>
            <p:cNvSpPr/>
            <p:nvPr/>
          </p:nvSpPr>
          <p:spPr>
            <a:xfrm>
              <a:off x="4191013" y="2169932"/>
              <a:ext cx="77245" cy="78448"/>
            </a:xfrm>
            <a:custGeom>
              <a:avLst/>
              <a:gdLst/>
              <a:ahLst/>
              <a:cxnLst/>
              <a:rect l="l" t="t" r="r" b="b"/>
              <a:pathLst>
                <a:path w="1605" h="1630" extrusionOk="0">
                  <a:moveTo>
                    <a:pt x="802" y="1"/>
                  </a:moveTo>
                  <a:cubicBezTo>
                    <a:pt x="351" y="1"/>
                    <a:pt x="0" y="352"/>
                    <a:pt x="0" y="803"/>
                  </a:cubicBezTo>
                  <a:cubicBezTo>
                    <a:pt x="0" y="1254"/>
                    <a:pt x="351" y="1630"/>
                    <a:pt x="802" y="1630"/>
                  </a:cubicBezTo>
                  <a:cubicBezTo>
                    <a:pt x="1254" y="1630"/>
                    <a:pt x="1604" y="1254"/>
                    <a:pt x="1604" y="803"/>
                  </a:cubicBezTo>
                  <a:cubicBezTo>
                    <a:pt x="1604" y="352"/>
                    <a:pt x="1254" y="1"/>
                    <a:pt x="8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5"/>
            <p:cNvSpPr/>
            <p:nvPr/>
          </p:nvSpPr>
          <p:spPr>
            <a:xfrm>
              <a:off x="4210311" y="2189230"/>
              <a:ext cx="38646" cy="39850"/>
            </a:xfrm>
            <a:custGeom>
              <a:avLst/>
              <a:gdLst/>
              <a:ahLst/>
              <a:cxnLst/>
              <a:rect l="l" t="t" r="r" b="b"/>
              <a:pathLst>
                <a:path w="803" h="828" extrusionOk="0">
                  <a:moveTo>
                    <a:pt x="401" y="1"/>
                  </a:moveTo>
                  <a:cubicBezTo>
                    <a:pt x="176" y="1"/>
                    <a:pt x="0" y="176"/>
                    <a:pt x="0" y="402"/>
                  </a:cubicBezTo>
                  <a:cubicBezTo>
                    <a:pt x="0" y="627"/>
                    <a:pt x="176" y="828"/>
                    <a:pt x="401" y="828"/>
                  </a:cubicBezTo>
                  <a:cubicBezTo>
                    <a:pt x="627" y="828"/>
                    <a:pt x="802" y="627"/>
                    <a:pt x="802" y="402"/>
                  </a:cubicBezTo>
                  <a:cubicBezTo>
                    <a:pt x="802" y="176"/>
                    <a:pt x="627" y="1"/>
                    <a:pt x="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5"/>
            <p:cNvSpPr/>
            <p:nvPr/>
          </p:nvSpPr>
          <p:spPr>
            <a:xfrm>
              <a:off x="4141540" y="2048126"/>
              <a:ext cx="88121" cy="45866"/>
            </a:xfrm>
            <a:custGeom>
              <a:avLst/>
              <a:gdLst/>
              <a:ahLst/>
              <a:cxnLst/>
              <a:rect l="l" t="t" r="r" b="b"/>
              <a:pathLst>
                <a:path w="1831" h="953" extrusionOk="0">
                  <a:moveTo>
                    <a:pt x="1" y="1"/>
                  </a:moveTo>
                  <a:lnTo>
                    <a:pt x="1" y="953"/>
                  </a:lnTo>
                  <a:lnTo>
                    <a:pt x="1830" y="953"/>
                  </a:lnTo>
                  <a:lnTo>
                    <a:pt x="16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5"/>
            <p:cNvSpPr/>
            <p:nvPr/>
          </p:nvSpPr>
          <p:spPr>
            <a:xfrm>
              <a:off x="4230813" y="2048126"/>
              <a:ext cx="25363" cy="45866"/>
            </a:xfrm>
            <a:custGeom>
              <a:avLst/>
              <a:gdLst/>
              <a:ahLst/>
              <a:cxnLst/>
              <a:rect l="l" t="t" r="r" b="b"/>
              <a:pathLst>
                <a:path w="527" h="953" extrusionOk="0">
                  <a:moveTo>
                    <a:pt x="0" y="1"/>
                  </a:moveTo>
                  <a:lnTo>
                    <a:pt x="276" y="953"/>
                  </a:lnTo>
                  <a:lnTo>
                    <a:pt x="527" y="953"/>
                  </a:lnTo>
                  <a:lnTo>
                    <a:pt x="326" y="126"/>
                  </a:lnTo>
                  <a:cubicBezTo>
                    <a:pt x="326" y="101"/>
                    <a:pt x="301" y="5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5"/>
            <p:cNvSpPr/>
            <p:nvPr/>
          </p:nvSpPr>
          <p:spPr>
            <a:xfrm>
              <a:off x="4041439" y="2048126"/>
              <a:ext cx="85715" cy="45866"/>
            </a:xfrm>
            <a:custGeom>
              <a:avLst/>
              <a:gdLst/>
              <a:ahLst/>
              <a:cxnLst/>
              <a:rect l="l" t="t" r="r" b="b"/>
              <a:pathLst>
                <a:path w="1781" h="953" extrusionOk="0">
                  <a:moveTo>
                    <a:pt x="402" y="1"/>
                  </a:moveTo>
                  <a:lnTo>
                    <a:pt x="1" y="953"/>
                  </a:lnTo>
                  <a:lnTo>
                    <a:pt x="1780" y="953"/>
                  </a:lnTo>
                  <a:lnTo>
                    <a:pt x="17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5"/>
            <p:cNvSpPr/>
            <p:nvPr/>
          </p:nvSpPr>
          <p:spPr>
            <a:xfrm>
              <a:off x="4013719" y="2048126"/>
              <a:ext cx="32582" cy="45866"/>
            </a:xfrm>
            <a:custGeom>
              <a:avLst/>
              <a:gdLst/>
              <a:ahLst/>
              <a:cxnLst/>
              <a:rect l="l" t="t" r="r" b="b"/>
              <a:pathLst>
                <a:path w="677" h="953" extrusionOk="0">
                  <a:moveTo>
                    <a:pt x="426" y="1"/>
                  </a:moveTo>
                  <a:cubicBezTo>
                    <a:pt x="426" y="26"/>
                    <a:pt x="426" y="26"/>
                    <a:pt x="426" y="51"/>
                  </a:cubicBezTo>
                  <a:lnTo>
                    <a:pt x="50" y="853"/>
                  </a:lnTo>
                  <a:cubicBezTo>
                    <a:pt x="50" y="878"/>
                    <a:pt x="25" y="903"/>
                    <a:pt x="0" y="953"/>
                  </a:cubicBezTo>
                  <a:lnTo>
                    <a:pt x="276" y="953"/>
                  </a:lnTo>
                  <a:lnTo>
                    <a:pt x="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5"/>
            <p:cNvSpPr/>
            <p:nvPr/>
          </p:nvSpPr>
          <p:spPr>
            <a:xfrm>
              <a:off x="3928055" y="2148227"/>
              <a:ext cx="10925" cy="27818"/>
            </a:xfrm>
            <a:custGeom>
              <a:avLst/>
              <a:gdLst/>
              <a:ahLst/>
              <a:cxnLst/>
              <a:rect l="l" t="t" r="r" b="b"/>
              <a:pathLst>
                <a:path w="227" h="578" extrusionOk="0">
                  <a:moveTo>
                    <a:pt x="101" y="1"/>
                  </a:moveTo>
                  <a:cubicBezTo>
                    <a:pt x="51" y="1"/>
                    <a:pt x="1" y="126"/>
                    <a:pt x="1" y="276"/>
                  </a:cubicBezTo>
                  <a:cubicBezTo>
                    <a:pt x="1" y="452"/>
                    <a:pt x="51" y="577"/>
                    <a:pt x="101" y="577"/>
                  </a:cubicBezTo>
                  <a:cubicBezTo>
                    <a:pt x="176" y="577"/>
                    <a:pt x="226" y="452"/>
                    <a:pt x="226" y="276"/>
                  </a:cubicBezTo>
                  <a:cubicBezTo>
                    <a:pt x="226" y="126"/>
                    <a:pt x="176" y="1"/>
                    <a:pt x="101" y="1"/>
                  </a:cubicBezTo>
                  <a:close/>
                </a:path>
              </a:pathLst>
            </a:custGeom>
            <a:solidFill>
              <a:srgbClr val="FFF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5"/>
            <p:cNvSpPr/>
            <p:nvPr/>
          </p:nvSpPr>
          <p:spPr>
            <a:xfrm>
              <a:off x="4391215" y="2033640"/>
              <a:ext cx="378812" cy="174943"/>
            </a:xfrm>
            <a:custGeom>
              <a:avLst/>
              <a:gdLst/>
              <a:ahLst/>
              <a:cxnLst/>
              <a:rect l="l" t="t" r="r" b="b"/>
              <a:pathLst>
                <a:path w="7871" h="3635" extrusionOk="0">
                  <a:moveTo>
                    <a:pt x="2883" y="1"/>
                  </a:moveTo>
                  <a:cubicBezTo>
                    <a:pt x="2657" y="1"/>
                    <a:pt x="2457" y="126"/>
                    <a:pt x="2357" y="302"/>
                  </a:cubicBezTo>
                  <a:cubicBezTo>
                    <a:pt x="2357" y="327"/>
                    <a:pt x="2357" y="327"/>
                    <a:pt x="2357" y="352"/>
                  </a:cubicBezTo>
                  <a:lnTo>
                    <a:pt x="1981" y="1154"/>
                  </a:lnTo>
                  <a:cubicBezTo>
                    <a:pt x="1981" y="1179"/>
                    <a:pt x="1956" y="1204"/>
                    <a:pt x="1931" y="1254"/>
                  </a:cubicBezTo>
                  <a:cubicBezTo>
                    <a:pt x="1881" y="1329"/>
                    <a:pt x="1780" y="1404"/>
                    <a:pt x="1680" y="1454"/>
                  </a:cubicBezTo>
                  <a:lnTo>
                    <a:pt x="377" y="1956"/>
                  </a:lnTo>
                  <a:cubicBezTo>
                    <a:pt x="151" y="2031"/>
                    <a:pt x="1" y="2256"/>
                    <a:pt x="1" y="2482"/>
                  </a:cubicBezTo>
                  <a:lnTo>
                    <a:pt x="1" y="3058"/>
                  </a:lnTo>
                  <a:cubicBezTo>
                    <a:pt x="1" y="3384"/>
                    <a:pt x="251" y="3635"/>
                    <a:pt x="577" y="3635"/>
                  </a:cubicBezTo>
                  <a:lnTo>
                    <a:pt x="7294" y="3635"/>
                  </a:lnTo>
                  <a:cubicBezTo>
                    <a:pt x="7620" y="3635"/>
                    <a:pt x="7871" y="3384"/>
                    <a:pt x="7871" y="3058"/>
                  </a:cubicBezTo>
                  <a:lnTo>
                    <a:pt x="7871" y="2281"/>
                  </a:lnTo>
                  <a:cubicBezTo>
                    <a:pt x="7871" y="2056"/>
                    <a:pt x="7720" y="1830"/>
                    <a:pt x="7495" y="1755"/>
                  </a:cubicBezTo>
                  <a:lnTo>
                    <a:pt x="7344" y="1705"/>
                  </a:lnTo>
                  <a:cubicBezTo>
                    <a:pt x="7169" y="1630"/>
                    <a:pt x="7043" y="1479"/>
                    <a:pt x="6993" y="1304"/>
                  </a:cubicBezTo>
                  <a:lnTo>
                    <a:pt x="6968" y="1254"/>
                  </a:lnTo>
                  <a:lnTo>
                    <a:pt x="6768" y="427"/>
                  </a:lnTo>
                  <a:cubicBezTo>
                    <a:pt x="6768" y="402"/>
                    <a:pt x="6743" y="352"/>
                    <a:pt x="6718" y="302"/>
                  </a:cubicBezTo>
                  <a:cubicBezTo>
                    <a:pt x="6617" y="126"/>
                    <a:pt x="6442" y="1"/>
                    <a:pt x="6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5"/>
            <p:cNvSpPr/>
            <p:nvPr/>
          </p:nvSpPr>
          <p:spPr>
            <a:xfrm>
              <a:off x="4423796" y="2169932"/>
              <a:ext cx="78448" cy="78448"/>
            </a:xfrm>
            <a:custGeom>
              <a:avLst/>
              <a:gdLst/>
              <a:ahLst/>
              <a:cxnLst/>
              <a:rect l="l" t="t" r="r" b="b"/>
              <a:pathLst>
                <a:path w="1630" h="1630" extrusionOk="0">
                  <a:moveTo>
                    <a:pt x="803" y="1"/>
                  </a:moveTo>
                  <a:cubicBezTo>
                    <a:pt x="351" y="1"/>
                    <a:pt x="1" y="352"/>
                    <a:pt x="1" y="803"/>
                  </a:cubicBezTo>
                  <a:cubicBezTo>
                    <a:pt x="1" y="1254"/>
                    <a:pt x="351" y="1630"/>
                    <a:pt x="803" y="1630"/>
                  </a:cubicBezTo>
                  <a:cubicBezTo>
                    <a:pt x="1254" y="1630"/>
                    <a:pt x="1630" y="1254"/>
                    <a:pt x="1630" y="803"/>
                  </a:cubicBezTo>
                  <a:cubicBezTo>
                    <a:pt x="1630" y="352"/>
                    <a:pt x="1254" y="1"/>
                    <a:pt x="8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5"/>
            <p:cNvSpPr/>
            <p:nvPr/>
          </p:nvSpPr>
          <p:spPr>
            <a:xfrm>
              <a:off x="4443094" y="2189230"/>
              <a:ext cx="38646" cy="39850"/>
            </a:xfrm>
            <a:custGeom>
              <a:avLst/>
              <a:gdLst/>
              <a:ahLst/>
              <a:cxnLst/>
              <a:rect l="l" t="t" r="r" b="b"/>
              <a:pathLst>
                <a:path w="803" h="828" extrusionOk="0">
                  <a:moveTo>
                    <a:pt x="402" y="1"/>
                  </a:moveTo>
                  <a:cubicBezTo>
                    <a:pt x="176" y="1"/>
                    <a:pt x="1" y="176"/>
                    <a:pt x="1" y="402"/>
                  </a:cubicBezTo>
                  <a:cubicBezTo>
                    <a:pt x="1" y="627"/>
                    <a:pt x="176" y="828"/>
                    <a:pt x="402" y="828"/>
                  </a:cubicBezTo>
                  <a:cubicBezTo>
                    <a:pt x="627" y="828"/>
                    <a:pt x="803" y="627"/>
                    <a:pt x="803" y="402"/>
                  </a:cubicBezTo>
                  <a:cubicBezTo>
                    <a:pt x="803" y="176"/>
                    <a:pt x="627"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5"/>
            <p:cNvSpPr/>
            <p:nvPr/>
          </p:nvSpPr>
          <p:spPr>
            <a:xfrm>
              <a:off x="4661391" y="2169932"/>
              <a:ext cx="78448" cy="78448"/>
            </a:xfrm>
            <a:custGeom>
              <a:avLst/>
              <a:gdLst/>
              <a:ahLst/>
              <a:cxnLst/>
              <a:rect l="l" t="t" r="r" b="b"/>
              <a:pathLst>
                <a:path w="1630" h="1630" extrusionOk="0">
                  <a:moveTo>
                    <a:pt x="803" y="1"/>
                  </a:moveTo>
                  <a:cubicBezTo>
                    <a:pt x="352" y="1"/>
                    <a:pt x="1" y="352"/>
                    <a:pt x="1" y="803"/>
                  </a:cubicBezTo>
                  <a:cubicBezTo>
                    <a:pt x="1" y="1254"/>
                    <a:pt x="352" y="1630"/>
                    <a:pt x="803" y="1630"/>
                  </a:cubicBezTo>
                  <a:cubicBezTo>
                    <a:pt x="1254" y="1630"/>
                    <a:pt x="1630" y="1254"/>
                    <a:pt x="1630" y="803"/>
                  </a:cubicBezTo>
                  <a:cubicBezTo>
                    <a:pt x="1630" y="352"/>
                    <a:pt x="1254" y="1"/>
                    <a:pt x="8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5"/>
            <p:cNvSpPr/>
            <p:nvPr/>
          </p:nvSpPr>
          <p:spPr>
            <a:xfrm>
              <a:off x="4680689" y="2189230"/>
              <a:ext cx="38646" cy="39850"/>
            </a:xfrm>
            <a:custGeom>
              <a:avLst/>
              <a:gdLst/>
              <a:ahLst/>
              <a:cxnLst/>
              <a:rect l="l" t="t" r="r" b="b"/>
              <a:pathLst>
                <a:path w="803" h="828" extrusionOk="0">
                  <a:moveTo>
                    <a:pt x="402" y="1"/>
                  </a:moveTo>
                  <a:cubicBezTo>
                    <a:pt x="176" y="1"/>
                    <a:pt x="1" y="176"/>
                    <a:pt x="1" y="402"/>
                  </a:cubicBezTo>
                  <a:cubicBezTo>
                    <a:pt x="1" y="627"/>
                    <a:pt x="176" y="828"/>
                    <a:pt x="402" y="828"/>
                  </a:cubicBezTo>
                  <a:cubicBezTo>
                    <a:pt x="627" y="828"/>
                    <a:pt x="803" y="627"/>
                    <a:pt x="803" y="402"/>
                  </a:cubicBezTo>
                  <a:cubicBezTo>
                    <a:pt x="803" y="176"/>
                    <a:pt x="627" y="1"/>
                    <a:pt x="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5"/>
            <p:cNvSpPr/>
            <p:nvPr/>
          </p:nvSpPr>
          <p:spPr>
            <a:xfrm>
              <a:off x="4611966" y="2048126"/>
              <a:ext cx="88073" cy="45866"/>
            </a:xfrm>
            <a:custGeom>
              <a:avLst/>
              <a:gdLst/>
              <a:ahLst/>
              <a:cxnLst/>
              <a:rect l="l" t="t" r="r" b="b"/>
              <a:pathLst>
                <a:path w="1830" h="953" extrusionOk="0">
                  <a:moveTo>
                    <a:pt x="0" y="1"/>
                  </a:moveTo>
                  <a:lnTo>
                    <a:pt x="0" y="953"/>
                  </a:lnTo>
                  <a:lnTo>
                    <a:pt x="1830" y="953"/>
                  </a:lnTo>
                  <a:lnTo>
                    <a:pt x="1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5"/>
            <p:cNvSpPr/>
            <p:nvPr/>
          </p:nvSpPr>
          <p:spPr>
            <a:xfrm>
              <a:off x="4701191" y="2048126"/>
              <a:ext cx="25411" cy="45866"/>
            </a:xfrm>
            <a:custGeom>
              <a:avLst/>
              <a:gdLst/>
              <a:ahLst/>
              <a:cxnLst/>
              <a:rect l="l" t="t" r="r" b="b"/>
              <a:pathLst>
                <a:path w="528" h="953" extrusionOk="0">
                  <a:moveTo>
                    <a:pt x="1" y="1"/>
                  </a:moveTo>
                  <a:lnTo>
                    <a:pt x="277" y="953"/>
                  </a:lnTo>
                  <a:lnTo>
                    <a:pt x="527" y="953"/>
                  </a:lnTo>
                  <a:lnTo>
                    <a:pt x="327" y="126"/>
                  </a:lnTo>
                  <a:cubicBezTo>
                    <a:pt x="327" y="101"/>
                    <a:pt x="302" y="51"/>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5"/>
            <p:cNvSpPr/>
            <p:nvPr/>
          </p:nvSpPr>
          <p:spPr>
            <a:xfrm>
              <a:off x="4511865" y="2048126"/>
              <a:ext cx="85667" cy="45866"/>
            </a:xfrm>
            <a:custGeom>
              <a:avLst/>
              <a:gdLst/>
              <a:ahLst/>
              <a:cxnLst/>
              <a:rect l="l" t="t" r="r" b="b"/>
              <a:pathLst>
                <a:path w="1780" h="953" extrusionOk="0">
                  <a:moveTo>
                    <a:pt x="401" y="1"/>
                  </a:moveTo>
                  <a:lnTo>
                    <a:pt x="0" y="953"/>
                  </a:lnTo>
                  <a:lnTo>
                    <a:pt x="1780" y="953"/>
                  </a:lnTo>
                  <a:lnTo>
                    <a:pt x="17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5"/>
            <p:cNvSpPr/>
            <p:nvPr/>
          </p:nvSpPr>
          <p:spPr>
            <a:xfrm>
              <a:off x="4484097" y="2048126"/>
              <a:ext cx="32630" cy="45866"/>
            </a:xfrm>
            <a:custGeom>
              <a:avLst/>
              <a:gdLst/>
              <a:ahLst/>
              <a:cxnLst/>
              <a:rect l="l" t="t" r="r" b="b"/>
              <a:pathLst>
                <a:path w="678" h="953" extrusionOk="0">
                  <a:moveTo>
                    <a:pt x="427" y="1"/>
                  </a:moveTo>
                  <a:cubicBezTo>
                    <a:pt x="427" y="26"/>
                    <a:pt x="427" y="26"/>
                    <a:pt x="427" y="51"/>
                  </a:cubicBezTo>
                  <a:lnTo>
                    <a:pt x="51" y="853"/>
                  </a:lnTo>
                  <a:cubicBezTo>
                    <a:pt x="51" y="878"/>
                    <a:pt x="26" y="903"/>
                    <a:pt x="1" y="953"/>
                  </a:cubicBezTo>
                  <a:lnTo>
                    <a:pt x="276" y="953"/>
                  </a:lnTo>
                  <a:lnTo>
                    <a:pt x="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5"/>
            <p:cNvSpPr/>
            <p:nvPr/>
          </p:nvSpPr>
          <p:spPr>
            <a:xfrm>
              <a:off x="4398482" y="2148227"/>
              <a:ext cx="10877" cy="27818"/>
            </a:xfrm>
            <a:custGeom>
              <a:avLst/>
              <a:gdLst/>
              <a:ahLst/>
              <a:cxnLst/>
              <a:rect l="l" t="t" r="r" b="b"/>
              <a:pathLst>
                <a:path w="226" h="578" extrusionOk="0">
                  <a:moveTo>
                    <a:pt x="126" y="1"/>
                  </a:moveTo>
                  <a:cubicBezTo>
                    <a:pt x="50" y="1"/>
                    <a:pt x="0" y="126"/>
                    <a:pt x="0" y="276"/>
                  </a:cubicBezTo>
                  <a:cubicBezTo>
                    <a:pt x="0" y="452"/>
                    <a:pt x="50" y="577"/>
                    <a:pt x="126" y="577"/>
                  </a:cubicBezTo>
                  <a:cubicBezTo>
                    <a:pt x="176" y="577"/>
                    <a:pt x="226" y="452"/>
                    <a:pt x="226" y="276"/>
                  </a:cubicBezTo>
                  <a:cubicBezTo>
                    <a:pt x="226" y="126"/>
                    <a:pt x="176" y="1"/>
                    <a:pt x="126" y="1"/>
                  </a:cubicBezTo>
                  <a:close/>
                </a:path>
              </a:pathLst>
            </a:custGeom>
            <a:solidFill>
              <a:srgbClr val="D3E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5"/>
            <p:cNvSpPr/>
            <p:nvPr/>
          </p:nvSpPr>
          <p:spPr>
            <a:xfrm>
              <a:off x="4309209" y="2037250"/>
              <a:ext cx="72432" cy="67619"/>
            </a:xfrm>
            <a:custGeom>
              <a:avLst/>
              <a:gdLst/>
              <a:ahLst/>
              <a:cxnLst/>
              <a:rect l="l" t="t" r="r" b="b"/>
              <a:pathLst>
                <a:path w="1505" h="1405" extrusionOk="0">
                  <a:moveTo>
                    <a:pt x="602" y="1"/>
                  </a:moveTo>
                  <a:cubicBezTo>
                    <a:pt x="351" y="1"/>
                    <a:pt x="176" y="201"/>
                    <a:pt x="176" y="427"/>
                  </a:cubicBezTo>
                  <a:cubicBezTo>
                    <a:pt x="176" y="502"/>
                    <a:pt x="176" y="552"/>
                    <a:pt x="201" y="602"/>
                  </a:cubicBezTo>
                  <a:cubicBezTo>
                    <a:pt x="76" y="678"/>
                    <a:pt x="1" y="803"/>
                    <a:pt x="1" y="953"/>
                  </a:cubicBezTo>
                  <a:cubicBezTo>
                    <a:pt x="1" y="1204"/>
                    <a:pt x="201" y="1404"/>
                    <a:pt x="452" y="1404"/>
                  </a:cubicBezTo>
                  <a:cubicBezTo>
                    <a:pt x="602" y="1404"/>
                    <a:pt x="702" y="1329"/>
                    <a:pt x="803" y="1229"/>
                  </a:cubicBezTo>
                  <a:cubicBezTo>
                    <a:pt x="878" y="1304"/>
                    <a:pt x="953" y="1329"/>
                    <a:pt x="1053" y="1329"/>
                  </a:cubicBezTo>
                  <a:cubicBezTo>
                    <a:pt x="1304" y="1329"/>
                    <a:pt x="1504" y="1129"/>
                    <a:pt x="1504" y="878"/>
                  </a:cubicBezTo>
                  <a:cubicBezTo>
                    <a:pt x="1504" y="628"/>
                    <a:pt x="1304" y="427"/>
                    <a:pt x="1053" y="427"/>
                  </a:cubicBezTo>
                  <a:cubicBezTo>
                    <a:pt x="1053" y="201"/>
                    <a:pt x="853"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5"/>
            <p:cNvSpPr/>
            <p:nvPr/>
          </p:nvSpPr>
          <p:spPr>
            <a:xfrm>
              <a:off x="4775977" y="2177199"/>
              <a:ext cx="38646" cy="36240"/>
            </a:xfrm>
            <a:custGeom>
              <a:avLst/>
              <a:gdLst/>
              <a:ahLst/>
              <a:cxnLst/>
              <a:rect l="l" t="t" r="r" b="b"/>
              <a:pathLst>
                <a:path w="803" h="753" extrusionOk="0">
                  <a:moveTo>
                    <a:pt x="327" y="0"/>
                  </a:moveTo>
                  <a:cubicBezTo>
                    <a:pt x="201" y="0"/>
                    <a:pt x="101" y="101"/>
                    <a:pt x="101" y="226"/>
                  </a:cubicBezTo>
                  <a:cubicBezTo>
                    <a:pt x="101" y="276"/>
                    <a:pt x="101" y="301"/>
                    <a:pt x="101" y="326"/>
                  </a:cubicBezTo>
                  <a:cubicBezTo>
                    <a:pt x="51" y="376"/>
                    <a:pt x="1" y="451"/>
                    <a:pt x="1" y="527"/>
                  </a:cubicBezTo>
                  <a:cubicBezTo>
                    <a:pt x="1" y="652"/>
                    <a:pt x="126" y="752"/>
                    <a:pt x="251" y="752"/>
                  </a:cubicBezTo>
                  <a:cubicBezTo>
                    <a:pt x="327" y="752"/>
                    <a:pt x="402" y="727"/>
                    <a:pt x="427" y="677"/>
                  </a:cubicBezTo>
                  <a:cubicBezTo>
                    <a:pt x="477" y="702"/>
                    <a:pt x="527" y="727"/>
                    <a:pt x="577" y="727"/>
                  </a:cubicBezTo>
                  <a:cubicBezTo>
                    <a:pt x="703" y="727"/>
                    <a:pt x="803" y="602"/>
                    <a:pt x="803" y="476"/>
                  </a:cubicBezTo>
                  <a:cubicBezTo>
                    <a:pt x="803" y="351"/>
                    <a:pt x="703" y="226"/>
                    <a:pt x="577" y="226"/>
                  </a:cubicBezTo>
                  <a:cubicBezTo>
                    <a:pt x="577" y="101"/>
                    <a:pt x="477"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5"/>
            <p:cNvSpPr/>
            <p:nvPr/>
          </p:nvSpPr>
          <p:spPr>
            <a:xfrm>
              <a:off x="4839936" y="2119208"/>
              <a:ext cx="56742" cy="54913"/>
            </a:xfrm>
            <a:custGeom>
              <a:avLst/>
              <a:gdLst/>
              <a:ahLst/>
              <a:cxnLst/>
              <a:rect l="l" t="t" r="r" b="b"/>
              <a:pathLst>
                <a:path w="1179" h="1141" extrusionOk="0">
                  <a:moveTo>
                    <a:pt x="775" y="0"/>
                  </a:moveTo>
                  <a:cubicBezTo>
                    <a:pt x="715" y="0"/>
                    <a:pt x="655" y="17"/>
                    <a:pt x="602" y="52"/>
                  </a:cubicBezTo>
                  <a:cubicBezTo>
                    <a:pt x="552" y="77"/>
                    <a:pt x="527" y="102"/>
                    <a:pt x="501" y="153"/>
                  </a:cubicBezTo>
                  <a:cubicBezTo>
                    <a:pt x="463" y="133"/>
                    <a:pt x="425" y="125"/>
                    <a:pt x="387" y="125"/>
                  </a:cubicBezTo>
                  <a:cubicBezTo>
                    <a:pt x="325" y="125"/>
                    <a:pt x="263" y="147"/>
                    <a:pt x="201" y="178"/>
                  </a:cubicBezTo>
                  <a:cubicBezTo>
                    <a:pt x="50" y="278"/>
                    <a:pt x="0" y="503"/>
                    <a:pt x="100" y="654"/>
                  </a:cubicBezTo>
                  <a:cubicBezTo>
                    <a:pt x="176" y="729"/>
                    <a:pt x="251" y="779"/>
                    <a:pt x="351" y="804"/>
                  </a:cubicBezTo>
                  <a:cubicBezTo>
                    <a:pt x="351" y="854"/>
                    <a:pt x="376" y="930"/>
                    <a:pt x="426" y="1005"/>
                  </a:cubicBezTo>
                  <a:cubicBezTo>
                    <a:pt x="486" y="1095"/>
                    <a:pt x="583" y="1140"/>
                    <a:pt x="682" y="1140"/>
                  </a:cubicBezTo>
                  <a:cubicBezTo>
                    <a:pt x="749" y="1140"/>
                    <a:pt x="817" y="1120"/>
                    <a:pt x="877" y="1080"/>
                  </a:cubicBezTo>
                  <a:cubicBezTo>
                    <a:pt x="1053" y="980"/>
                    <a:pt x="1078" y="779"/>
                    <a:pt x="978" y="629"/>
                  </a:cubicBezTo>
                  <a:cubicBezTo>
                    <a:pt x="1128" y="503"/>
                    <a:pt x="1178" y="303"/>
                    <a:pt x="1078" y="153"/>
                  </a:cubicBezTo>
                  <a:cubicBezTo>
                    <a:pt x="997" y="56"/>
                    <a:pt x="885" y="0"/>
                    <a:pt x="7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5"/>
            <p:cNvSpPr/>
            <p:nvPr/>
          </p:nvSpPr>
          <p:spPr>
            <a:xfrm>
              <a:off x="4288707" y="2149334"/>
              <a:ext cx="56742" cy="55443"/>
            </a:xfrm>
            <a:custGeom>
              <a:avLst/>
              <a:gdLst/>
              <a:ahLst/>
              <a:cxnLst/>
              <a:rect l="l" t="t" r="r" b="b"/>
              <a:pathLst>
                <a:path w="1179" h="1152" extrusionOk="0">
                  <a:moveTo>
                    <a:pt x="781" y="1"/>
                  </a:moveTo>
                  <a:cubicBezTo>
                    <a:pt x="718" y="1"/>
                    <a:pt x="655" y="17"/>
                    <a:pt x="602" y="53"/>
                  </a:cubicBezTo>
                  <a:cubicBezTo>
                    <a:pt x="577" y="78"/>
                    <a:pt x="552" y="103"/>
                    <a:pt x="527" y="153"/>
                  </a:cubicBezTo>
                  <a:cubicBezTo>
                    <a:pt x="489" y="134"/>
                    <a:pt x="447" y="126"/>
                    <a:pt x="404" y="126"/>
                  </a:cubicBezTo>
                  <a:cubicBezTo>
                    <a:pt x="334" y="126"/>
                    <a:pt x="263" y="147"/>
                    <a:pt x="201" y="178"/>
                  </a:cubicBezTo>
                  <a:cubicBezTo>
                    <a:pt x="51" y="279"/>
                    <a:pt x="0" y="504"/>
                    <a:pt x="126" y="654"/>
                  </a:cubicBezTo>
                  <a:cubicBezTo>
                    <a:pt x="176" y="730"/>
                    <a:pt x="276" y="780"/>
                    <a:pt x="376" y="805"/>
                  </a:cubicBezTo>
                  <a:cubicBezTo>
                    <a:pt x="376" y="880"/>
                    <a:pt x="376" y="930"/>
                    <a:pt x="427" y="1005"/>
                  </a:cubicBezTo>
                  <a:cubicBezTo>
                    <a:pt x="488" y="1097"/>
                    <a:pt x="586" y="1152"/>
                    <a:pt x="694" y="1152"/>
                  </a:cubicBezTo>
                  <a:cubicBezTo>
                    <a:pt x="762" y="1152"/>
                    <a:pt x="834" y="1129"/>
                    <a:pt x="903" y="1081"/>
                  </a:cubicBezTo>
                  <a:cubicBezTo>
                    <a:pt x="1053" y="980"/>
                    <a:pt x="1078" y="780"/>
                    <a:pt x="978" y="629"/>
                  </a:cubicBezTo>
                  <a:cubicBezTo>
                    <a:pt x="1153" y="504"/>
                    <a:pt x="1178" y="304"/>
                    <a:pt x="1078" y="153"/>
                  </a:cubicBezTo>
                  <a:cubicBezTo>
                    <a:pt x="1013" y="56"/>
                    <a:pt x="896"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5"/>
            <p:cNvSpPr/>
            <p:nvPr/>
          </p:nvSpPr>
          <p:spPr>
            <a:xfrm>
              <a:off x="4913520" y="1966072"/>
              <a:ext cx="109779" cy="102656"/>
            </a:xfrm>
            <a:custGeom>
              <a:avLst/>
              <a:gdLst/>
              <a:ahLst/>
              <a:cxnLst/>
              <a:rect l="l" t="t" r="r" b="b"/>
              <a:pathLst>
                <a:path w="2281" h="2133" extrusionOk="0">
                  <a:moveTo>
                    <a:pt x="734" y="1"/>
                  </a:moveTo>
                  <a:cubicBezTo>
                    <a:pt x="674" y="1"/>
                    <a:pt x="613" y="9"/>
                    <a:pt x="551" y="26"/>
                  </a:cubicBezTo>
                  <a:cubicBezTo>
                    <a:pt x="201" y="127"/>
                    <a:pt x="0" y="503"/>
                    <a:pt x="100" y="853"/>
                  </a:cubicBezTo>
                  <a:cubicBezTo>
                    <a:pt x="125" y="929"/>
                    <a:pt x="150" y="1004"/>
                    <a:pt x="201" y="1079"/>
                  </a:cubicBezTo>
                  <a:cubicBezTo>
                    <a:pt x="75" y="1229"/>
                    <a:pt x="25" y="1455"/>
                    <a:pt x="100" y="1655"/>
                  </a:cubicBezTo>
                  <a:cubicBezTo>
                    <a:pt x="183" y="1945"/>
                    <a:pt x="437" y="2132"/>
                    <a:pt x="720" y="2132"/>
                  </a:cubicBezTo>
                  <a:cubicBezTo>
                    <a:pt x="780" y="2132"/>
                    <a:pt x="841" y="2124"/>
                    <a:pt x="902" y="2107"/>
                  </a:cubicBezTo>
                  <a:cubicBezTo>
                    <a:pt x="1103" y="2056"/>
                    <a:pt x="1253" y="1906"/>
                    <a:pt x="1328" y="1731"/>
                  </a:cubicBezTo>
                  <a:cubicBezTo>
                    <a:pt x="1402" y="1760"/>
                    <a:pt x="1484" y="1772"/>
                    <a:pt x="1564" y="1772"/>
                  </a:cubicBezTo>
                  <a:cubicBezTo>
                    <a:pt x="1621" y="1772"/>
                    <a:pt x="1677" y="1766"/>
                    <a:pt x="1729" y="1756"/>
                  </a:cubicBezTo>
                  <a:cubicBezTo>
                    <a:pt x="2080" y="1655"/>
                    <a:pt x="2281" y="1279"/>
                    <a:pt x="2180" y="929"/>
                  </a:cubicBezTo>
                  <a:cubicBezTo>
                    <a:pt x="2098" y="639"/>
                    <a:pt x="1827" y="452"/>
                    <a:pt x="1538" y="452"/>
                  </a:cubicBezTo>
                  <a:cubicBezTo>
                    <a:pt x="1476" y="452"/>
                    <a:pt x="1415" y="460"/>
                    <a:pt x="1353" y="477"/>
                  </a:cubicBezTo>
                  <a:cubicBezTo>
                    <a:pt x="1271" y="188"/>
                    <a:pt x="1017" y="1"/>
                    <a:pt x="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5"/>
            <p:cNvSpPr/>
            <p:nvPr/>
          </p:nvSpPr>
          <p:spPr>
            <a:xfrm>
              <a:off x="4899034" y="2135955"/>
              <a:ext cx="113437" cy="106651"/>
            </a:xfrm>
            <a:custGeom>
              <a:avLst/>
              <a:gdLst/>
              <a:ahLst/>
              <a:cxnLst/>
              <a:rect l="l" t="t" r="r" b="b"/>
              <a:pathLst>
                <a:path w="2357" h="2216" extrusionOk="0">
                  <a:moveTo>
                    <a:pt x="1342" y="1"/>
                  </a:moveTo>
                  <a:cubicBezTo>
                    <a:pt x="1106" y="1"/>
                    <a:pt x="881" y="130"/>
                    <a:pt x="777" y="356"/>
                  </a:cubicBezTo>
                  <a:cubicBezTo>
                    <a:pt x="727" y="431"/>
                    <a:pt x="702" y="506"/>
                    <a:pt x="702" y="582"/>
                  </a:cubicBezTo>
                  <a:cubicBezTo>
                    <a:pt x="476" y="607"/>
                    <a:pt x="301" y="732"/>
                    <a:pt x="176" y="932"/>
                  </a:cubicBezTo>
                  <a:cubicBezTo>
                    <a:pt x="0" y="1258"/>
                    <a:pt x="126" y="1659"/>
                    <a:pt x="451" y="1810"/>
                  </a:cubicBezTo>
                  <a:cubicBezTo>
                    <a:pt x="558" y="1870"/>
                    <a:pt x="673" y="1903"/>
                    <a:pt x="792" y="1903"/>
                  </a:cubicBezTo>
                  <a:cubicBezTo>
                    <a:pt x="870" y="1903"/>
                    <a:pt x="949" y="1889"/>
                    <a:pt x="1028" y="1860"/>
                  </a:cubicBezTo>
                  <a:cubicBezTo>
                    <a:pt x="1078" y="1960"/>
                    <a:pt x="1178" y="2060"/>
                    <a:pt x="1304" y="2135"/>
                  </a:cubicBezTo>
                  <a:cubicBezTo>
                    <a:pt x="1397" y="2190"/>
                    <a:pt x="1501" y="2216"/>
                    <a:pt x="1604" y="2216"/>
                  </a:cubicBezTo>
                  <a:cubicBezTo>
                    <a:pt x="1833" y="2216"/>
                    <a:pt x="2060" y="2092"/>
                    <a:pt x="2181" y="1885"/>
                  </a:cubicBezTo>
                  <a:cubicBezTo>
                    <a:pt x="2356" y="1559"/>
                    <a:pt x="2256" y="1158"/>
                    <a:pt x="1930" y="983"/>
                  </a:cubicBezTo>
                  <a:cubicBezTo>
                    <a:pt x="2106" y="657"/>
                    <a:pt x="1980" y="256"/>
                    <a:pt x="1654" y="80"/>
                  </a:cubicBezTo>
                  <a:cubicBezTo>
                    <a:pt x="1554" y="26"/>
                    <a:pt x="1447" y="1"/>
                    <a:pt x="1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45"/>
          <p:cNvSpPr txBox="1"/>
          <p:nvPr/>
        </p:nvSpPr>
        <p:spPr>
          <a:xfrm>
            <a:off x="1518558" y="1616267"/>
            <a:ext cx="1978200" cy="26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Poppins"/>
                <a:ea typeface="Poppins"/>
                <a:cs typeface="Poppins"/>
                <a:sym typeface="Poppins"/>
              </a:rPr>
              <a:t>VENUS</a:t>
            </a:r>
            <a:endParaRPr sz="1800" b="1">
              <a:solidFill>
                <a:schemeClr val="dk2"/>
              </a:solidFill>
              <a:latin typeface="Poppins"/>
              <a:ea typeface="Poppins"/>
              <a:cs typeface="Poppins"/>
              <a:sym typeface="Poppins"/>
            </a:endParaRPr>
          </a:p>
        </p:txBody>
      </p:sp>
      <p:sp>
        <p:nvSpPr>
          <p:cNvPr id="1532" name="Google Shape;1532;p45"/>
          <p:cNvSpPr txBox="1"/>
          <p:nvPr/>
        </p:nvSpPr>
        <p:spPr>
          <a:xfrm>
            <a:off x="1518558" y="1884926"/>
            <a:ext cx="1978200" cy="43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Istok Web"/>
                <a:ea typeface="Istok Web"/>
                <a:cs typeface="Istok Web"/>
                <a:sym typeface="Istok Web"/>
              </a:rPr>
              <a:t>Venus is the second planet from the Sun</a:t>
            </a:r>
            <a:endParaRPr>
              <a:solidFill>
                <a:schemeClr val="lt2"/>
              </a:solidFill>
              <a:latin typeface="Istok Web"/>
              <a:ea typeface="Istok Web"/>
              <a:cs typeface="Istok Web"/>
              <a:sym typeface="Istok Web"/>
            </a:endParaRPr>
          </a:p>
        </p:txBody>
      </p:sp>
      <p:sp>
        <p:nvSpPr>
          <p:cNvPr id="1533" name="Google Shape;1533;p45"/>
          <p:cNvSpPr txBox="1"/>
          <p:nvPr/>
        </p:nvSpPr>
        <p:spPr>
          <a:xfrm>
            <a:off x="1518558" y="2730480"/>
            <a:ext cx="1978200" cy="26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Poppins"/>
                <a:ea typeface="Poppins"/>
                <a:cs typeface="Poppins"/>
                <a:sym typeface="Poppins"/>
              </a:rPr>
              <a:t>SATURN</a:t>
            </a:r>
            <a:endParaRPr sz="1800" b="1">
              <a:solidFill>
                <a:schemeClr val="dk2"/>
              </a:solidFill>
              <a:latin typeface="Poppins"/>
              <a:ea typeface="Poppins"/>
              <a:cs typeface="Poppins"/>
              <a:sym typeface="Poppins"/>
            </a:endParaRPr>
          </a:p>
        </p:txBody>
      </p:sp>
      <p:sp>
        <p:nvSpPr>
          <p:cNvPr id="1534" name="Google Shape;1534;p45"/>
          <p:cNvSpPr txBox="1"/>
          <p:nvPr/>
        </p:nvSpPr>
        <p:spPr>
          <a:xfrm>
            <a:off x="1518558" y="2999139"/>
            <a:ext cx="1978200" cy="43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Istok Web"/>
                <a:ea typeface="Istok Web"/>
                <a:cs typeface="Istok Web"/>
                <a:sym typeface="Istok Web"/>
              </a:rPr>
              <a:t>Saturn is a gas giant and has several rings</a:t>
            </a:r>
            <a:endParaRPr>
              <a:solidFill>
                <a:schemeClr val="lt2"/>
              </a:solidFill>
              <a:latin typeface="Istok Web"/>
              <a:ea typeface="Istok Web"/>
              <a:cs typeface="Istok Web"/>
              <a:sym typeface="Istok Web"/>
            </a:endParaRPr>
          </a:p>
        </p:txBody>
      </p:sp>
      <p:sp>
        <p:nvSpPr>
          <p:cNvPr id="1535" name="Google Shape;1535;p45"/>
          <p:cNvSpPr txBox="1"/>
          <p:nvPr/>
        </p:nvSpPr>
        <p:spPr>
          <a:xfrm>
            <a:off x="1518558" y="3838330"/>
            <a:ext cx="1978200" cy="26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2"/>
                </a:solidFill>
                <a:latin typeface="Poppins"/>
                <a:ea typeface="Poppins"/>
                <a:cs typeface="Poppins"/>
                <a:sym typeface="Poppins"/>
              </a:rPr>
              <a:t>MARS</a:t>
            </a:r>
            <a:endParaRPr sz="1800" b="1">
              <a:solidFill>
                <a:schemeClr val="dk2"/>
              </a:solidFill>
              <a:latin typeface="Poppins"/>
              <a:ea typeface="Poppins"/>
              <a:cs typeface="Poppins"/>
              <a:sym typeface="Poppins"/>
            </a:endParaRPr>
          </a:p>
        </p:txBody>
      </p:sp>
      <p:sp>
        <p:nvSpPr>
          <p:cNvPr id="1536" name="Google Shape;1536;p45"/>
          <p:cNvSpPr txBox="1"/>
          <p:nvPr/>
        </p:nvSpPr>
        <p:spPr>
          <a:xfrm>
            <a:off x="1518558" y="4098339"/>
            <a:ext cx="1978200" cy="43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Istok Web"/>
                <a:ea typeface="Istok Web"/>
                <a:cs typeface="Istok Web"/>
                <a:sym typeface="Istok Web"/>
              </a:rPr>
              <a:t>Despite being red, Mars is a cold place</a:t>
            </a:r>
            <a:endParaRPr>
              <a:solidFill>
                <a:schemeClr val="lt2"/>
              </a:solidFill>
              <a:latin typeface="Istok Web"/>
              <a:ea typeface="Istok Web"/>
              <a:cs typeface="Istok Web"/>
              <a:sym typeface="Istok Web"/>
            </a:endParaRPr>
          </a:p>
        </p:txBody>
      </p:sp>
      <p:cxnSp>
        <p:nvCxnSpPr>
          <p:cNvPr id="1537" name="Google Shape;1537;p45"/>
          <p:cNvCxnSpPr/>
          <p:nvPr/>
        </p:nvCxnSpPr>
        <p:spPr>
          <a:xfrm>
            <a:off x="5074375" y="2125200"/>
            <a:ext cx="1545900" cy="672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538" name="Google Shape;1538;p45"/>
          <p:cNvCxnSpPr/>
          <p:nvPr/>
        </p:nvCxnSpPr>
        <p:spPr>
          <a:xfrm>
            <a:off x="5074375" y="3079381"/>
            <a:ext cx="1512900" cy="335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539" name="Google Shape;1539;p45"/>
          <p:cNvCxnSpPr/>
          <p:nvPr/>
        </p:nvCxnSpPr>
        <p:spPr>
          <a:xfrm rot="10800000" flipH="1">
            <a:off x="5074375" y="3770650"/>
            <a:ext cx="1611300" cy="2655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4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GOALS</a:t>
            </a:r>
            <a:endParaRPr/>
          </a:p>
        </p:txBody>
      </p:sp>
      <p:sp>
        <p:nvSpPr>
          <p:cNvPr id="1545" name="Google Shape;1545;p46"/>
          <p:cNvSpPr txBox="1">
            <a:spLocks noGrp="1"/>
          </p:cNvSpPr>
          <p:nvPr>
            <p:ph type="subTitle" idx="6"/>
          </p:nvPr>
        </p:nvSpPr>
        <p:spPr>
          <a:xfrm>
            <a:off x="2402725" y="3514800"/>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1546" name="Google Shape;1546;p46"/>
          <p:cNvSpPr txBox="1">
            <a:spLocks noGrp="1"/>
          </p:cNvSpPr>
          <p:nvPr>
            <p:ph type="title" idx="2"/>
          </p:nvPr>
        </p:nvSpPr>
        <p:spPr>
          <a:xfrm>
            <a:off x="2402725" y="1487725"/>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GOAL 1</a:t>
            </a:r>
            <a:endParaRPr/>
          </a:p>
        </p:txBody>
      </p:sp>
      <p:sp>
        <p:nvSpPr>
          <p:cNvPr id="1547" name="Google Shape;1547;p46"/>
          <p:cNvSpPr txBox="1">
            <a:spLocks noGrp="1"/>
          </p:cNvSpPr>
          <p:nvPr>
            <p:ph type="subTitle" idx="1"/>
          </p:nvPr>
        </p:nvSpPr>
        <p:spPr>
          <a:xfrm>
            <a:off x="2402725" y="2015425"/>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548" name="Google Shape;1548;p46"/>
          <p:cNvSpPr txBox="1">
            <a:spLocks noGrp="1"/>
          </p:cNvSpPr>
          <p:nvPr>
            <p:ph type="title" idx="3"/>
          </p:nvPr>
        </p:nvSpPr>
        <p:spPr>
          <a:xfrm>
            <a:off x="5965008" y="1487725"/>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GOAL 2</a:t>
            </a:r>
            <a:endParaRPr/>
          </a:p>
        </p:txBody>
      </p:sp>
      <p:sp>
        <p:nvSpPr>
          <p:cNvPr id="1549" name="Google Shape;1549;p46"/>
          <p:cNvSpPr txBox="1">
            <a:spLocks noGrp="1"/>
          </p:cNvSpPr>
          <p:nvPr>
            <p:ph type="subTitle" idx="4"/>
          </p:nvPr>
        </p:nvSpPr>
        <p:spPr>
          <a:xfrm>
            <a:off x="5965002" y="2015425"/>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biggest planet in the Solar System</a:t>
            </a:r>
            <a:endParaRPr/>
          </a:p>
        </p:txBody>
      </p:sp>
      <p:sp>
        <p:nvSpPr>
          <p:cNvPr id="1550" name="Google Shape;1550;p46"/>
          <p:cNvSpPr txBox="1">
            <a:spLocks noGrp="1"/>
          </p:cNvSpPr>
          <p:nvPr>
            <p:ph type="title" idx="5"/>
          </p:nvPr>
        </p:nvSpPr>
        <p:spPr>
          <a:xfrm>
            <a:off x="2402725" y="2987100"/>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GOAL 3</a:t>
            </a:r>
            <a:endParaRPr/>
          </a:p>
        </p:txBody>
      </p:sp>
      <p:sp>
        <p:nvSpPr>
          <p:cNvPr id="1551" name="Google Shape;1551;p46"/>
          <p:cNvSpPr txBox="1">
            <a:spLocks noGrp="1"/>
          </p:cNvSpPr>
          <p:nvPr>
            <p:ph type="title" idx="7"/>
          </p:nvPr>
        </p:nvSpPr>
        <p:spPr>
          <a:xfrm>
            <a:off x="5965008" y="2987100"/>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GOAL 4</a:t>
            </a:r>
            <a:endParaRPr/>
          </a:p>
        </p:txBody>
      </p:sp>
      <p:sp>
        <p:nvSpPr>
          <p:cNvPr id="1552" name="Google Shape;1552;p46"/>
          <p:cNvSpPr txBox="1">
            <a:spLocks noGrp="1"/>
          </p:cNvSpPr>
          <p:nvPr>
            <p:ph type="subTitle" idx="8"/>
          </p:nvPr>
        </p:nvSpPr>
        <p:spPr>
          <a:xfrm>
            <a:off x="5965002" y="3514800"/>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several rings</a:t>
            </a:r>
            <a:endParaRPr/>
          </a:p>
        </p:txBody>
      </p:sp>
      <p:sp>
        <p:nvSpPr>
          <p:cNvPr id="1553" name="Google Shape;1553;p46"/>
          <p:cNvSpPr/>
          <p:nvPr/>
        </p:nvSpPr>
        <p:spPr>
          <a:xfrm flipH="1">
            <a:off x="1200800" y="1651451"/>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1200800" y="3140401"/>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763075" y="1651451"/>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flipH="1">
            <a:off x="4763075" y="3140401"/>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7" name="Google Shape;1557;p46"/>
          <p:cNvGrpSpPr/>
          <p:nvPr/>
        </p:nvGrpSpPr>
        <p:grpSpPr>
          <a:xfrm>
            <a:off x="5003412" y="1829757"/>
            <a:ext cx="339107" cy="463085"/>
            <a:chOff x="3986525" y="2792650"/>
            <a:chExt cx="197075" cy="268175"/>
          </a:xfrm>
        </p:grpSpPr>
        <p:sp>
          <p:nvSpPr>
            <p:cNvPr id="1558" name="Google Shape;1558;p46"/>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6"/>
          <p:cNvGrpSpPr/>
          <p:nvPr/>
        </p:nvGrpSpPr>
        <p:grpSpPr>
          <a:xfrm>
            <a:off x="5020317" y="3318649"/>
            <a:ext cx="305304" cy="463206"/>
            <a:chOff x="4079347" y="3441857"/>
            <a:chExt cx="230453" cy="349642"/>
          </a:xfrm>
        </p:grpSpPr>
        <p:sp>
          <p:nvSpPr>
            <p:cNvPr id="1562" name="Google Shape;1562;p46"/>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6"/>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46"/>
          <p:cNvSpPr/>
          <p:nvPr/>
        </p:nvSpPr>
        <p:spPr>
          <a:xfrm>
            <a:off x="1437325" y="1843925"/>
            <a:ext cx="342923" cy="434745"/>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8" name="Google Shape;1568;p46"/>
          <p:cNvGrpSpPr/>
          <p:nvPr/>
        </p:nvGrpSpPr>
        <p:grpSpPr>
          <a:xfrm>
            <a:off x="1383998" y="3345280"/>
            <a:ext cx="414853" cy="409835"/>
            <a:chOff x="3858100" y="1435075"/>
            <a:chExt cx="487775" cy="481875"/>
          </a:xfrm>
        </p:grpSpPr>
        <p:sp>
          <p:nvSpPr>
            <p:cNvPr id="1569" name="Google Shape;1569;p4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70" name="Google Shape;1570;p4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71" name="Google Shape;1571;p4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72" name="Google Shape;1572;p4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73" name="Google Shape;1573;p4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47"/>
          <p:cNvSpPr txBox="1">
            <a:spLocks noGrp="1"/>
          </p:cNvSpPr>
          <p:nvPr>
            <p:ph type="title"/>
          </p:nvPr>
        </p:nvSpPr>
        <p:spPr>
          <a:xfrm>
            <a:off x="713100" y="539400"/>
            <a:ext cx="48387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700"/>
              <a:t>AWESOME</a:t>
            </a:r>
            <a:r>
              <a:rPr lang="en" sz="8400"/>
              <a:t> </a:t>
            </a:r>
            <a:r>
              <a:rPr lang="en" sz="9900">
                <a:solidFill>
                  <a:schemeClr val="lt2"/>
                </a:solidFill>
              </a:rPr>
              <a:t>WATER</a:t>
            </a:r>
            <a:endParaRPr sz="9900">
              <a:solidFill>
                <a:schemeClr val="lt2"/>
              </a:solidFill>
            </a:endParaRPr>
          </a:p>
        </p:txBody>
      </p:sp>
      <p:sp>
        <p:nvSpPr>
          <p:cNvPr id="1579" name="Google Shape;1579;p47"/>
          <p:cNvSpPr/>
          <p:nvPr/>
        </p:nvSpPr>
        <p:spPr>
          <a:xfrm>
            <a:off x="7167925" y="333448"/>
            <a:ext cx="200621" cy="20059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0" name="Google Shape;1580;p47"/>
          <p:cNvGrpSpPr/>
          <p:nvPr/>
        </p:nvGrpSpPr>
        <p:grpSpPr>
          <a:xfrm>
            <a:off x="5739881" y="1581254"/>
            <a:ext cx="4609762" cy="3133030"/>
            <a:chOff x="5739881" y="1581254"/>
            <a:chExt cx="4609762" cy="3133030"/>
          </a:xfrm>
        </p:grpSpPr>
        <p:sp>
          <p:nvSpPr>
            <p:cNvPr id="1581" name="Google Shape;1581;p47"/>
            <p:cNvSpPr/>
            <p:nvPr/>
          </p:nvSpPr>
          <p:spPr>
            <a:xfrm rot="899951">
              <a:off x="8600208" y="35517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7"/>
            <p:cNvSpPr/>
            <p:nvPr/>
          </p:nvSpPr>
          <p:spPr>
            <a:xfrm flipH="1">
              <a:off x="5739881" y="4400568"/>
              <a:ext cx="371929" cy="52607"/>
            </a:xfrm>
            <a:custGeom>
              <a:avLst/>
              <a:gdLst/>
              <a:ahLst/>
              <a:cxnLst/>
              <a:rect l="l" t="t" r="r" b="b"/>
              <a:pathLst>
                <a:path w="6568" h="929" extrusionOk="0">
                  <a:moveTo>
                    <a:pt x="477" y="1"/>
                  </a:moveTo>
                  <a:cubicBezTo>
                    <a:pt x="226" y="1"/>
                    <a:pt x="1" y="201"/>
                    <a:pt x="1" y="452"/>
                  </a:cubicBezTo>
                  <a:cubicBezTo>
                    <a:pt x="1" y="703"/>
                    <a:pt x="226" y="928"/>
                    <a:pt x="477" y="928"/>
                  </a:cubicBezTo>
                  <a:lnTo>
                    <a:pt x="6091" y="928"/>
                  </a:lnTo>
                  <a:cubicBezTo>
                    <a:pt x="6341" y="928"/>
                    <a:pt x="6567" y="703"/>
                    <a:pt x="6567" y="452"/>
                  </a:cubicBezTo>
                  <a:cubicBezTo>
                    <a:pt x="6567" y="201"/>
                    <a:pt x="6341" y="1"/>
                    <a:pt x="60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7"/>
            <p:cNvSpPr/>
            <p:nvPr/>
          </p:nvSpPr>
          <p:spPr>
            <a:xfrm flipH="1">
              <a:off x="6829904" y="4160750"/>
              <a:ext cx="3194754" cy="447074"/>
            </a:xfrm>
            <a:custGeom>
              <a:avLst/>
              <a:gdLst/>
              <a:ahLst/>
              <a:cxnLst/>
              <a:rect l="l" t="t" r="r" b="b"/>
              <a:pathLst>
                <a:path w="56417" h="7895" extrusionOk="0">
                  <a:moveTo>
                    <a:pt x="3960" y="0"/>
                  </a:moveTo>
                  <a:cubicBezTo>
                    <a:pt x="1780" y="0"/>
                    <a:pt x="0" y="1780"/>
                    <a:pt x="0" y="3960"/>
                  </a:cubicBezTo>
                  <a:cubicBezTo>
                    <a:pt x="0" y="6115"/>
                    <a:pt x="1780" y="7895"/>
                    <a:pt x="3960" y="7895"/>
                  </a:cubicBezTo>
                  <a:lnTo>
                    <a:pt x="52457" y="7895"/>
                  </a:lnTo>
                  <a:cubicBezTo>
                    <a:pt x="54637" y="7895"/>
                    <a:pt x="56417" y="6115"/>
                    <a:pt x="56417" y="3960"/>
                  </a:cubicBezTo>
                  <a:cubicBezTo>
                    <a:pt x="56417" y="1780"/>
                    <a:pt x="54637" y="0"/>
                    <a:pt x="52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7"/>
            <p:cNvSpPr/>
            <p:nvPr/>
          </p:nvSpPr>
          <p:spPr>
            <a:xfrm flipH="1">
              <a:off x="7381965" y="4311153"/>
              <a:ext cx="271132" cy="71011"/>
            </a:xfrm>
            <a:custGeom>
              <a:avLst/>
              <a:gdLst/>
              <a:ahLst/>
              <a:cxnLst/>
              <a:rect l="l" t="t" r="r" b="b"/>
              <a:pathLst>
                <a:path w="4788" h="1254" extrusionOk="0">
                  <a:moveTo>
                    <a:pt x="602" y="1"/>
                  </a:moveTo>
                  <a:cubicBezTo>
                    <a:pt x="276" y="1"/>
                    <a:pt x="0" y="302"/>
                    <a:pt x="0" y="627"/>
                  </a:cubicBezTo>
                  <a:cubicBezTo>
                    <a:pt x="0" y="978"/>
                    <a:pt x="276" y="1254"/>
                    <a:pt x="602" y="1254"/>
                  </a:cubicBezTo>
                  <a:lnTo>
                    <a:pt x="4161" y="1254"/>
                  </a:lnTo>
                  <a:cubicBezTo>
                    <a:pt x="4512" y="1254"/>
                    <a:pt x="4787" y="978"/>
                    <a:pt x="4787" y="627"/>
                  </a:cubicBezTo>
                  <a:cubicBezTo>
                    <a:pt x="4787" y="302"/>
                    <a:pt x="4512" y="1"/>
                    <a:pt x="4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flipH="1">
              <a:off x="7997903" y="4311153"/>
              <a:ext cx="271132" cy="71011"/>
            </a:xfrm>
            <a:custGeom>
              <a:avLst/>
              <a:gdLst/>
              <a:ahLst/>
              <a:cxnLst/>
              <a:rect l="l" t="t" r="r" b="b"/>
              <a:pathLst>
                <a:path w="4788" h="1254" extrusionOk="0">
                  <a:moveTo>
                    <a:pt x="627" y="1"/>
                  </a:moveTo>
                  <a:cubicBezTo>
                    <a:pt x="276" y="1"/>
                    <a:pt x="0" y="302"/>
                    <a:pt x="0" y="627"/>
                  </a:cubicBezTo>
                  <a:cubicBezTo>
                    <a:pt x="0" y="978"/>
                    <a:pt x="276" y="1254"/>
                    <a:pt x="627" y="1254"/>
                  </a:cubicBezTo>
                  <a:lnTo>
                    <a:pt x="4186" y="1254"/>
                  </a:lnTo>
                  <a:cubicBezTo>
                    <a:pt x="4511" y="1254"/>
                    <a:pt x="4787" y="978"/>
                    <a:pt x="4787" y="627"/>
                  </a:cubicBezTo>
                  <a:cubicBezTo>
                    <a:pt x="4787" y="302"/>
                    <a:pt x="4511" y="1"/>
                    <a:pt x="41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7"/>
            <p:cNvSpPr/>
            <p:nvPr/>
          </p:nvSpPr>
          <p:spPr>
            <a:xfrm flipH="1">
              <a:off x="8613897" y="4311153"/>
              <a:ext cx="272548" cy="71011"/>
            </a:xfrm>
            <a:custGeom>
              <a:avLst/>
              <a:gdLst/>
              <a:ahLst/>
              <a:cxnLst/>
              <a:rect l="l" t="t" r="r" b="b"/>
              <a:pathLst>
                <a:path w="4813" h="1254" extrusionOk="0">
                  <a:moveTo>
                    <a:pt x="627" y="1"/>
                  </a:moveTo>
                  <a:cubicBezTo>
                    <a:pt x="302" y="1"/>
                    <a:pt x="1" y="302"/>
                    <a:pt x="1" y="627"/>
                  </a:cubicBezTo>
                  <a:cubicBezTo>
                    <a:pt x="1" y="978"/>
                    <a:pt x="302" y="1254"/>
                    <a:pt x="627" y="1254"/>
                  </a:cubicBezTo>
                  <a:lnTo>
                    <a:pt x="4186" y="1254"/>
                  </a:lnTo>
                  <a:cubicBezTo>
                    <a:pt x="4512" y="1254"/>
                    <a:pt x="4813" y="978"/>
                    <a:pt x="4813" y="627"/>
                  </a:cubicBezTo>
                  <a:cubicBezTo>
                    <a:pt x="4813" y="302"/>
                    <a:pt x="4512" y="1"/>
                    <a:pt x="41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7"/>
            <p:cNvSpPr/>
            <p:nvPr/>
          </p:nvSpPr>
          <p:spPr>
            <a:xfrm flipH="1">
              <a:off x="9231250" y="4311153"/>
              <a:ext cx="271132" cy="71011"/>
            </a:xfrm>
            <a:custGeom>
              <a:avLst/>
              <a:gdLst/>
              <a:ahLst/>
              <a:cxnLst/>
              <a:rect l="l" t="t" r="r" b="b"/>
              <a:pathLst>
                <a:path w="4788" h="1254" extrusionOk="0">
                  <a:moveTo>
                    <a:pt x="627" y="1"/>
                  </a:moveTo>
                  <a:cubicBezTo>
                    <a:pt x="276" y="1"/>
                    <a:pt x="1" y="302"/>
                    <a:pt x="1" y="627"/>
                  </a:cubicBezTo>
                  <a:cubicBezTo>
                    <a:pt x="1" y="978"/>
                    <a:pt x="276" y="1254"/>
                    <a:pt x="627" y="1254"/>
                  </a:cubicBezTo>
                  <a:lnTo>
                    <a:pt x="4161" y="1254"/>
                  </a:lnTo>
                  <a:cubicBezTo>
                    <a:pt x="4512" y="1254"/>
                    <a:pt x="4788" y="978"/>
                    <a:pt x="4788" y="627"/>
                  </a:cubicBezTo>
                  <a:cubicBezTo>
                    <a:pt x="4788" y="302"/>
                    <a:pt x="4512" y="1"/>
                    <a:pt x="4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flipH="1">
              <a:off x="9818816" y="2784079"/>
              <a:ext cx="163257" cy="93719"/>
            </a:xfrm>
            <a:custGeom>
              <a:avLst/>
              <a:gdLst/>
              <a:ahLst/>
              <a:cxnLst/>
              <a:rect l="l" t="t" r="r" b="b"/>
              <a:pathLst>
                <a:path w="2883" h="1655" extrusionOk="0">
                  <a:moveTo>
                    <a:pt x="0" y="0"/>
                  </a:moveTo>
                  <a:lnTo>
                    <a:pt x="0" y="101"/>
                  </a:lnTo>
                  <a:lnTo>
                    <a:pt x="401" y="101"/>
                  </a:lnTo>
                  <a:lnTo>
                    <a:pt x="878" y="552"/>
                  </a:lnTo>
                  <a:lnTo>
                    <a:pt x="702" y="552"/>
                  </a:lnTo>
                  <a:lnTo>
                    <a:pt x="702" y="652"/>
                  </a:lnTo>
                  <a:lnTo>
                    <a:pt x="978" y="652"/>
                  </a:lnTo>
                  <a:lnTo>
                    <a:pt x="1254" y="928"/>
                  </a:lnTo>
                  <a:lnTo>
                    <a:pt x="1980" y="928"/>
                  </a:lnTo>
                  <a:lnTo>
                    <a:pt x="2156" y="1103"/>
                  </a:lnTo>
                  <a:lnTo>
                    <a:pt x="2156" y="1479"/>
                  </a:lnTo>
                  <a:lnTo>
                    <a:pt x="2331" y="1654"/>
                  </a:lnTo>
                  <a:lnTo>
                    <a:pt x="2883" y="1654"/>
                  </a:lnTo>
                  <a:lnTo>
                    <a:pt x="28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7"/>
            <p:cNvSpPr/>
            <p:nvPr/>
          </p:nvSpPr>
          <p:spPr>
            <a:xfrm flipH="1">
              <a:off x="9804603" y="2784079"/>
              <a:ext cx="14270" cy="93719"/>
            </a:xfrm>
            <a:custGeom>
              <a:avLst/>
              <a:gdLst/>
              <a:ahLst/>
              <a:cxnLst/>
              <a:rect l="l" t="t" r="r" b="b"/>
              <a:pathLst>
                <a:path w="252" h="1655" extrusionOk="0">
                  <a:moveTo>
                    <a:pt x="1" y="0"/>
                  </a:moveTo>
                  <a:lnTo>
                    <a:pt x="1" y="1654"/>
                  </a:lnTo>
                  <a:lnTo>
                    <a:pt x="251" y="1654"/>
                  </a:lnTo>
                  <a:lnTo>
                    <a:pt x="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7"/>
            <p:cNvSpPr/>
            <p:nvPr/>
          </p:nvSpPr>
          <p:spPr>
            <a:xfrm flipH="1">
              <a:off x="9821648" y="3197063"/>
              <a:ext cx="242762" cy="139134"/>
            </a:xfrm>
            <a:custGeom>
              <a:avLst/>
              <a:gdLst/>
              <a:ahLst/>
              <a:cxnLst/>
              <a:rect l="l" t="t" r="r" b="b"/>
              <a:pathLst>
                <a:path w="4287" h="2457" extrusionOk="0">
                  <a:moveTo>
                    <a:pt x="1" y="1"/>
                  </a:moveTo>
                  <a:lnTo>
                    <a:pt x="1" y="151"/>
                  </a:lnTo>
                  <a:lnTo>
                    <a:pt x="627" y="151"/>
                  </a:lnTo>
                  <a:lnTo>
                    <a:pt x="1329" y="853"/>
                  </a:lnTo>
                  <a:lnTo>
                    <a:pt x="1053" y="853"/>
                  </a:lnTo>
                  <a:lnTo>
                    <a:pt x="1053" y="1003"/>
                  </a:lnTo>
                  <a:lnTo>
                    <a:pt x="1454" y="1003"/>
                  </a:lnTo>
                  <a:lnTo>
                    <a:pt x="1855" y="1404"/>
                  </a:lnTo>
                  <a:lnTo>
                    <a:pt x="2958" y="1404"/>
                  </a:lnTo>
                  <a:lnTo>
                    <a:pt x="3209" y="1630"/>
                  </a:lnTo>
                  <a:lnTo>
                    <a:pt x="3209" y="2206"/>
                  </a:lnTo>
                  <a:lnTo>
                    <a:pt x="3459" y="2457"/>
                  </a:lnTo>
                  <a:lnTo>
                    <a:pt x="4286" y="2457"/>
                  </a:lnTo>
                  <a:lnTo>
                    <a:pt x="42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flipH="1">
              <a:off x="9798940" y="3197063"/>
              <a:ext cx="22764" cy="139134"/>
            </a:xfrm>
            <a:custGeom>
              <a:avLst/>
              <a:gdLst/>
              <a:ahLst/>
              <a:cxnLst/>
              <a:rect l="l" t="t" r="r" b="b"/>
              <a:pathLst>
                <a:path w="402" h="2457" extrusionOk="0">
                  <a:moveTo>
                    <a:pt x="0" y="1"/>
                  </a:moveTo>
                  <a:lnTo>
                    <a:pt x="0" y="2457"/>
                  </a:lnTo>
                  <a:lnTo>
                    <a:pt x="401" y="2457"/>
                  </a:lnTo>
                  <a:lnTo>
                    <a:pt x="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flipH="1">
              <a:off x="6326032" y="1851651"/>
              <a:ext cx="12854" cy="371873"/>
            </a:xfrm>
            <a:custGeom>
              <a:avLst/>
              <a:gdLst/>
              <a:ahLst/>
              <a:cxnLst/>
              <a:rect l="l" t="t" r="r" b="b"/>
              <a:pathLst>
                <a:path w="227" h="6567" extrusionOk="0">
                  <a:moveTo>
                    <a:pt x="1" y="0"/>
                  </a:moveTo>
                  <a:lnTo>
                    <a:pt x="1" y="6566"/>
                  </a:lnTo>
                  <a:lnTo>
                    <a:pt x="226" y="6566"/>
                  </a:lnTo>
                  <a:lnTo>
                    <a:pt x="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flipH="1">
              <a:off x="9385956" y="3749125"/>
              <a:ext cx="441411" cy="393221"/>
            </a:xfrm>
            <a:custGeom>
              <a:avLst/>
              <a:gdLst/>
              <a:ahLst/>
              <a:cxnLst/>
              <a:rect l="l" t="t" r="r" b="b"/>
              <a:pathLst>
                <a:path w="7795" h="6944" extrusionOk="0">
                  <a:moveTo>
                    <a:pt x="802" y="1"/>
                  </a:moveTo>
                  <a:lnTo>
                    <a:pt x="0" y="928"/>
                  </a:lnTo>
                  <a:lnTo>
                    <a:pt x="6993" y="6943"/>
                  </a:lnTo>
                  <a:lnTo>
                    <a:pt x="7795" y="6016"/>
                  </a:lnTo>
                  <a:lnTo>
                    <a:pt x="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flipH="1">
              <a:off x="8917590" y="3749125"/>
              <a:ext cx="441468" cy="393221"/>
            </a:xfrm>
            <a:custGeom>
              <a:avLst/>
              <a:gdLst/>
              <a:ahLst/>
              <a:cxnLst/>
              <a:rect l="l" t="t" r="r" b="b"/>
              <a:pathLst>
                <a:path w="7796" h="6944" extrusionOk="0">
                  <a:moveTo>
                    <a:pt x="6993" y="1"/>
                  </a:moveTo>
                  <a:lnTo>
                    <a:pt x="1" y="6016"/>
                  </a:lnTo>
                  <a:lnTo>
                    <a:pt x="803" y="6943"/>
                  </a:lnTo>
                  <a:lnTo>
                    <a:pt x="7795" y="928"/>
                  </a:lnTo>
                  <a:lnTo>
                    <a:pt x="69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flipH="1">
              <a:off x="8764299" y="3749125"/>
              <a:ext cx="441468" cy="393221"/>
            </a:xfrm>
            <a:custGeom>
              <a:avLst/>
              <a:gdLst/>
              <a:ahLst/>
              <a:cxnLst/>
              <a:rect l="l" t="t" r="r" b="b"/>
              <a:pathLst>
                <a:path w="7796" h="6944" extrusionOk="0">
                  <a:moveTo>
                    <a:pt x="803" y="1"/>
                  </a:moveTo>
                  <a:lnTo>
                    <a:pt x="1" y="928"/>
                  </a:lnTo>
                  <a:lnTo>
                    <a:pt x="6993" y="6943"/>
                  </a:lnTo>
                  <a:lnTo>
                    <a:pt x="7795" y="6016"/>
                  </a:lnTo>
                  <a:lnTo>
                    <a:pt x="8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flipH="1">
              <a:off x="8295990" y="3749125"/>
              <a:ext cx="441411" cy="393221"/>
            </a:xfrm>
            <a:custGeom>
              <a:avLst/>
              <a:gdLst/>
              <a:ahLst/>
              <a:cxnLst/>
              <a:rect l="l" t="t" r="r" b="b"/>
              <a:pathLst>
                <a:path w="7795" h="6944" extrusionOk="0">
                  <a:moveTo>
                    <a:pt x="6993" y="1"/>
                  </a:moveTo>
                  <a:lnTo>
                    <a:pt x="0" y="6016"/>
                  </a:lnTo>
                  <a:lnTo>
                    <a:pt x="802" y="6943"/>
                  </a:lnTo>
                  <a:lnTo>
                    <a:pt x="7795" y="928"/>
                  </a:lnTo>
                  <a:lnTo>
                    <a:pt x="69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7"/>
            <p:cNvSpPr/>
            <p:nvPr/>
          </p:nvSpPr>
          <p:spPr>
            <a:xfrm flipH="1">
              <a:off x="8148362" y="3749125"/>
              <a:ext cx="439996" cy="393221"/>
            </a:xfrm>
            <a:custGeom>
              <a:avLst/>
              <a:gdLst/>
              <a:ahLst/>
              <a:cxnLst/>
              <a:rect l="l" t="t" r="r" b="b"/>
              <a:pathLst>
                <a:path w="7770" h="6944" extrusionOk="0">
                  <a:moveTo>
                    <a:pt x="777" y="1"/>
                  </a:moveTo>
                  <a:lnTo>
                    <a:pt x="0" y="928"/>
                  </a:lnTo>
                  <a:lnTo>
                    <a:pt x="6967" y="6943"/>
                  </a:lnTo>
                  <a:lnTo>
                    <a:pt x="7770" y="6016"/>
                  </a:lnTo>
                  <a:lnTo>
                    <a:pt x="7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7"/>
            <p:cNvSpPr/>
            <p:nvPr/>
          </p:nvSpPr>
          <p:spPr>
            <a:xfrm flipH="1">
              <a:off x="7679996" y="3749125"/>
              <a:ext cx="440052" cy="393221"/>
            </a:xfrm>
            <a:custGeom>
              <a:avLst/>
              <a:gdLst/>
              <a:ahLst/>
              <a:cxnLst/>
              <a:rect l="l" t="t" r="r" b="b"/>
              <a:pathLst>
                <a:path w="7771" h="6944" extrusionOk="0">
                  <a:moveTo>
                    <a:pt x="6993" y="1"/>
                  </a:moveTo>
                  <a:lnTo>
                    <a:pt x="1" y="6016"/>
                  </a:lnTo>
                  <a:lnTo>
                    <a:pt x="803" y="6943"/>
                  </a:lnTo>
                  <a:lnTo>
                    <a:pt x="7770" y="928"/>
                  </a:lnTo>
                  <a:lnTo>
                    <a:pt x="69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flipH="1">
              <a:off x="7533840" y="3749125"/>
              <a:ext cx="441411" cy="393221"/>
            </a:xfrm>
            <a:custGeom>
              <a:avLst/>
              <a:gdLst/>
              <a:ahLst/>
              <a:cxnLst/>
              <a:rect l="l" t="t" r="r" b="b"/>
              <a:pathLst>
                <a:path w="7795" h="6944" extrusionOk="0">
                  <a:moveTo>
                    <a:pt x="802" y="1"/>
                  </a:moveTo>
                  <a:lnTo>
                    <a:pt x="0" y="928"/>
                  </a:lnTo>
                  <a:lnTo>
                    <a:pt x="6993" y="6943"/>
                  </a:lnTo>
                  <a:lnTo>
                    <a:pt x="7795" y="6016"/>
                  </a:lnTo>
                  <a:lnTo>
                    <a:pt x="8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flipH="1">
              <a:off x="7065474" y="3749125"/>
              <a:ext cx="440052" cy="393221"/>
            </a:xfrm>
            <a:custGeom>
              <a:avLst/>
              <a:gdLst/>
              <a:ahLst/>
              <a:cxnLst/>
              <a:rect l="l" t="t" r="r" b="b"/>
              <a:pathLst>
                <a:path w="7771" h="6944" extrusionOk="0">
                  <a:moveTo>
                    <a:pt x="6968" y="1"/>
                  </a:moveTo>
                  <a:lnTo>
                    <a:pt x="1" y="6016"/>
                  </a:lnTo>
                  <a:lnTo>
                    <a:pt x="778" y="6943"/>
                  </a:lnTo>
                  <a:lnTo>
                    <a:pt x="7770" y="928"/>
                  </a:lnTo>
                  <a:lnTo>
                    <a:pt x="69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7"/>
            <p:cNvSpPr/>
            <p:nvPr/>
          </p:nvSpPr>
          <p:spPr>
            <a:xfrm flipH="1">
              <a:off x="7444425" y="4247334"/>
              <a:ext cx="52550" cy="99381"/>
            </a:xfrm>
            <a:custGeom>
              <a:avLst/>
              <a:gdLst/>
              <a:ahLst/>
              <a:cxnLst/>
              <a:rect l="l" t="t" r="r" b="b"/>
              <a:pathLst>
                <a:path w="928" h="1755" extrusionOk="0">
                  <a:moveTo>
                    <a:pt x="0" y="0"/>
                  </a:moveTo>
                  <a:lnTo>
                    <a:pt x="0" y="1754"/>
                  </a:lnTo>
                  <a:lnTo>
                    <a:pt x="928" y="1754"/>
                  </a:lnTo>
                  <a:lnTo>
                    <a:pt x="9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flipH="1">
              <a:off x="7496919" y="3767585"/>
              <a:ext cx="93719" cy="479748"/>
            </a:xfrm>
            <a:custGeom>
              <a:avLst/>
              <a:gdLst/>
              <a:ahLst/>
              <a:cxnLst/>
              <a:rect l="l" t="t" r="r" b="b"/>
              <a:pathLst>
                <a:path w="1655" h="8472" extrusionOk="0">
                  <a:moveTo>
                    <a:pt x="0" y="1"/>
                  </a:moveTo>
                  <a:lnTo>
                    <a:pt x="0" y="8472"/>
                  </a:lnTo>
                  <a:lnTo>
                    <a:pt x="1654" y="8472"/>
                  </a:lnTo>
                  <a:lnTo>
                    <a:pt x="16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flipH="1">
              <a:off x="7444425" y="3767585"/>
              <a:ext cx="52550" cy="479748"/>
            </a:xfrm>
            <a:custGeom>
              <a:avLst/>
              <a:gdLst/>
              <a:ahLst/>
              <a:cxnLst/>
              <a:rect l="l" t="t" r="r" b="b"/>
              <a:pathLst>
                <a:path w="928" h="8472" extrusionOk="0">
                  <a:moveTo>
                    <a:pt x="0" y="1"/>
                  </a:moveTo>
                  <a:lnTo>
                    <a:pt x="0" y="8472"/>
                  </a:lnTo>
                  <a:lnTo>
                    <a:pt x="928" y="8472"/>
                  </a:lnTo>
                  <a:lnTo>
                    <a:pt x="9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7"/>
            <p:cNvSpPr/>
            <p:nvPr/>
          </p:nvSpPr>
          <p:spPr>
            <a:xfrm flipH="1">
              <a:off x="7496919" y="4247334"/>
              <a:ext cx="93719" cy="99381"/>
            </a:xfrm>
            <a:custGeom>
              <a:avLst/>
              <a:gdLst/>
              <a:ahLst/>
              <a:cxnLst/>
              <a:rect l="l" t="t" r="r" b="b"/>
              <a:pathLst>
                <a:path w="1655" h="1755" extrusionOk="0">
                  <a:moveTo>
                    <a:pt x="0" y="0"/>
                  </a:moveTo>
                  <a:lnTo>
                    <a:pt x="0" y="1754"/>
                  </a:lnTo>
                  <a:lnTo>
                    <a:pt x="1654" y="1754"/>
                  </a:lnTo>
                  <a:lnTo>
                    <a:pt x="16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7"/>
            <p:cNvSpPr/>
            <p:nvPr/>
          </p:nvSpPr>
          <p:spPr>
            <a:xfrm flipH="1">
              <a:off x="8061778" y="4247334"/>
              <a:ext cx="52550" cy="99381"/>
            </a:xfrm>
            <a:custGeom>
              <a:avLst/>
              <a:gdLst/>
              <a:ahLst/>
              <a:cxnLst/>
              <a:rect l="l" t="t" r="r" b="b"/>
              <a:pathLst>
                <a:path w="928" h="1755" extrusionOk="0">
                  <a:moveTo>
                    <a:pt x="0" y="0"/>
                  </a:moveTo>
                  <a:lnTo>
                    <a:pt x="0" y="1754"/>
                  </a:lnTo>
                  <a:lnTo>
                    <a:pt x="927" y="1754"/>
                  </a:lnTo>
                  <a:lnTo>
                    <a:pt x="9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flipH="1">
              <a:off x="8114272" y="3767585"/>
              <a:ext cx="93775" cy="479748"/>
            </a:xfrm>
            <a:custGeom>
              <a:avLst/>
              <a:gdLst/>
              <a:ahLst/>
              <a:cxnLst/>
              <a:rect l="l" t="t" r="r" b="b"/>
              <a:pathLst>
                <a:path w="1656" h="8472" extrusionOk="0">
                  <a:moveTo>
                    <a:pt x="1" y="1"/>
                  </a:moveTo>
                  <a:lnTo>
                    <a:pt x="1" y="8472"/>
                  </a:lnTo>
                  <a:lnTo>
                    <a:pt x="1655" y="8472"/>
                  </a:lnTo>
                  <a:lnTo>
                    <a:pt x="16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7"/>
            <p:cNvSpPr/>
            <p:nvPr/>
          </p:nvSpPr>
          <p:spPr>
            <a:xfrm flipH="1">
              <a:off x="8061778" y="3767585"/>
              <a:ext cx="52550" cy="479748"/>
            </a:xfrm>
            <a:custGeom>
              <a:avLst/>
              <a:gdLst/>
              <a:ahLst/>
              <a:cxnLst/>
              <a:rect l="l" t="t" r="r" b="b"/>
              <a:pathLst>
                <a:path w="928" h="8472" extrusionOk="0">
                  <a:moveTo>
                    <a:pt x="0" y="1"/>
                  </a:moveTo>
                  <a:lnTo>
                    <a:pt x="0" y="8472"/>
                  </a:lnTo>
                  <a:lnTo>
                    <a:pt x="927" y="8472"/>
                  </a:lnTo>
                  <a:lnTo>
                    <a:pt x="9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7"/>
            <p:cNvSpPr/>
            <p:nvPr/>
          </p:nvSpPr>
          <p:spPr>
            <a:xfrm flipH="1">
              <a:off x="8114272" y="4247334"/>
              <a:ext cx="93775" cy="99381"/>
            </a:xfrm>
            <a:custGeom>
              <a:avLst/>
              <a:gdLst/>
              <a:ahLst/>
              <a:cxnLst/>
              <a:rect l="l" t="t" r="r" b="b"/>
              <a:pathLst>
                <a:path w="1656" h="1755" extrusionOk="0">
                  <a:moveTo>
                    <a:pt x="1" y="0"/>
                  </a:moveTo>
                  <a:lnTo>
                    <a:pt x="1" y="1754"/>
                  </a:lnTo>
                  <a:lnTo>
                    <a:pt x="1655" y="1754"/>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7"/>
            <p:cNvSpPr/>
            <p:nvPr/>
          </p:nvSpPr>
          <p:spPr>
            <a:xfrm flipH="1">
              <a:off x="8679131" y="4247334"/>
              <a:ext cx="52607" cy="99381"/>
            </a:xfrm>
            <a:custGeom>
              <a:avLst/>
              <a:gdLst/>
              <a:ahLst/>
              <a:cxnLst/>
              <a:rect l="l" t="t" r="r" b="b"/>
              <a:pathLst>
                <a:path w="929" h="1755" extrusionOk="0">
                  <a:moveTo>
                    <a:pt x="1" y="0"/>
                  </a:moveTo>
                  <a:lnTo>
                    <a:pt x="1" y="1754"/>
                  </a:lnTo>
                  <a:lnTo>
                    <a:pt x="928" y="1754"/>
                  </a:lnTo>
                  <a:lnTo>
                    <a:pt x="9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flipH="1">
              <a:off x="8731682" y="3767585"/>
              <a:ext cx="93719" cy="479748"/>
            </a:xfrm>
            <a:custGeom>
              <a:avLst/>
              <a:gdLst/>
              <a:ahLst/>
              <a:cxnLst/>
              <a:rect l="l" t="t" r="r" b="b"/>
              <a:pathLst>
                <a:path w="1655" h="8472" extrusionOk="0">
                  <a:moveTo>
                    <a:pt x="1" y="1"/>
                  </a:moveTo>
                  <a:lnTo>
                    <a:pt x="1" y="8472"/>
                  </a:lnTo>
                  <a:lnTo>
                    <a:pt x="1655" y="8472"/>
                  </a:lnTo>
                  <a:lnTo>
                    <a:pt x="16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7"/>
            <p:cNvSpPr/>
            <p:nvPr/>
          </p:nvSpPr>
          <p:spPr>
            <a:xfrm flipH="1">
              <a:off x="8679131" y="3767585"/>
              <a:ext cx="52607" cy="479748"/>
            </a:xfrm>
            <a:custGeom>
              <a:avLst/>
              <a:gdLst/>
              <a:ahLst/>
              <a:cxnLst/>
              <a:rect l="l" t="t" r="r" b="b"/>
              <a:pathLst>
                <a:path w="929" h="8472" extrusionOk="0">
                  <a:moveTo>
                    <a:pt x="1" y="1"/>
                  </a:moveTo>
                  <a:lnTo>
                    <a:pt x="1" y="8472"/>
                  </a:lnTo>
                  <a:lnTo>
                    <a:pt x="928" y="8472"/>
                  </a:lnTo>
                  <a:lnTo>
                    <a:pt x="9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7"/>
            <p:cNvSpPr/>
            <p:nvPr/>
          </p:nvSpPr>
          <p:spPr>
            <a:xfrm flipH="1">
              <a:off x="8731682" y="4247334"/>
              <a:ext cx="93719" cy="99381"/>
            </a:xfrm>
            <a:custGeom>
              <a:avLst/>
              <a:gdLst/>
              <a:ahLst/>
              <a:cxnLst/>
              <a:rect l="l" t="t" r="r" b="b"/>
              <a:pathLst>
                <a:path w="1655" h="1755" extrusionOk="0">
                  <a:moveTo>
                    <a:pt x="1" y="0"/>
                  </a:moveTo>
                  <a:lnTo>
                    <a:pt x="1" y="1754"/>
                  </a:lnTo>
                  <a:lnTo>
                    <a:pt x="1655" y="1754"/>
                  </a:lnTo>
                  <a:lnTo>
                    <a:pt x="16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7"/>
            <p:cNvSpPr/>
            <p:nvPr/>
          </p:nvSpPr>
          <p:spPr>
            <a:xfrm flipH="1">
              <a:off x="9296541" y="4247334"/>
              <a:ext cx="52550" cy="99381"/>
            </a:xfrm>
            <a:custGeom>
              <a:avLst/>
              <a:gdLst/>
              <a:ahLst/>
              <a:cxnLst/>
              <a:rect l="l" t="t" r="r" b="b"/>
              <a:pathLst>
                <a:path w="928" h="1755" extrusionOk="0">
                  <a:moveTo>
                    <a:pt x="0" y="0"/>
                  </a:moveTo>
                  <a:lnTo>
                    <a:pt x="0" y="1754"/>
                  </a:lnTo>
                  <a:lnTo>
                    <a:pt x="928" y="1754"/>
                  </a:lnTo>
                  <a:lnTo>
                    <a:pt x="9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7"/>
            <p:cNvSpPr/>
            <p:nvPr/>
          </p:nvSpPr>
          <p:spPr>
            <a:xfrm flipH="1">
              <a:off x="9349035" y="3767585"/>
              <a:ext cx="92303" cy="479748"/>
            </a:xfrm>
            <a:custGeom>
              <a:avLst/>
              <a:gdLst/>
              <a:ahLst/>
              <a:cxnLst/>
              <a:rect l="l" t="t" r="r" b="b"/>
              <a:pathLst>
                <a:path w="1630" h="8472" extrusionOk="0">
                  <a:moveTo>
                    <a:pt x="0" y="1"/>
                  </a:moveTo>
                  <a:lnTo>
                    <a:pt x="0" y="8472"/>
                  </a:lnTo>
                  <a:lnTo>
                    <a:pt x="1629" y="8472"/>
                  </a:lnTo>
                  <a:lnTo>
                    <a:pt x="16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7"/>
            <p:cNvSpPr/>
            <p:nvPr/>
          </p:nvSpPr>
          <p:spPr>
            <a:xfrm flipH="1">
              <a:off x="9296541" y="3767585"/>
              <a:ext cx="52550" cy="479748"/>
            </a:xfrm>
            <a:custGeom>
              <a:avLst/>
              <a:gdLst/>
              <a:ahLst/>
              <a:cxnLst/>
              <a:rect l="l" t="t" r="r" b="b"/>
              <a:pathLst>
                <a:path w="928" h="8472" extrusionOk="0">
                  <a:moveTo>
                    <a:pt x="0" y="1"/>
                  </a:moveTo>
                  <a:lnTo>
                    <a:pt x="0" y="8472"/>
                  </a:lnTo>
                  <a:lnTo>
                    <a:pt x="928" y="8472"/>
                  </a:lnTo>
                  <a:lnTo>
                    <a:pt x="9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flipH="1">
              <a:off x="9349035" y="4247334"/>
              <a:ext cx="92303" cy="99381"/>
            </a:xfrm>
            <a:custGeom>
              <a:avLst/>
              <a:gdLst/>
              <a:ahLst/>
              <a:cxnLst/>
              <a:rect l="l" t="t" r="r" b="b"/>
              <a:pathLst>
                <a:path w="1630" h="1755" extrusionOk="0">
                  <a:moveTo>
                    <a:pt x="0" y="0"/>
                  </a:moveTo>
                  <a:lnTo>
                    <a:pt x="0" y="1754"/>
                  </a:lnTo>
                  <a:lnTo>
                    <a:pt x="1629" y="1754"/>
                  </a:lnTo>
                  <a:lnTo>
                    <a:pt x="1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7"/>
            <p:cNvSpPr/>
            <p:nvPr/>
          </p:nvSpPr>
          <p:spPr>
            <a:xfrm flipH="1">
              <a:off x="9052420" y="3238232"/>
              <a:ext cx="76674" cy="127808"/>
            </a:xfrm>
            <a:custGeom>
              <a:avLst/>
              <a:gdLst/>
              <a:ahLst/>
              <a:cxnLst/>
              <a:rect l="l" t="t" r="r" b="b"/>
              <a:pathLst>
                <a:path w="1354" h="2257" extrusionOk="0">
                  <a:moveTo>
                    <a:pt x="75" y="0"/>
                  </a:moveTo>
                  <a:lnTo>
                    <a:pt x="0" y="76"/>
                  </a:lnTo>
                  <a:lnTo>
                    <a:pt x="1228" y="1128"/>
                  </a:lnTo>
                  <a:lnTo>
                    <a:pt x="0" y="2156"/>
                  </a:lnTo>
                  <a:lnTo>
                    <a:pt x="75" y="2256"/>
                  </a:lnTo>
                  <a:lnTo>
                    <a:pt x="1354" y="1178"/>
                  </a:lnTo>
                  <a:lnTo>
                    <a:pt x="1354" y="1078"/>
                  </a:lnTo>
                  <a:lnTo>
                    <a:pt x="75" y="0"/>
                  </a:lnTo>
                  <a:close/>
                </a:path>
              </a:pathLst>
            </a:custGeom>
            <a:solidFill>
              <a:srgbClr val="80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7"/>
            <p:cNvSpPr/>
            <p:nvPr/>
          </p:nvSpPr>
          <p:spPr>
            <a:xfrm flipH="1">
              <a:off x="9052420" y="3114727"/>
              <a:ext cx="76674" cy="127808"/>
            </a:xfrm>
            <a:custGeom>
              <a:avLst/>
              <a:gdLst/>
              <a:ahLst/>
              <a:cxnLst/>
              <a:rect l="l" t="t" r="r" b="b"/>
              <a:pathLst>
                <a:path w="1354" h="2257" extrusionOk="0">
                  <a:moveTo>
                    <a:pt x="75" y="1"/>
                  </a:moveTo>
                  <a:lnTo>
                    <a:pt x="0" y="101"/>
                  </a:lnTo>
                  <a:lnTo>
                    <a:pt x="1228" y="1129"/>
                  </a:lnTo>
                  <a:lnTo>
                    <a:pt x="0" y="2181"/>
                  </a:lnTo>
                  <a:lnTo>
                    <a:pt x="75" y="2257"/>
                  </a:lnTo>
                  <a:lnTo>
                    <a:pt x="1354" y="1179"/>
                  </a:lnTo>
                  <a:lnTo>
                    <a:pt x="1354" y="1104"/>
                  </a:lnTo>
                  <a:lnTo>
                    <a:pt x="75" y="1"/>
                  </a:lnTo>
                  <a:close/>
                </a:path>
              </a:pathLst>
            </a:custGeom>
            <a:solidFill>
              <a:srgbClr val="80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flipH="1">
              <a:off x="9052420" y="2992695"/>
              <a:ext cx="76674" cy="127808"/>
            </a:xfrm>
            <a:custGeom>
              <a:avLst/>
              <a:gdLst/>
              <a:ahLst/>
              <a:cxnLst/>
              <a:rect l="l" t="t" r="r" b="b"/>
              <a:pathLst>
                <a:path w="1354" h="2257" extrusionOk="0">
                  <a:moveTo>
                    <a:pt x="75" y="0"/>
                  </a:moveTo>
                  <a:lnTo>
                    <a:pt x="0" y="101"/>
                  </a:lnTo>
                  <a:lnTo>
                    <a:pt x="1228" y="1128"/>
                  </a:lnTo>
                  <a:lnTo>
                    <a:pt x="0" y="2156"/>
                  </a:lnTo>
                  <a:lnTo>
                    <a:pt x="75" y="2256"/>
                  </a:lnTo>
                  <a:lnTo>
                    <a:pt x="1354" y="1178"/>
                  </a:lnTo>
                  <a:lnTo>
                    <a:pt x="1354" y="1078"/>
                  </a:lnTo>
                  <a:lnTo>
                    <a:pt x="75" y="0"/>
                  </a:lnTo>
                  <a:close/>
                </a:path>
              </a:pathLst>
            </a:custGeom>
            <a:solidFill>
              <a:srgbClr val="80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7"/>
            <p:cNvSpPr/>
            <p:nvPr/>
          </p:nvSpPr>
          <p:spPr>
            <a:xfrm flipH="1">
              <a:off x="9052420" y="2870662"/>
              <a:ext cx="76674" cy="127752"/>
            </a:xfrm>
            <a:custGeom>
              <a:avLst/>
              <a:gdLst/>
              <a:ahLst/>
              <a:cxnLst/>
              <a:rect l="l" t="t" r="r" b="b"/>
              <a:pathLst>
                <a:path w="1354" h="2256" extrusionOk="0">
                  <a:moveTo>
                    <a:pt x="75" y="0"/>
                  </a:moveTo>
                  <a:lnTo>
                    <a:pt x="0" y="75"/>
                  </a:lnTo>
                  <a:lnTo>
                    <a:pt x="1228" y="1128"/>
                  </a:lnTo>
                  <a:lnTo>
                    <a:pt x="0" y="2155"/>
                  </a:lnTo>
                  <a:lnTo>
                    <a:pt x="75" y="2256"/>
                  </a:lnTo>
                  <a:lnTo>
                    <a:pt x="1354" y="1178"/>
                  </a:lnTo>
                  <a:lnTo>
                    <a:pt x="1354" y="1078"/>
                  </a:lnTo>
                  <a:lnTo>
                    <a:pt x="75" y="0"/>
                  </a:lnTo>
                  <a:close/>
                </a:path>
              </a:pathLst>
            </a:custGeom>
            <a:solidFill>
              <a:srgbClr val="80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7"/>
            <p:cNvSpPr/>
            <p:nvPr/>
          </p:nvSpPr>
          <p:spPr>
            <a:xfrm flipH="1">
              <a:off x="9052420" y="2747158"/>
              <a:ext cx="76674" cy="127808"/>
            </a:xfrm>
            <a:custGeom>
              <a:avLst/>
              <a:gdLst/>
              <a:ahLst/>
              <a:cxnLst/>
              <a:rect l="l" t="t" r="r" b="b"/>
              <a:pathLst>
                <a:path w="1354" h="2257" extrusionOk="0">
                  <a:moveTo>
                    <a:pt x="75" y="1"/>
                  </a:moveTo>
                  <a:lnTo>
                    <a:pt x="0" y="101"/>
                  </a:lnTo>
                  <a:lnTo>
                    <a:pt x="1228" y="1128"/>
                  </a:lnTo>
                  <a:lnTo>
                    <a:pt x="0" y="2181"/>
                  </a:lnTo>
                  <a:lnTo>
                    <a:pt x="75" y="2256"/>
                  </a:lnTo>
                  <a:lnTo>
                    <a:pt x="1354" y="1179"/>
                  </a:lnTo>
                  <a:lnTo>
                    <a:pt x="1354" y="1078"/>
                  </a:lnTo>
                  <a:lnTo>
                    <a:pt x="75" y="1"/>
                  </a:lnTo>
                  <a:close/>
                </a:path>
              </a:pathLst>
            </a:custGeom>
            <a:solidFill>
              <a:srgbClr val="80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flipH="1">
              <a:off x="9052420" y="2625126"/>
              <a:ext cx="76674" cy="127752"/>
            </a:xfrm>
            <a:custGeom>
              <a:avLst/>
              <a:gdLst/>
              <a:ahLst/>
              <a:cxnLst/>
              <a:rect l="l" t="t" r="r" b="b"/>
              <a:pathLst>
                <a:path w="1354" h="2256" extrusionOk="0">
                  <a:moveTo>
                    <a:pt x="75" y="0"/>
                  </a:moveTo>
                  <a:lnTo>
                    <a:pt x="0" y="75"/>
                  </a:lnTo>
                  <a:lnTo>
                    <a:pt x="1228" y="1128"/>
                  </a:lnTo>
                  <a:lnTo>
                    <a:pt x="0" y="2156"/>
                  </a:lnTo>
                  <a:lnTo>
                    <a:pt x="75" y="2256"/>
                  </a:lnTo>
                  <a:lnTo>
                    <a:pt x="1354" y="1178"/>
                  </a:lnTo>
                  <a:lnTo>
                    <a:pt x="1354" y="1078"/>
                  </a:lnTo>
                  <a:lnTo>
                    <a:pt x="75" y="0"/>
                  </a:lnTo>
                  <a:close/>
                </a:path>
              </a:pathLst>
            </a:custGeom>
            <a:solidFill>
              <a:srgbClr val="80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flipH="1">
              <a:off x="9052420" y="2501621"/>
              <a:ext cx="76674" cy="127808"/>
            </a:xfrm>
            <a:custGeom>
              <a:avLst/>
              <a:gdLst/>
              <a:ahLst/>
              <a:cxnLst/>
              <a:rect l="l" t="t" r="r" b="b"/>
              <a:pathLst>
                <a:path w="1354" h="2257" extrusionOk="0">
                  <a:moveTo>
                    <a:pt x="75" y="1"/>
                  </a:moveTo>
                  <a:lnTo>
                    <a:pt x="0" y="101"/>
                  </a:lnTo>
                  <a:lnTo>
                    <a:pt x="1228" y="1154"/>
                  </a:lnTo>
                  <a:lnTo>
                    <a:pt x="0" y="2181"/>
                  </a:lnTo>
                  <a:lnTo>
                    <a:pt x="75" y="2256"/>
                  </a:lnTo>
                  <a:lnTo>
                    <a:pt x="1354" y="1179"/>
                  </a:lnTo>
                  <a:lnTo>
                    <a:pt x="1354" y="1104"/>
                  </a:lnTo>
                  <a:lnTo>
                    <a:pt x="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flipH="1">
              <a:off x="9052420" y="2379589"/>
              <a:ext cx="76674" cy="127808"/>
            </a:xfrm>
            <a:custGeom>
              <a:avLst/>
              <a:gdLst/>
              <a:ahLst/>
              <a:cxnLst/>
              <a:rect l="l" t="t" r="r" b="b"/>
              <a:pathLst>
                <a:path w="1354" h="2257" extrusionOk="0">
                  <a:moveTo>
                    <a:pt x="75" y="0"/>
                  </a:moveTo>
                  <a:lnTo>
                    <a:pt x="0" y="101"/>
                  </a:lnTo>
                  <a:lnTo>
                    <a:pt x="1228" y="1128"/>
                  </a:lnTo>
                  <a:lnTo>
                    <a:pt x="0" y="2156"/>
                  </a:lnTo>
                  <a:lnTo>
                    <a:pt x="75" y="2256"/>
                  </a:lnTo>
                  <a:lnTo>
                    <a:pt x="1354" y="1178"/>
                  </a:lnTo>
                  <a:lnTo>
                    <a:pt x="1354" y="1078"/>
                  </a:lnTo>
                  <a:lnTo>
                    <a:pt x="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flipH="1">
              <a:off x="9052420" y="2257500"/>
              <a:ext cx="76674" cy="127808"/>
            </a:xfrm>
            <a:custGeom>
              <a:avLst/>
              <a:gdLst/>
              <a:ahLst/>
              <a:cxnLst/>
              <a:rect l="l" t="t" r="r" b="b"/>
              <a:pathLst>
                <a:path w="1354" h="2257" extrusionOk="0">
                  <a:moveTo>
                    <a:pt x="75" y="1"/>
                  </a:moveTo>
                  <a:lnTo>
                    <a:pt x="0" y="76"/>
                  </a:lnTo>
                  <a:lnTo>
                    <a:pt x="1228" y="1129"/>
                  </a:lnTo>
                  <a:lnTo>
                    <a:pt x="0" y="2156"/>
                  </a:lnTo>
                  <a:lnTo>
                    <a:pt x="75" y="2257"/>
                  </a:lnTo>
                  <a:lnTo>
                    <a:pt x="1354" y="1179"/>
                  </a:lnTo>
                  <a:lnTo>
                    <a:pt x="1354" y="1079"/>
                  </a:lnTo>
                  <a:lnTo>
                    <a:pt x="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flipH="1">
              <a:off x="9052420" y="2134052"/>
              <a:ext cx="76674" cy="127808"/>
            </a:xfrm>
            <a:custGeom>
              <a:avLst/>
              <a:gdLst/>
              <a:ahLst/>
              <a:cxnLst/>
              <a:rect l="l" t="t" r="r" b="b"/>
              <a:pathLst>
                <a:path w="1354" h="2257" extrusionOk="0">
                  <a:moveTo>
                    <a:pt x="75" y="1"/>
                  </a:moveTo>
                  <a:lnTo>
                    <a:pt x="0" y="101"/>
                  </a:lnTo>
                  <a:lnTo>
                    <a:pt x="1228" y="1128"/>
                  </a:lnTo>
                  <a:lnTo>
                    <a:pt x="0" y="2181"/>
                  </a:lnTo>
                  <a:lnTo>
                    <a:pt x="75" y="2256"/>
                  </a:lnTo>
                  <a:lnTo>
                    <a:pt x="1354" y="1178"/>
                  </a:lnTo>
                  <a:lnTo>
                    <a:pt x="1354" y="1103"/>
                  </a:lnTo>
                  <a:lnTo>
                    <a:pt x="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flipH="1">
              <a:off x="9049589" y="2109929"/>
              <a:ext cx="11382" cy="1351189"/>
            </a:xfrm>
            <a:custGeom>
              <a:avLst/>
              <a:gdLst/>
              <a:ahLst/>
              <a:cxnLst/>
              <a:rect l="l" t="t" r="r" b="b"/>
              <a:pathLst>
                <a:path w="201" h="23861" extrusionOk="0">
                  <a:moveTo>
                    <a:pt x="0" y="0"/>
                  </a:moveTo>
                  <a:lnTo>
                    <a:pt x="0" y="23860"/>
                  </a:lnTo>
                  <a:lnTo>
                    <a:pt x="201" y="23860"/>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flipH="1">
              <a:off x="9121958" y="2109929"/>
              <a:ext cx="11439" cy="1351189"/>
            </a:xfrm>
            <a:custGeom>
              <a:avLst/>
              <a:gdLst/>
              <a:ahLst/>
              <a:cxnLst/>
              <a:rect l="l" t="t" r="r" b="b"/>
              <a:pathLst>
                <a:path w="202" h="23861" extrusionOk="0">
                  <a:moveTo>
                    <a:pt x="1" y="0"/>
                  </a:moveTo>
                  <a:lnTo>
                    <a:pt x="1" y="23860"/>
                  </a:lnTo>
                  <a:lnTo>
                    <a:pt x="201" y="23860"/>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7"/>
            <p:cNvSpPr/>
            <p:nvPr/>
          </p:nvSpPr>
          <p:spPr>
            <a:xfrm flipH="1">
              <a:off x="8945960" y="3385803"/>
              <a:ext cx="291009" cy="80977"/>
            </a:xfrm>
            <a:custGeom>
              <a:avLst/>
              <a:gdLst/>
              <a:ahLst/>
              <a:cxnLst/>
              <a:rect l="l" t="t" r="r" b="b"/>
              <a:pathLst>
                <a:path w="5139" h="1430" extrusionOk="0">
                  <a:moveTo>
                    <a:pt x="0" y="1"/>
                  </a:moveTo>
                  <a:lnTo>
                    <a:pt x="0" y="1429"/>
                  </a:lnTo>
                  <a:lnTo>
                    <a:pt x="5138" y="1429"/>
                  </a:lnTo>
                  <a:lnTo>
                    <a:pt x="5138" y="1"/>
                  </a:lnTo>
                  <a:close/>
                </a:path>
              </a:pathLst>
            </a:custGeom>
            <a:solidFill>
              <a:srgbClr val="B6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7"/>
            <p:cNvSpPr/>
            <p:nvPr/>
          </p:nvSpPr>
          <p:spPr>
            <a:xfrm flipH="1">
              <a:off x="9051004" y="3235400"/>
              <a:ext cx="80977" cy="132055"/>
            </a:xfrm>
            <a:custGeom>
              <a:avLst/>
              <a:gdLst/>
              <a:ahLst/>
              <a:cxnLst/>
              <a:rect l="l" t="t" r="r" b="b"/>
              <a:pathLst>
                <a:path w="1430" h="2332" extrusionOk="0">
                  <a:moveTo>
                    <a:pt x="1304" y="0"/>
                  </a:moveTo>
                  <a:lnTo>
                    <a:pt x="1" y="1103"/>
                  </a:lnTo>
                  <a:lnTo>
                    <a:pt x="1" y="1253"/>
                  </a:lnTo>
                  <a:lnTo>
                    <a:pt x="1304" y="2331"/>
                  </a:lnTo>
                  <a:lnTo>
                    <a:pt x="1430" y="2181"/>
                  </a:lnTo>
                  <a:lnTo>
                    <a:pt x="227" y="1178"/>
                  </a:lnTo>
                  <a:lnTo>
                    <a:pt x="1430" y="176"/>
                  </a:lnTo>
                  <a:lnTo>
                    <a:pt x="1304" y="0"/>
                  </a:lnTo>
                  <a:close/>
                </a:path>
              </a:pathLst>
            </a:custGeom>
            <a:solidFill>
              <a:srgbClr val="B6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7"/>
            <p:cNvSpPr/>
            <p:nvPr/>
          </p:nvSpPr>
          <p:spPr>
            <a:xfrm flipH="1">
              <a:off x="9051004" y="3113311"/>
              <a:ext cx="80977" cy="132055"/>
            </a:xfrm>
            <a:custGeom>
              <a:avLst/>
              <a:gdLst/>
              <a:ahLst/>
              <a:cxnLst/>
              <a:rect l="l" t="t" r="r" b="b"/>
              <a:pathLst>
                <a:path w="1430" h="2332" extrusionOk="0">
                  <a:moveTo>
                    <a:pt x="1304" y="1"/>
                  </a:moveTo>
                  <a:lnTo>
                    <a:pt x="1" y="1079"/>
                  </a:lnTo>
                  <a:lnTo>
                    <a:pt x="1" y="1254"/>
                  </a:lnTo>
                  <a:lnTo>
                    <a:pt x="1304" y="2332"/>
                  </a:lnTo>
                  <a:lnTo>
                    <a:pt x="1430" y="2156"/>
                  </a:lnTo>
                  <a:lnTo>
                    <a:pt x="227" y="1154"/>
                  </a:lnTo>
                  <a:lnTo>
                    <a:pt x="1430" y="151"/>
                  </a:lnTo>
                  <a:lnTo>
                    <a:pt x="1304" y="1"/>
                  </a:lnTo>
                  <a:close/>
                </a:path>
              </a:pathLst>
            </a:custGeom>
            <a:solidFill>
              <a:srgbClr val="B6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7"/>
            <p:cNvSpPr/>
            <p:nvPr/>
          </p:nvSpPr>
          <p:spPr>
            <a:xfrm flipH="1">
              <a:off x="9051004" y="2991279"/>
              <a:ext cx="80977" cy="130640"/>
            </a:xfrm>
            <a:custGeom>
              <a:avLst/>
              <a:gdLst/>
              <a:ahLst/>
              <a:cxnLst/>
              <a:rect l="l" t="t" r="r" b="b"/>
              <a:pathLst>
                <a:path w="1430" h="2307" extrusionOk="0">
                  <a:moveTo>
                    <a:pt x="1304" y="0"/>
                  </a:moveTo>
                  <a:lnTo>
                    <a:pt x="1" y="1078"/>
                  </a:lnTo>
                  <a:lnTo>
                    <a:pt x="1" y="1229"/>
                  </a:lnTo>
                  <a:lnTo>
                    <a:pt x="1304" y="2306"/>
                  </a:lnTo>
                  <a:lnTo>
                    <a:pt x="1430" y="2156"/>
                  </a:lnTo>
                  <a:lnTo>
                    <a:pt x="227" y="1153"/>
                  </a:lnTo>
                  <a:lnTo>
                    <a:pt x="1430" y="151"/>
                  </a:lnTo>
                  <a:lnTo>
                    <a:pt x="1304" y="0"/>
                  </a:lnTo>
                  <a:close/>
                </a:path>
              </a:pathLst>
            </a:custGeom>
            <a:solidFill>
              <a:srgbClr val="B6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7"/>
            <p:cNvSpPr/>
            <p:nvPr/>
          </p:nvSpPr>
          <p:spPr>
            <a:xfrm flipH="1">
              <a:off x="9051004" y="2867774"/>
              <a:ext cx="80977" cy="132055"/>
            </a:xfrm>
            <a:custGeom>
              <a:avLst/>
              <a:gdLst/>
              <a:ahLst/>
              <a:cxnLst/>
              <a:rect l="l" t="t" r="r" b="b"/>
              <a:pathLst>
                <a:path w="1430" h="2332" extrusionOk="0">
                  <a:moveTo>
                    <a:pt x="1304" y="1"/>
                  </a:moveTo>
                  <a:lnTo>
                    <a:pt x="1" y="1104"/>
                  </a:lnTo>
                  <a:lnTo>
                    <a:pt x="1" y="1254"/>
                  </a:lnTo>
                  <a:lnTo>
                    <a:pt x="1304" y="2332"/>
                  </a:lnTo>
                  <a:lnTo>
                    <a:pt x="1430" y="2181"/>
                  </a:lnTo>
                  <a:lnTo>
                    <a:pt x="227" y="1179"/>
                  </a:lnTo>
                  <a:lnTo>
                    <a:pt x="1430" y="151"/>
                  </a:lnTo>
                  <a:lnTo>
                    <a:pt x="1304" y="1"/>
                  </a:lnTo>
                  <a:close/>
                </a:path>
              </a:pathLst>
            </a:custGeom>
            <a:solidFill>
              <a:srgbClr val="B6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7"/>
            <p:cNvSpPr/>
            <p:nvPr/>
          </p:nvSpPr>
          <p:spPr>
            <a:xfrm flipH="1">
              <a:off x="9051004" y="2745742"/>
              <a:ext cx="80977" cy="130640"/>
            </a:xfrm>
            <a:custGeom>
              <a:avLst/>
              <a:gdLst/>
              <a:ahLst/>
              <a:cxnLst/>
              <a:rect l="l" t="t" r="r" b="b"/>
              <a:pathLst>
                <a:path w="1430" h="2307" extrusionOk="0">
                  <a:moveTo>
                    <a:pt x="1304" y="1"/>
                  </a:moveTo>
                  <a:lnTo>
                    <a:pt x="1" y="1078"/>
                  </a:lnTo>
                  <a:lnTo>
                    <a:pt x="1" y="1229"/>
                  </a:lnTo>
                  <a:lnTo>
                    <a:pt x="1304" y="2306"/>
                  </a:lnTo>
                  <a:lnTo>
                    <a:pt x="1430" y="2156"/>
                  </a:lnTo>
                  <a:lnTo>
                    <a:pt x="227" y="1153"/>
                  </a:lnTo>
                  <a:lnTo>
                    <a:pt x="1430" y="151"/>
                  </a:lnTo>
                  <a:lnTo>
                    <a:pt x="1304" y="1"/>
                  </a:lnTo>
                  <a:close/>
                </a:path>
              </a:pathLst>
            </a:custGeom>
            <a:solidFill>
              <a:srgbClr val="B6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7"/>
            <p:cNvSpPr/>
            <p:nvPr/>
          </p:nvSpPr>
          <p:spPr>
            <a:xfrm flipH="1">
              <a:off x="9051004" y="2622294"/>
              <a:ext cx="80977" cy="131999"/>
            </a:xfrm>
            <a:custGeom>
              <a:avLst/>
              <a:gdLst/>
              <a:ahLst/>
              <a:cxnLst/>
              <a:rect l="l" t="t" r="r" b="b"/>
              <a:pathLst>
                <a:path w="1430" h="2331" extrusionOk="0">
                  <a:moveTo>
                    <a:pt x="1304" y="0"/>
                  </a:moveTo>
                  <a:lnTo>
                    <a:pt x="1" y="1103"/>
                  </a:lnTo>
                  <a:lnTo>
                    <a:pt x="1" y="1253"/>
                  </a:lnTo>
                  <a:lnTo>
                    <a:pt x="1304" y="2331"/>
                  </a:lnTo>
                  <a:lnTo>
                    <a:pt x="1430" y="2181"/>
                  </a:lnTo>
                  <a:lnTo>
                    <a:pt x="227" y="1178"/>
                  </a:lnTo>
                  <a:lnTo>
                    <a:pt x="1430" y="176"/>
                  </a:lnTo>
                  <a:lnTo>
                    <a:pt x="13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7"/>
            <p:cNvSpPr/>
            <p:nvPr/>
          </p:nvSpPr>
          <p:spPr>
            <a:xfrm flipH="1">
              <a:off x="9051004" y="2500205"/>
              <a:ext cx="80977" cy="132055"/>
            </a:xfrm>
            <a:custGeom>
              <a:avLst/>
              <a:gdLst/>
              <a:ahLst/>
              <a:cxnLst/>
              <a:rect l="l" t="t" r="r" b="b"/>
              <a:pathLst>
                <a:path w="1430" h="2332" extrusionOk="0">
                  <a:moveTo>
                    <a:pt x="1304" y="1"/>
                  </a:moveTo>
                  <a:lnTo>
                    <a:pt x="1" y="1078"/>
                  </a:lnTo>
                  <a:lnTo>
                    <a:pt x="1" y="1254"/>
                  </a:lnTo>
                  <a:lnTo>
                    <a:pt x="1304" y="2332"/>
                  </a:lnTo>
                  <a:lnTo>
                    <a:pt x="1430" y="2181"/>
                  </a:lnTo>
                  <a:lnTo>
                    <a:pt x="227" y="1179"/>
                  </a:lnTo>
                  <a:lnTo>
                    <a:pt x="1430" y="151"/>
                  </a:lnTo>
                  <a:lnTo>
                    <a:pt x="13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7"/>
            <p:cNvSpPr/>
            <p:nvPr/>
          </p:nvSpPr>
          <p:spPr>
            <a:xfrm flipH="1">
              <a:off x="9051004" y="2378173"/>
              <a:ext cx="80977" cy="130640"/>
            </a:xfrm>
            <a:custGeom>
              <a:avLst/>
              <a:gdLst/>
              <a:ahLst/>
              <a:cxnLst/>
              <a:rect l="l" t="t" r="r" b="b"/>
              <a:pathLst>
                <a:path w="1430" h="2307" extrusionOk="0">
                  <a:moveTo>
                    <a:pt x="1304" y="0"/>
                  </a:moveTo>
                  <a:lnTo>
                    <a:pt x="1" y="1078"/>
                  </a:lnTo>
                  <a:lnTo>
                    <a:pt x="1" y="1228"/>
                  </a:lnTo>
                  <a:lnTo>
                    <a:pt x="1304" y="2306"/>
                  </a:lnTo>
                  <a:lnTo>
                    <a:pt x="1430" y="2156"/>
                  </a:lnTo>
                  <a:lnTo>
                    <a:pt x="227" y="1153"/>
                  </a:lnTo>
                  <a:lnTo>
                    <a:pt x="1430" y="151"/>
                  </a:lnTo>
                  <a:lnTo>
                    <a:pt x="13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7"/>
            <p:cNvSpPr/>
            <p:nvPr/>
          </p:nvSpPr>
          <p:spPr>
            <a:xfrm flipH="1">
              <a:off x="9051004" y="2254669"/>
              <a:ext cx="80977" cy="132055"/>
            </a:xfrm>
            <a:custGeom>
              <a:avLst/>
              <a:gdLst/>
              <a:ahLst/>
              <a:cxnLst/>
              <a:rect l="l" t="t" r="r" b="b"/>
              <a:pathLst>
                <a:path w="1430" h="2332" extrusionOk="0">
                  <a:moveTo>
                    <a:pt x="1304" y="1"/>
                  </a:moveTo>
                  <a:lnTo>
                    <a:pt x="1" y="1104"/>
                  </a:lnTo>
                  <a:lnTo>
                    <a:pt x="1" y="1254"/>
                  </a:lnTo>
                  <a:lnTo>
                    <a:pt x="1304" y="2332"/>
                  </a:lnTo>
                  <a:lnTo>
                    <a:pt x="1430" y="2181"/>
                  </a:lnTo>
                  <a:lnTo>
                    <a:pt x="227" y="1179"/>
                  </a:lnTo>
                  <a:lnTo>
                    <a:pt x="1430" y="176"/>
                  </a:lnTo>
                  <a:lnTo>
                    <a:pt x="13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7"/>
            <p:cNvSpPr/>
            <p:nvPr/>
          </p:nvSpPr>
          <p:spPr>
            <a:xfrm flipH="1">
              <a:off x="9051004" y="2132636"/>
              <a:ext cx="80977" cy="132055"/>
            </a:xfrm>
            <a:custGeom>
              <a:avLst/>
              <a:gdLst/>
              <a:ahLst/>
              <a:cxnLst/>
              <a:rect l="l" t="t" r="r" b="b"/>
              <a:pathLst>
                <a:path w="1430" h="2332" extrusionOk="0">
                  <a:moveTo>
                    <a:pt x="1304" y="0"/>
                  </a:moveTo>
                  <a:lnTo>
                    <a:pt x="1" y="1078"/>
                  </a:lnTo>
                  <a:lnTo>
                    <a:pt x="1" y="1254"/>
                  </a:lnTo>
                  <a:lnTo>
                    <a:pt x="1304" y="2331"/>
                  </a:lnTo>
                  <a:lnTo>
                    <a:pt x="1430" y="2156"/>
                  </a:lnTo>
                  <a:lnTo>
                    <a:pt x="227" y="1153"/>
                  </a:lnTo>
                  <a:lnTo>
                    <a:pt x="1430" y="151"/>
                  </a:lnTo>
                  <a:lnTo>
                    <a:pt x="13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7"/>
            <p:cNvSpPr/>
            <p:nvPr/>
          </p:nvSpPr>
          <p:spPr>
            <a:xfrm flipH="1">
              <a:off x="8879253" y="2222051"/>
              <a:ext cx="127808" cy="78089"/>
            </a:xfrm>
            <a:custGeom>
              <a:avLst/>
              <a:gdLst/>
              <a:ahLst/>
              <a:cxnLst/>
              <a:rect l="l" t="t" r="r" b="b"/>
              <a:pathLst>
                <a:path w="2257" h="1379" extrusionOk="0">
                  <a:moveTo>
                    <a:pt x="1078" y="0"/>
                  </a:moveTo>
                  <a:lnTo>
                    <a:pt x="1" y="1304"/>
                  </a:lnTo>
                  <a:lnTo>
                    <a:pt x="76" y="1379"/>
                  </a:lnTo>
                  <a:lnTo>
                    <a:pt x="1128" y="151"/>
                  </a:lnTo>
                  <a:lnTo>
                    <a:pt x="2156" y="1379"/>
                  </a:lnTo>
                  <a:lnTo>
                    <a:pt x="2256" y="1304"/>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7"/>
            <p:cNvSpPr/>
            <p:nvPr/>
          </p:nvSpPr>
          <p:spPr>
            <a:xfrm flipH="1">
              <a:off x="9002758" y="2222051"/>
              <a:ext cx="127752" cy="78089"/>
            </a:xfrm>
            <a:custGeom>
              <a:avLst/>
              <a:gdLst/>
              <a:ahLst/>
              <a:cxnLst/>
              <a:rect l="l" t="t" r="r" b="b"/>
              <a:pathLst>
                <a:path w="2256" h="1379" extrusionOk="0">
                  <a:moveTo>
                    <a:pt x="1103" y="0"/>
                  </a:moveTo>
                  <a:lnTo>
                    <a:pt x="0" y="1304"/>
                  </a:lnTo>
                  <a:lnTo>
                    <a:pt x="100" y="1379"/>
                  </a:lnTo>
                  <a:lnTo>
                    <a:pt x="1128" y="151"/>
                  </a:lnTo>
                  <a:lnTo>
                    <a:pt x="2181" y="1379"/>
                  </a:lnTo>
                  <a:lnTo>
                    <a:pt x="2256" y="1304"/>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7"/>
            <p:cNvSpPr/>
            <p:nvPr/>
          </p:nvSpPr>
          <p:spPr>
            <a:xfrm flipH="1">
              <a:off x="9124790" y="2222051"/>
              <a:ext cx="127808" cy="78089"/>
            </a:xfrm>
            <a:custGeom>
              <a:avLst/>
              <a:gdLst/>
              <a:ahLst/>
              <a:cxnLst/>
              <a:rect l="l" t="t" r="r" b="b"/>
              <a:pathLst>
                <a:path w="2257" h="1379" extrusionOk="0">
                  <a:moveTo>
                    <a:pt x="1078" y="0"/>
                  </a:moveTo>
                  <a:lnTo>
                    <a:pt x="1" y="1304"/>
                  </a:lnTo>
                  <a:lnTo>
                    <a:pt x="101" y="1379"/>
                  </a:lnTo>
                  <a:lnTo>
                    <a:pt x="1128" y="151"/>
                  </a:lnTo>
                  <a:lnTo>
                    <a:pt x="2156" y="1379"/>
                  </a:lnTo>
                  <a:lnTo>
                    <a:pt x="2256" y="1304"/>
                  </a:lnTo>
                  <a:lnTo>
                    <a:pt x="11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7"/>
            <p:cNvSpPr/>
            <p:nvPr/>
          </p:nvSpPr>
          <p:spPr>
            <a:xfrm flipH="1">
              <a:off x="9246879" y="2222051"/>
              <a:ext cx="127752" cy="78089"/>
            </a:xfrm>
            <a:custGeom>
              <a:avLst/>
              <a:gdLst/>
              <a:ahLst/>
              <a:cxnLst/>
              <a:rect l="l" t="t" r="r" b="b"/>
              <a:pathLst>
                <a:path w="2256" h="1379" extrusionOk="0">
                  <a:moveTo>
                    <a:pt x="1078" y="0"/>
                  </a:moveTo>
                  <a:lnTo>
                    <a:pt x="0" y="1304"/>
                  </a:lnTo>
                  <a:lnTo>
                    <a:pt x="75" y="1379"/>
                  </a:lnTo>
                  <a:lnTo>
                    <a:pt x="1128" y="151"/>
                  </a:lnTo>
                  <a:lnTo>
                    <a:pt x="2156" y="1379"/>
                  </a:lnTo>
                  <a:lnTo>
                    <a:pt x="2256" y="1304"/>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7"/>
            <p:cNvSpPr/>
            <p:nvPr/>
          </p:nvSpPr>
          <p:spPr>
            <a:xfrm flipH="1">
              <a:off x="9370327" y="2222051"/>
              <a:ext cx="127808" cy="78089"/>
            </a:xfrm>
            <a:custGeom>
              <a:avLst/>
              <a:gdLst/>
              <a:ahLst/>
              <a:cxnLst/>
              <a:rect l="l" t="t" r="r" b="b"/>
              <a:pathLst>
                <a:path w="2257" h="1379" extrusionOk="0">
                  <a:moveTo>
                    <a:pt x="1078" y="0"/>
                  </a:moveTo>
                  <a:lnTo>
                    <a:pt x="1" y="1304"/>
                  </a:lnTo>
                  <a:lnTo>
                    <a:pt x="101" y="1379"/>
                  </a:lnTo>
                  <a:lnTo>
                    <a:pt x="1129" y="151"/>
                  </a:lnTo>
                  <a:lnTo>
                    <a:pt x="2181" y="1379"/>
                  </a:lnTo>
                  <a:lnTo>
                    <a:pt x="2256" y="1304"/>
                  </a:lnTo>
                  <a:lnTo>
                    <a:pt x="11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7"/>
            <p:cNvSpPr/>
            <p:nvPr/>
          </p:nvSpPr>
          <p:spPr>
            <a:xfrm flipH="1">
              <a:off x="9492359" y="2222051"/>
              <a:ext cx="127808" cy="78089"/>
            </a:xfrm>
            <a:custGeom>
              <a:avLst/>
              <a:gdLst/>
              <a:ahLst/>
              <a:cxnLst/>
              <a:rect l="l" t="t" r="r" b="b"/>
              <a:pathLst>
                <a:path w="2257" h="1379" extrusionOk="0">
                  <a:moveTo>
                    <a:pt x="1078" y="0"/>
                  </a:moveTo>
                  <a:lnTo>
                    <a:pt x="0" y="1304"/>
                  </a:lnTo>
                  <a:lnTo>
                    <a:pt x="76" y="1379"/>
                  </a:lnTo>
                  <a:lnTo>
                    <a:pt x="1128" y="151"/>
                  </a:lnTo>
                  <a:lnTo>
                    <a:pt x="2156" y="1379"/>
                  </a:lnTo>
                  <a:lnTo>
                    <a:pt x="2256" y="1304"/>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7"/>
            <p:cNvSpPr/>
            <p:nvPr/>
          </p:nvSpPr>
          <p:spPr>
            <a:xfrm flipH="1">
              <a:off x="9615864" y="2222051"/>
              <a:ext cx="127808" cy="78089"/>
            </a:xfrm>
            <a:custGeom>
              <a:avLst/>
              <a:gdLst/>
              <a:ahLst/>
              <a:cxnLst/>
              <a:rect l="l" t="t" r="r" b="b"/>
              <a:pathLst>
                <a:path w="2257" h="1379" extrusionOk="0">
                  <a:moveTo>
                    <a:pt x="1104" y="0"/>
                  </a:moveTo>
                  <a:lnTo>
                    <a:pt x="1" y="1304"/>
                  </a:lnTo>
                  <a:lnTo>
                    <a:pt x="101" y="1379"/>
                  </a:lnTo>
                  <a:lnTo>
                    <a:pt x="1154" y="151"/>
                  </a:lnTo>
                  <a:lnTo>
                    <a:pt x="2181" y="1379"/>
                  </a:lnTo>
                  <a:lnTo>
                    <a:pt x="2257" y="1304"/>
                  </a:lnTo>
                  <a:lnTo>
                    <a:pt x="11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7"/>
            <p:cNvSpPr/>
            <p:nvPr/>
          </p:nvSpPr>
          <p:spPr>
            <a:xfrm flipH="1">
              <a:off x="9737896" y="2222051"/>
              <a:ext cx="127808" cy="78089"/>
            </a:xfrm>
            <a:custGeom>
              <a:avLst/>
              <a:gdLst/>
              <a:ahLst/>
              <a:cxnLst/>
              <a:rect l="l" t="t" r="r" b="b"/>
              <a:pathLst>
                <a:path w="2257" h="1379" extrusionOk="0">
                  <a:moveTo>
                    <a:pt x="1078" y="0"/>
                  </a:moveTo>
                  <a:lnTo>
                    <a:pt x="1" y="1304"/>
                  </a:lnTo>
                  <a:lnTo>
                    <a:pt x="101" y="1379"/>
                  </a:lnTo>
                  <a:lnTo>
                    <a:pt x="1128" y="151"/>
                  </a:lnTo>
                  <a:lnTo>
                    <a:pt x="2156" y="1379"/>
                  </a:lnTo>
                  <a:lnTo>
                    <a:pt x="2256" y="1304"/>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7"/>
            <p:cNvSpPr/>
            <p:nvPr/>
          </p:nvSpPr>
          <p:spPr>
            <a:xfrm flipH="1">
              <a:off x="9859985" y="2222051"/>
              <a:ext cx="127752" cy="78089"/>
            </a:xfrm>
            <a:custGeom>
              <a:avLst/>
              <a:gdLst/>
              <a:ahLst/>
              <a:cxnLst/>
              <a:rect l="l" t="t" r="r" b="b"/>
              <a:pathLst>
                <a:path w="2256" h="1379" extrusionOk="0">
                  <a:moveTo>
                    <a:pt x="1078" y="0"/>
                  </a:moveTo>
                  <a:lnTo>
                    <a:pt x="0" y="1304"/>
                  </a:lnTo>
                  <a:lnTo>
                    <a:pt x="75" y="1379"/>
                  </a:lnTo>
                  <a:lnTo>
                    <a:pt x="1128" y="151"/>
                  </a:lnTo>
                  <a:lnTo>
                    <a:pt x="2156" y="1379"/>
                  </a:lnTo>
                  <a:lnTo>
                    <a:pt x="2256" y="1304"/>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7"/>
            <p:cNvSpPr/>
            <p:nvPr/>
          </p:nvSpPr>
          <p:spPr>
            <a:xfrm flipH="1">
              <a:off x="9983433" y="2222051"/>
              <a:ext cx="127808" cy="78089"/>
            </a:xfrm>
            <a:custGeom>
              <a:avLst/>
              <a:gdLst/>
              <a:ahLst/>
              <a:cxnLst/>
              <a:rect l="l" t="t" r="r" b="b"/>
              <a:pathLst>
                <a:path w="2257" h="1379" extrusionOk="0">
                  <a:moveTo>
                    <a:pt x="1103" y="0"/>
                  </a:moveTo>
                  <a:lnTo>
                    <a:pt x="1" y="1304"/>
                  </a:lnTo>
                  <a:lnTo>
                    <a:pt x="101" y="1379"/>
                  </a:lnTo>
                  <a:lnTo>
                    <a:pt x="1128" y="151"/>
                  </a:lnTo>
                  <a:lnTo>
                    <a:pt x="2181" y="1379"/>
                  </a:lnTo>
                  <a:lnTo>
                    <a:pt x="2256" y="1304"/>
                  </a:lnTo>
                  <a:lnTo>
                    <a:pt x="11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7"/>
            <p:cNvSpPr/>
            <p:nvPr/>
          </p:nvSpPr>
          <p:spPr>
            <a:xfrm flipH="1">
              <a:off x="8784175" y="2219220"/>
              <a:ext cx="1351189" cy="11382"/>
            </a:xfrm>
            <a:custGeom>
              <a:avLst/>
              <a:gdLst/>
              <a:ahLst/>
              <a:cxnLst/>
              <a:rect l="l" t="t" r="r" b="b"/>
              <a:pathLst>
                <a:path w="23861" h="201" extrusionOk="0">
                  <a:moveTo>
                    <a:pt x="1" y="0"/>
                  </a:moveTo>
                  <a:lnTo>
                    <a:pt x="1" y="201"/>
                  </a:lnTo>
                  <a:lnTo>
                    <a:pt x="23860" y="201"/>
                  </a:lnTo>
                  <a:lnTo>
                    <a:pt x="238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7"/>
            <p:cNvSpPr/>
            <p:nvPr/>
          </p:nvSpPr>
          <p:spPr>
            <a:xfrm flipH="1">
              <a:off x="8784175" y="2291590"/>
              <a:ext cx="1351189" cy="11382"/>
            </a:xfrm>
            <a:custGeom>
              <a:avLst/>
              <a:gdLst/>
              <a:ahLst/>
              <a:cxnLst/>
              <a:rect l="l" t="t" r="r" b="b"/>
              <a:pathLst>
                <a:path w="23861" h="201" extrusionOk="0">
                  <a:moveTo>
                    <a:pt x="1" y="0"/>
                  </a:moveTo>
                  <a:lnTo>
                    <a:pt x="1" y="201"/>
                  </a:lnTo>
                  <a:lnTo>
                    <a:pt x="23860" y="201"/>
                  </a:lnTo>
                  <a:lnTo>
                    <a:pt x="238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7"/>
            <p:cNvSpPr/>
            <p:nvPr/>
          </p:nvSpPr>
          <p:spPr>
            <a:xfrm flipH="1">
              <a:off x="10082814" y="2206422"/>
              <a:ext cx="105044" cy="105101"/>
            </a:xfrm>
            <a:custGeom>
              <a:avLst/>
              <a:gdLst/>
              <a:ahLst/>
              <a:cxnLst/>
              <a:rect l="l" t="t" r="r" b="b"/>
              <a:pathLst>
                <a:path w="1855" h="1856" extrusionOk="0">
                  <a:moveTo>
                    <a:pt x="928" y="1"/>
                  </a:moveTo>
                  <a:cubicBezTo>
                    <a:pt x="426" y="1"/>
                    <a:pt x="0" y="402"/>
                    <a:pt x="0" y="928"/>
                  </a:cubicBezTo>
                  <a:cubicBezTo>
                    <a:pt x="0" y="1429"/>
                    <a:pt x="426" y="1855"/>
                    <a:pt x="928" y="1855"/>
                  </a:cubicBezTo>
                  <a:cubicBezTo>
                    <a:pt x="1454" y="1855"/>
                    <a:pt x="1855" y="1429"/>
                    <a:pt x="1855" y="928"/>
                  </a:cubicBezTo>
                  <a:cubicBezTo>
                    <a:pt x="1855" y="402"/>
                    <a:pt x="1454" y="1"/>
                    <a:pt x="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7"/>
            <p:cNvSpPr/>
            <p:nvPr/>
          </p:nvSpPr>
          <p:spPr>
            <a:xfrm flipH="1">
              <a:off x="8660727" y="2189377"/>
              <a:ext cx="221414" cy="120730"/>
            </a:xfrm>
            <a:custGeom>
              <a:avLst/>
              <a:gdLst/>
              <a:ahLst/>
              <a:cxnLst/>
              <a:rect l="l" t="t" r="r" b="b"/>
              <a:pathLst>
                <a:path w="3910" h="2132" extrusionOk="0">
                  <a:moveTo>
                    <a:pt x="0" y="1"/>
                  </a:moveTo>
                  <a:lnTo>
                    <a:pt x="0" y="2131"/>
                  </a:lnTo>
                  <a:lnTo>
                    <a:pt x="3910" y="2131"/>
                  </a:lnTo>
                  <a:lnTo>
                    <a:pt x="39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7"/>
            <p:cNvSpPr/>
            <p:nvPr/>
          </p:nvSpPr>
          <p:spPr>
            <a:xfrm flipH="1">
              <a:off x="8877837" y="2220635"/>
              <a:ext cx="132055" cy="80921"/>
            </a:xfrm>
            <a:custGeom>
              <a:avLst/>
              <a:gdLst/>
              <a:ahLst/>
              <a:cxnLst/>
              <a:rect l="l" t="t" r="r" b="b"/>
              <a:pathLst>
                <a:path w="2332" h="1429" extrusionOk="0">
                  <a:moveTo>
                    <a:pt x="176" y="0"/>
                  </a:moveTo>
                  <a:lnTo>
                    <a:pt x="0" y="151"/>
                  </a:lnTo>
                  <a:lnTo>
                    <a:pt x="1103" y="1429"/>
                  </a:lnTo>
                  <a:lnTo>
                    <a:pt x="1254" y="1429"/>
                  </a:lnTo>
                  <a:lnTo>
                    <a:pt x="2331" y="151"/>
                  </a:lnTo>
                  <a:lnTo>
                    <a:pt x="2181" y="0"/>
                  </a:lnTo>
                  <a:lnTo>
                    <a:pt x="1178" y="1203"/>
                  </a:lnTo>
                  <a:lnTo>
                    <a:pt x="1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7"/>
            <p:cNvSpPr/>
            <p:nvPr/>
          </p:nvSpPr>
          <p:spPr>
            <a:xfrm flipH="1">
              <a:off x="8999926" y="2220635"/>
              <a:ext cx="132055" cy="80921"/>
            </a:xfrm>
            <a:custGeom>
              <a:avLst/>
              <a:gdLst/>
              <a:ahLst/>
              <a:cxnLst/>
              <a:rect l="l" t="t" r="r" b="b"/>
              <a:pathLst>
                <a:path w="2332" h="1429" extrusionOk="0">
                  <a:moveTo>
                    <a:pt x="151" y="0"/>
                  </a:moveTo>
                  <a:lnTo>
                    <a:pt x="1" y="151"/>
                  </a:lnTo>
                  <a:lnTo>
                    <a:pt x="1079" y="1429"/>
                  </a:lnTo>
                  <a:lnTo>
                    <a:pt x="1254" y="1429"/>
                  </a:lnTo>
                  <a:lnTo>
                    <a:pt x="2332" y="151"/>
                  </a:lnTo>
                  <a:lnTo>
                    <a:pt x="2156" y="0"/>
                  </a:lnTo>
                  <a:lnTo>
                    <a:pt x="1154" y="1203"/>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7"/>
            <p:cNvSpPr/>
            <p:nvPr/>
          </p:nvSpPr>
          <p:spPr>
            <a:xfrm flipH="1">
              <a:off x="9123374" y="2220635"/>
              <a:ext cx="130640" cy="80921"/>
            </a:xfrm>
            <a:custGeom>
              <a:avLst/>
              <a:gdLst/>
              <a:ahLst/>
              <a:cxnLst/>
              <a:rect l="l" t="t" r="r" b="b"/>
              <a:pathLst>
                <a:path w="2307" h="1429" extrusionOk="0">
                  <a:moveTo>
                    <a:pt x="151" y="0"/>
                  </a:moveTo>
                  <a:lnTo>
                    <a:pt x="1" y="151"/>
                  </a:lnTo>
                  <a:lnTo>
                    <a:pt x="1078" y="1429"/>
                  </a:lnTo>
                  <a:lnTo>
                    <a:pt x="1229" y="1429"/>
                  </a:lnTo>
                  <a:lnTo>
                    <a:pt x="2306" y="151"/>
                  </a:lnTo>
                  <a:lnTo>
                    <a:pt x="2156" y="0"/>
                  </a:lnTo>
                  <a:lnTo>
                    <a:pt x="1153" y="1203"/>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7"/>
            <p:cNvSpPr/>
            <p:nvPr/>
          </p:nvSpPr>
          <p:spPr>
            <a:xfrm flipH="1">
              <a:off x="9245463" y="2220635"/>
              <a:ext cx="131999" cy="80921"/>
            </a:xfrm>
            <a:custGeom>
              <a:avLst/>
              <a:gdLst/>
              <a:ahLst/>
              <a:cxnLst/>
              <a:rect l="l" t="t" r="r" b="b"/>
              <a:pathLst>
                <a:path w="2331" h="1429" extrusionOk="0">
                  <a:moveTo>
                    <a:pt x="151" y="0"/>
                  </a:moveTo>
                  <a:lnTo>
                    <a:pt x="0" y="151"/>
                  </a:lnTo>
                  <a:lnTo>
                    <a:pt x="1103" y="1429"/>
                  </a:lnTo>
                  <a:lnTo>
                    <a:pt x="1253" y="1429"/>
                  </a:lnTo>
                  <a:lnTo>
                    <a:pt x="2331" y="151"/>
                  </a:lnTo>
                  <a:lnTo>
                    <a:pt x="2181" y="0"/>
                  </a:lnTo>
                  <a:lnTo>
                    <a:pt x="1178" y="1203"/>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7"/>
            <p:cNvSpPr/>
            <p:nvPr/>
          </p:nvSpPr>
          <p:spPr>
            <a:xfrm flipH="1">
              <a:off x="9368911" y="2220635"/>
              <a:ext cx="130640" cy="80921"/>
            </a:xfrm>
            <a:custGeom>
              <a:avLst/>
              <a:gdLst/>
              <a:ahLst/>
              <a:cxnLst/>
              <a:rect l="l" t="t" r="r" b="b"/>
              <a:pathLst>
                <a:path w="2307" h="1429" extrusionOk="0">
                  <a:moveTo>
                    <a:pt x="151" y="0"/>
                  </a:moveTo>
                  <a:lnTo>
                    <a:pt x="1" y="151"/>
                  </a:lnTo>
                  <a:lnTo>
                    <a:pt x="1078" y="1429"/>
                  </a:lnTo>
                  <a:lnTo>
                    <a:pt x="1229" y="1429"/>
                  </a:lnTo>
                  <a:lnTo>
                    <a:pt x="2307" y="151"/>
                  </a:lnTo>
                  <a:lnTo>
                    <a:pt x="2156" y="0"/>
                  </a:lnTo>
                  <a:lnTo>
                    <a:pt x="1154" y="1203"/>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7"/>
            <p:cNvSpPr/>
            <p:nvPr/>
          </p:nvSpPr>
          <p:spPr>
            <a:xfrm flipH="1">
              <a:off x="9490943" y="2220635"/>
              <a:ext cx="130640" cy="80921"/>
            </a:xfrm>
            <a:custGeom>
              <a:avLst/>
              <a:gdLst/>
              <a:ahLst/>
              <a:cxnLst/>
              <a:rect l="l" t="t" r="r" b="b"/>
              <a:pathLst>
                <a:path w="2307" h="1429" extrusionOk="0">
                  <a:moveTo>
                    <a:pt x="151" y="0"/>
                  </a:moveTo>
                  <a:lnTo>
                    <a:pt x="0" y="151"/>
                  </a:lnTo>
                  <a:lnTo>
                    <a:pt x="1078" y="1429"/>
                  </a:lnTo>
                  <a:lnTo>
                    <a:pt x="1228" y="1429"/>
                  </a:lnTo>
                  <a:lnTo>
                    <a:pt x="2306" y="151"/>
                  </a:lnTo>
                  <a:lnTo>
                    <a:pt x="2156" y="0"/>
                  </a:lnTo>
                  <a:lnTo>
                    <a:pt x="1153" y="1203"/>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7"/>
            <p:cNvSpPr/>
            <p:nvPr/>
          </p:nvSpPr>
          <p:spPr>
            <a:xfrm flipH="1">
              <a:off x="9613032" y="2220635"/>
              <a:ext cx="132055" cy="80921"/>
            </a:xfrm>
            <a:custGeom>
              <a:avLst/>
              <a:gdLst/>
              <a:ahLst/>
              <a:cxnLst/>
              <a:rect l="l" t="t" r="r" b="b"/>
              <a:pathLst>
                <a:path w="2332" h="1429" extrusionOk="0">
                  <a:moveTo>
                    <a:pt x="151" y="0"/>
                  </a:moveTo>
                  <a:lnTo>
                    <a:pt x="1" y="151"/>
                  </a:lnTo>
                  <a:lnTo>
                    <a:pt x="1079" y="1429"/>
                  </a:lnTo>
                  <a:lnTo>
                    <a:pt x="1254" y="1429"/>
                  </a:lnTo>
                  <a:lnTo>
                    <a:pt x="2332" y="151"/>
                  </a:lnTo>
                  <a:lnTo>
                    <a:pt x="2181" y="0"/>
                  </a:lnTo>
                  <a:lnTo>
                    <a:pt x="1179" y="1203"/>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7"/>
            <p:cNvSpPr/>
            <p:nvPr/>
          </p:nvSpPr>
          <p:spPr>
            <a:xfrm flipH="1">
              <a:off x="9736480" y="2220635"/>
              <a:ext cx="130640" cy="80921"/>
            </a:xfrm>
            <a:custGeom>
              <a:avLst/>
              <a:gdLst/>
              <a:ahLst/>
              <a:cxnLst/>
              <a:rect l="l" t="t" r="r" b="b"/>
              <a:pathLst>
                <a:path w="2307" h="1429" extrusionOk="0">
                  <a:moveTo>
                    <a:pt x="151" y="0"/>
                  </a:moveTo>
                  <a:lnTo>
                    <a:pt x="0" y="151"/>
                  </a:lnTo>
                  <a:lnTo>
                    <a:pt x="1078" y="1429"/>
                  </a:lnTo>
                  <a:lnTo>
                    <a:pt x="1229" y="1429"/>
                  </a:lnTo>
                  <a:lnTo>
                    <a:pt x="2306" y="151"/>
                  </a:lnTo>
                  <a:lnTo>
                    <a:pt x="2156" y="0"/>
                  </a:lnTo>
                  <a:lnTo>
                    <a:pt x="1153" y="1203"/>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7"/>
            <p:cNvSpPr/>
            <p:nvPr/>
          </p:nvSpPr>
          <p:spPr>
            <a:xfrm flipH="1">
              <a:off x="9858569" y="2220635"/>
              <a:ext cx="132055" cy="80921"/>
            </a:xfrm>
            <a:custGeom>
              <a:avLst/>
              <a:gdLst/>
              <a:ahLst/>
              <a:cxnLst/>
              <a:rect l="l" t="t" r="r" b="b"/>
              <a:pathLst>
                <a:path w="2332" h="1429" extrusionOk="0">
                  <a:moveTo>
                    <a:pt x="176" y="0"/>
                  </a:moveTo>
                  <a:lnTo>
                    <a:pt x="1" y="151"/>
                  </a:lnTo>
                  <a:lnTo>
                    <a:pt x="1104" y="1429"/>
                  </a:lnTo>
                  <a:lnTo>
                    <a:pt x="1254" y="1429"/>
                  </a:lnTo>
                  <a:lnTo>
                    <a:pt x="2332" y="151"/>
                  </a:lnTo>
                  <a:lnTo>
                    <a:pt x="2181" y="0"/>
                  </a:lnTo>
                  <a:lnTo>
                    <a:pt x="1179" y="1203"/>
                  </a:lnTo>
                  <a:lnTo>
                    <a:pt x="1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7"/>
            <p:cNvSpPr/>
            <p:nvPr/>
          </p:nvSpPr>
          <p:spPr>
            <a:xfrm flipH="1">
              <a:off x="9980601" y="2220635"/>
              <a:ext cx="132055" cy="80921"/>
            </a:xfrm>
            <a:custGeom>
              <a:avLst/>
              <a:gdLst/>
              <a:ahLst/>
              <a:cxnLst/>
              <a:rect l="l" t="t" r="r" b="b"/>
              <a:pathLst>
                <a:path w="2332" h="1429" extrusionOk="0">
                  <a:moveTo>
                    <a:pt x="151" y="0"/>
                  </a:moveTo>
                  <a:lnTo>
                    <a:pt x="1" y="151"/>
                  </a:lnTo>
                  <a:lnTo>
                    <a:pt x="1078" y="1429"/>
                  </a:lnTo>
                  <a:lnTo>
                    <a:pt x="1254" y="1429"/>
                  </a:lnTo>
                  <a:lnTo>
                    <a:pt x="2331" y="151"/>
                  </a:lnTo>
                  <a:lnTo>
                    <a:pt x="2156" y="0"/>
                  </a:lnTo>
                  <a:lnTo>
                    <a:pt x="1153" y="1203"/>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7"/>
            <p:cNvSpPr/>
            <p:nvPr/>
          </p:nvSpPr>
          <p:spPr>
            <a:xfrm flipH="1">
              <a:off x="9033959" y="1988576"/>
              <a:ext cx="117842" cy="121409"/>
            </a:xfrm>
            <a:custGeom>
              <a:avLst/>
              <a:gdLst/>
              <a:ahLst/>
              <a:cxnLst/>
              <a:rect l="l" t="t" r="r" b="b"/>
              <a:pathLst>
                <a:path w="2081" h="2144" extrusionOk="0">
                  <a:moveTo>
                    <a:pt x="1040" y="1"/>
                  </a:moveTo>
                  <a:cubicBezTo>
                    <a:pt x="946" y="1"/>
                    <a:pt x="852" y="38"/>
                    <a:pt x="777" y="113"/>
                  </a:cubicBezTo>
                  <a:lnTo>
                    <a:pt x="0" y="965"/>
                  </a:lnTo>
                  <a:lnTo>
                    <a:pt x="0" y="2143"/>
                  </a:lnTo>
                  <a:lnTo>
                    <a:pt x="2080" y="2143"/>
                  </a:lnTo>
                  <a:lnTo>
                    <a:pt x="2080" y="965"/>
                  </a:lnTo>
                  <a:lnTo>
                    <a:pt x="1303" y="113"/>
                  </a:lnTo>
                  <a:cubicBezTo>
                    <a:pt x="1228" y="38"/>
                    <a:pt x="1134"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7"/>
            <p:cNvSpPr/>
            <p:nvPr/>
          </p:nvSpPr>
          <p:spPr>
            <a:xfrm flipH="1">
              <a:off x="9072296" y="2002053"/>
              <a:ext cx="41225" cy="41225"/>
            </a:xfrm>
            <a:custGeom>
              <a:avLst/>
              <a:gdLst/>
              <a:ahLst/>
              <a:cxnLst/>
              <a:rect l="l" t="t" r="r" b="b"/>
              <a:pathLst>
                <a:path w="728" h="728" extrusionOk="0">
                  <a:moveTo>
                    <a:pt x="352" y="1"/>
                  </a:moveTo>
                  <a:cubicBezTo>
                    <a:pt x="176" y="1"/>
                    <a:pt x="1" y="176"/>
                    <a:pt x="1" y="352"/>
                  </a:cubicBezTo>
                  <a:cubicBezTo>
                    <a:pt x="1" y="552"/>
                    <a:pt x="176" y="727"/>
                    <a:pt x="352" y="727"/>
                  </a:cubicBezTo>
                  <a:cubicBezTo>
                    <a:pt x="552" y="727"/>
                    <a:pt x="728" y="552"/>
                    <a:pt x="728" y="352"/>
                  </a:cubicBezTo>
                  <a:cubicBezTo>
                    <a:pt x="728" y="176"/>
                    <a:pt x="552"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7"/>
            <p:cNvSpPr/>
            <p:nvPr/>
          </p:nvSpPr>
          <p:spPr>
            <a:xfrm flipH="1">
              <a:off x="9092172" y="2020514"/>
              <a:ext cx="647196" cy="205841"/>
            </a:xfrm>
            <a:custGeom>
              <a:avLst/>
              <a:gdLst/>
              <a:ahLst/>
              <a:cxnLst/>
              <a:rect l="l" t="t" r="r" b="b"/>
              <a:pathLst>
                <a:path w="11429" h="3635" extrusionOk="0">
                  <a:moveTo>
                    <a:pt x="11404" y="0"/>
                  </a:moveTo>
                  <a:lnTo>
                    <a:pt x="0" y="3584"/>
                  </a:lnTo>
                  <a:lnTo>
                    <a:pt x="25" y="3635"/>
                  </a:lnTo>
                  <a:lnTo>
                    <a:pt x="11429" y="76"/>
                  </a:lnTo>
                  <a:lnTo>
                    <a:pt x="11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7"/>
            <p:cNvSpPr/>
            <p:nvPr/>
          </p:nvSpPr>
          <p:spPr>
            <a:xfrm flipH="1">
              <a:off x="9092172" y="2020514"/>
              <a:ext cx="342087" cy="205841"/>
            </a:xfrm>
            <a:custGeom>
              <a:avLst/>
              <a:gdLst/>
              <a:ahLst/>
              <a:cxnLst/>
              <a:rect l="l" t="t" r="r" b="b"/>
              <a:pathLst>
                <a:path w="6041" h="3635" extrusionOk="0">
                  <a:moveTo>
                    <a:pt x="6016" y="0"/>
                  </a:moveTo>
                  <a:lnTo>
                    <a:pt x="1" y="3584"/>
                  </a:lnTo>
                  <a:lnTo>
                    <a:pt x="26" y="3635"/>
                  </a:lnTo>
                  <a:lnTo>
                    <a:pt x="6041" y="51"/>
                  </a:lnTo>
                  <a:lnTo>
                    <a:pt x="60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7"/>
            <p:cNvSpPr/>
            <p:nvPr/>
          </p:nvSpPr>
          <p:spPr>
            <a:xfrm flipH="1">
              <a:off x="8880669" y="2021929"/>
              <a:ext cx="212976" cy="204425"/>
            </a:xfrm>
            <a:custGeom>
              <a:avLst/>
              <a:gdLst/>
              <a:ahLst/>
              <a:cxnLst/>
              <a:rect l="l" t="t" r="r" b="b"/>
              <a:pathLst>
                <a:path w="3761" h="3610" extrusionOk="0">
                  <a:moveTo>
                    <a:pt x="26" y="1"/>
                  </a:moveTo>
                  <a:lnTo>
                    <a:pt x="1" y="26"/>
                  </a:lnTo>
                  <a:lnTo>
                    <a:pt x="3710" y="3610"/>
                  </a:lnTo>
                  <a:lnTo>
                    <a:pt x="3760" y="3559"/>
                  </a:lnTo>
                  <a:lnTo>
                    <a:pt x="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7"/>
            <p:cNvSpPr/>
            <p:nvPr/>
          </p:nvSpPr>
          <p:spPr>
            <a:xfrm flipH="1">
              <a:off x="8662143" y="2752821"/>
              <a:ext cx="1148236" cy="946699"/>
            </a:xfrm>
            <a:custGeom>
              <a:avLst/>
              <a:gdLst/>
              <a:ahLst/>
              <a:cxnLst/>
              <a:rect l="l" t="t" r="r" b="b"/>
              <a:pathLst>
                <a:path w="20277" h="16718" extrusionOk="0">
                  <a:moveTo>
                    <a:pt x="1" y="1"/>
                  </a:moveTo>
                  <a:lnTo>
                    <a:pt x="1" y="16718"/>
                  </a:lnTo>
                  <a:lnTo>
                    <a:pt x="20277" y="16718"/>
                  </a:lnTo>
                  <a:lnTo>
                    <a:pt x="202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flipH="1">
              <a:off x="8613897" y="3197063"/>
              <a:ext cx="1246145" cy="49719"/>
            </a:xfrm>
            <a:custGeom>
              <a:avLst/>
              <a:gdLst/>
              <a:ahLst/>
              <a:cxnLst/>
              <a:rect l="l" t="t" r="r" b="b"/>
              <a:pathLst>
                <a:path w="22006" h="878" extrusionOk="0">
                  <a:moveTo>
                    <a:pt x="1" y="1"/>
                  </a:moveTo>
                  <a:lnTo>
                    <a:pt x="1" y="878"/>
                  </a:lnTo>
                  <a:lnTo>
                    <a:pt x="22006" y="878"/>
                  </a:lnTo>
                  <a:lnTo>
                    <a:pt x="220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flipH="1">
              <a:off x="8731682" y="2752821"/>
              <a:ext cx="286705" cy="946699"/>
            </a:xfrm>
            <a:custGeom>
              <a:avLst/>
              <a:gdLst/>
              <a:ahLst/>
              <a:cxnLst/>
              <a:rect l="l" t="t" r="r" b="b"/>
              <a:pathLst>
                <a:path w="5063" h="16718" extrusionOk="0">
                  <a:moveTo>
                    <a:pt x="0" y="1"/>
                  </a:moveTo>
                  <a:lnTo>
                    <a:pt x="0" y="16718"/>
                  </a:lnTo>
                  <a:lnTo>
                    <a:pt x="5063" y="16718"/>
                  </a:lnTo>
                  <a:lnTo>
                    <a:pt x="5063" y="1"/>
                  </a:lnTo>
                  <a:close/>
                </a:path>
              </a:pathLst>
            </a:custGeom>
            <a:solidFill>
              <a:srgbClr val="3C425A">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flipH="1">
              <a:off x="6076248" y="2449127"/>
              <a:ext cx="1186573" cy="1295807"/>
            </a:xfrm>
            <a:custGeom>
              <a:avLst/>
              <a:gdLst/>
              <a:ahLst/>
              <a:cxnLst/>
              <a:rect l="l" t="t" r="r" b="b"/>
              <a:pathLst>
                <a:path w="20954" h="22883" extrusionOk="0">
                  <a:moveTo>
                    <a:pt x="20201" y="0"/>
                  </a:moveTo>
                  <a:lnTo>
                    <a:pt x="1" y="22883"/>
                  </a:lnTo>
                  <a:lnTo>
                    <a:pt x="1630" y="22883"/>
                  </a:lnTo>
                  <a:lnTo>
                    <a:pt x="20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p:nvPr/>
          </p:nvSpPr>
          <p:spPr>
            <a:xfrm flipH="1">
              <a:off x="6052125" y="2449127"/>
              <a:ext cx="1118450" cy="1295807"/>
            </a:xfrm>
            <a:custGeom>
              <a:avLst/>
              <a:gdLst/>
              <a:ahLst/>
              <a:cxnLst/>
              <a:rect l="l" t="t" r="r" b="b"/>
              <a:pathLst>
                <a:path w="19751" h="22883" extrusionOk="0">
                  <a:moveTo>
                    <a:pt x="19324" y="0"/>
                  </a:moveTo>
                  <a:lnTo>
                    <a:pt x="1" y="22883"/>
                  </a:lnTo>
                  <a:lnTo>
                    <a:pt x="903" y="22883"/>
                  </a:lnTo>
                  <a:lnTo>
                    <a:pt x="19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7"/>
            <p:cNvSpPr/>
            <p:nvPr/>
          </p:nvSpPr>
          <p:spPr>
            <a:xfrm flipH="1">
              <a:off x="5993969" y="2437745"/>
              <a:ext cx="1915991" cy="1318571"/>
            </a:xfrm>
            <a:custGeom>
              <a:avLst/>
              <a:gdLst/>
              <a:ahLst/>
              <a:cxnLst/>
              <a:rect l="l" t="t" r="r" b="b"/>
              <a:pathLst>
                <a:path w="33835" h="23285" extrusionOk="0">
                  <a:moveTo>
                    <a:pt x="33033" y="402"/>
                  </a:moveTo>
                  <a:lnTo>
                    <a:pt x="16216" y="22883"/>
                  </a:lnTo>
                  <a:lnTo>
                    <a:pt x="9449" y="22883"/>
                  </a:lnTo>
                  <a:lnTo>
                    <a:pt x="31153" y="402"/>
                  </a:lnTo>
                  <a:close/>
                  <a:moveTo>
                    <a:pt x="30978" y="1"/>
                  </a:moveTo>
                  <a:lnTo>
                    <a:pt x="8872" y="22883"/>
                  </a:lnTo>
                  <a:lnTo>
                    <a:pt x="0" y="22883"/>
                  </a:lnTo>
                  <a:lnTo>
                    <a:pt x="0" y="23284"/>
                  </a:lnTo>
                  <a:lnTo>
                    <a:pt x="16416" y="23284"/>
                  </a:lnTo>
                  <a:lnTo>
                    <a:pt x="338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7"/>
            <p:cNvSpPr/>
            <p:nvPr/>
          </p:nvSpPr>
          <p:spPr>
            <a:xfrm flipH="1">
              <a:off x="6012429" y="2439218"/>
              <a:ext cx="1126887" cy="1311436"/>
            </a:xfrm>
            <a:custGeom>
              <a:avLst/>
              <a:gdLst/>
              <a:ahLst/>
              <a:cxnLst/>
              <a:rect l="l" t="t" r="r" b="b"/>
              <a:pathLst>
                <a:path w="19900" h="23159" extrusionOk="0">
                  <a:moveTo>
                    <a:pt x="19750" y="0"/>
                  </a:moveTo>
                  <a:lnTo>
                    <a:pt x="15740" y="1754"/>
                  </a:lnTo>
                  <a:lnTo>
                    <a:pt x="15639" y="1980"/>
                  </a:lnTo>
                  <a:lnTo>
                    <a:pt x="16065" y="4712"/>
                  </a:lnTo>
                  <a:lnTo>
                    <a:pt x="12431" y="5138"/>
                  </a:lnTo>
                  <a:lnTo>
                    <a:pt x="12256" y="5389"/>
                  </a:lnTo>
                  <a:lnTo>
                    <a:pt x="13108" y="8597"/>
                  </a:lnTo>
                  <a:lnTo>
                    <a:pt x="9048" y="8571"/>
                  </a:lnTo>
                  <a:lnTo>
                    <a:pt x="8847" y="8822"/>
                  </a:lnTo>
                  <a:lnTo>
                    <a:pt x="9699" y="13183"/>
                  </a:lnTo>
                  <a:lnTo>
                    <a:pt x="4662" y="13158"/>
                  </a:lnTo>
                  <a:lnTo>
                    <a:pt x="4461" y="13434"/>
                  </a:lnTo>
                  <a:lnTo>
                    <a:pt x="6266" y="17744"/>
                  </a:lnTo>
                  <a:lnTo>
                    <a:pt x="176" y="17845"/>
                  </a:lnTo>
                  <a:lnTo>
                    <a:pt x="0" y="18145"/>
                  </a:lnTo>
                  <a:lnTo>
                    <a:pt x="2531" y="23158"/>
                  </a:lnTo>
                  <a:lnTo>
                    <a:pt x="2882" y="22958"/>
                  </a:lnTo>
                  <a:lnTo>
                    <a:pt x="526" y="18246"/>
                  </a:lnTo>
                  <a:lnTo>
                    <a:pt x="6567" y="18145"/>
                  </a:lnTo>
                  <a:lnTo>
                    <a:pt x="6742" y="17870"/>
                  </a:lnTo>
                  <a:lnTo>
                    <a:pt x="4963" y="13559"/>
                  </a:lnTo>
                  <a:lnTo>
                    <a:pt x="9950" y="13609"/>
                  </a:lnTo>
                  <a:lnTo>
                    <a:pt x="10151" y="13358"/>
                  </a:lnTo>
                  <a:lnTo>
                    <a:pt x="9298" y="8998"/>
                  </a:lnTo>
                  <a:lnTo>
                    <a:pt x="13384" y="9023"/>
                  </a:lnTo>
                  <a:lnTo>
                    <a:pt x="13584" y="8747"/>
                  </a:lnTo>
                  <a:lnTo>
                    <a:pt x="12707" y="5514"/>
                  </a:lnTo>
                  <a:lnTo>
                    <a:pt x="16341" y="5088"/>
                  </a:lnTo>
                  <a:lnTo>
                    <a:pt x="16517" y="4862"/>
                  </a:lnTo>
                  <a:lnTo>
                    <a:pt x="16065" y="2080"/>
                  </a:lnTo>
                  <a:lnTo>
                    <a:pt x="19900" y="376"/>
                  </a:lnTo>
                  <a:lnTo>
                    <a:pt x="19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7"/>
            <p:cNvSpPr/>
            <p:nvPr/>
          </p:nvSpPr>
          <p:spPr>
            <a:xfrm flipH="1">
              <a:off x="5920126" y="2399465"/>
              <a:ext cx="12854" cy="1991249"/>
            </a:xfrm>
            <a:custGeom>
              <a:avLst/>
              <a:gdLst/>
              <a:ahLst/>
              <a:cxnLst/>
              <a:rect l="l" t="t" r="r" b="b"/>
              <a:pathLst>
                <a:path w="227" h="35164" extrusionOk="0">
                  <a:moveTo>
                    <a:pt x="1" y="0"/>
                  </a:moveTo>
                  <a:lnTo>
                    <a:pt x="1" y="35163"/>
                  </a:lnTo>
                  <a:lnTo>
                    <a:pt x="226" y="35163"/>
                  </a:lnTo>
                  <a:lnTo>
                    <a:pt x="2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7"/>
            <p:cNvSpPr/>
            <p:nvPr/>
          </p:nvSpPr>
          <p:spPr>
            <a:xfrm flipH="1">
              <a:off x="5860554" y="2331342"/>
              <a:ext cx="171751" cy="120673"/>
            </a:xfrm>
            <a:custGeom>
              <a:avLst/>
              <a:gdLst/>
              <a:ahLst/>
              <a:cxnLst/>
              <a:rect l="l" t="t" r="r" b="b"/>
              <a:pathLst>
                <a:path w="3033" h="2131" extrusionOk="0">
                  <a:moveTo>
                    <a:pt x="0" y="0"/>
                  </a:moveTo>
                  <a:cubicBezTo>
                    <a:pt x="251" y="25"/>
                    <a:pt x="476" y="126"/>
                    <a:pt x="652" y="301"/>
                  </a:cubicBezTo>
                  <a:cubicBezTo>
                    <a:pt x="1053" y="702"/>
                    <a:pt x="1053" y="1329"/>
                    <a:pt x="652" y="1730"/>
                  </a:cubicBezTo>
                  <a:lnTo>
                    <a:pt x="552" y="1830"/>
                  </a:lnTo>
                  <a:cubicBezTo>
                    <a:pt x="426" y="1980"/>
                    <a:pt x="226" y="2080"/>
                    <a:pt x="25" y="2106"/>
                  </a:cubicBezTo>
                  <a:lnTo>
                    <a:pt x="1805" y="2131"/>
                  </a:lnTo>
                  <a:cubicBezTo>
                    <a:pt x="2080" y="2131"/>
                    <a:pt x="2356" y="2030"/>
                    <a:pt x="2557" y="1830"/>
                  </a:cubicBezTo>
                  <a:lnTo>
                    <a:pt x="2632" y="1730"/>
                  </a:lnTo>
                  <a:cubicBezTo>
                    <a:pt x="3033" y="1329"/>
                    <a:pt x="3033" y="702"/>
                    <a:pt x="2632" y="301"/>
                  </a:cubicBezTo>
                  <a:cubicBezTo>
                    <a:pt x="2456" y="100"/>
                    <a:pt x="2181" y="0"/>
                    <a:pt x="19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7"/>
            <p:cNvSpPr/>
            <p:nvPr/>
          </p:nvSpPr>
          <p:spPr>
            <a:xfrm flipH="1">
              <a:off x="5972677" y="2331342"/>
              <a:ext cx="187380" cy="119258"/>
            </a:xfrm>
            <a:custGeom>
              <a:avLst/>
              <a:gdLst/>
              <a:ahLst/>
              <a:cxnLst/>
              <a:rect l="l" t="t" r="r" b="b"/>
              <a:pathLst>
                <a:path w="3309" h="2106" extrusionOk="0">
                  <a:moveTo>
                    <a:pt x="2256" y="0"/>
                  </a:moveTo>
                  <a:lnTo>
                    <a:pt x="677" y="25"/>
                  </a:lnTo>
                  <a:cubicBezTo>
                    <a:pt x="301" y="25"/>
                    <a:pt x="0" y="326"/>
                    <a:pt x="0" y="702"/>
                  </a:cubicBezTo>
                  <a:lnTo>
                    <a:pt x="0" y="2080"/>
                  </a:lnTo>
                  <a:lnTo>
                    <a:pt x="2281" y="2106"/>
                  </a:lnTo>
                  <a:cubicBezTo>
                    <a:pt x="2482" y="2080"/>
                    <a:pt x="2657" y="1980"/>
                    <a:pt x="2808" y="1830"/>
                  </a:cubicBezTo>
                  <a:lnTo>
                    <a:pt x="2908" y="1730"/>
                  </a:lnTo>
                  <a:cubicBezTo>
                    <a:pt x="3309" y="1329"/>
                    <a:pt x="3309" y="702"/>
                    <a:pt x="2908" y="301"/>
                  </a:cubicBezTo>
                  <a:cubicBezTo>
                    <a:pt x="2732" y="126"/>
                    <a:pt x="2507" y="25"/>
                    <a:pt x="22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7"/>
            <p:cNvSpPr/>
            <p:nvPr/>
          </p:nvSpPr>
          <p:spPr>
            <a:xfrm flipH="1">
              <a:off x="5903138" y="2365375"/>
              <a:ext cx="49719" cy="48303"/>
            </a:xfrm>
            <a:custGeom>
              <a:avLst/>
              <a:gdLst/>
              <a:ahLst/>
              <a:cxnLst/>
              <a:rect l="l" t="t" r="r" b="b"/>
              <a:pathLst>
                <a:path w="878" h="853" extrusionOk="0">
                  <a:moveTo>
                    <a:pt x="427" y="1"/>
                  </a:moveTo>
                  <a:cubicBezTo>
                    <a:pt x="201" y="1"/>
                    <a:pt x="1" y="176"/>
                    <a:pt x="1" y="427"/>
                  </a:cubicBezTo>
                  <a:cubicBezTo>
                    <a:pt x="1" y="652"/>
                    <a:pt x="201" y="853"/>
                    <a:pt x="427" y="853"/>
                  </a:cubicBezTo>
                  <a:cubicBezTo>
                    <a:pt x="677" y="853"/>
                    <a:pt x="878" y="652"/>
                    <a:pt x="878" y="427"/>
                  </a:cubicBezTo>
                  <a:cubicBezTo>
                    <a:pt x="878" y="176"/>
                    <a:pt x="677" y="1"/>
                    <a:pt x="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flipH="1">
              <a:off x="7198889" y="3106233"/>
              <a:ext cx="2442571" cy="309469"/>
            </a:xfrm>
            <a:custGeom>
              <a:avLst/>
              <a:gdLst/>
              <a:ahLst/>
              <a:cxnLst/>
              <a:rect l="l" t="t" r="r" b="b"/>
              <a:pathLst>
                <a:path w="43134" h="5465" extrusionOk="0">
                  <a:moveTo>
                    <a:pt x="0" y="1"/>
                  </a:moveTo>
                  <a:lnTo>
                    <a:pt x="0" y="5464"/>
                  </a:lnTo>
                  <a:lnTo>
                    <a:pt x="43134" y="5464"/>
                  </a:lnTo>
                  <a:lnTo>
                    <a:pt x="4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flipH="1">
              <a:off x="7198889" y="3106233"/>
              <a:ext cx="2442571" cy="149100"/>
            </a:xfrm>
            <a:custGeom>
              <a:avLst/>
              <a:gdLst/>
              <a:ahLst/>
              <a:cxnLst/>
              <a:rect l="l" t="t" r="r" b="b"/>
              <a:pathLst>
                <a:path w="43134" h="2633" extrusionOk="0">
                  <a:moveTo>
                    <a:pt x="0" y="1"/>
                  </a:moveTo>
                  <a:lnTo>
                    <a:pt x="0" y="1128"/>
                  </a:lnTo>
                  <a:lnTo>
                    <a:pt x="43134" y="2632"/>
                  </a:lnTo>
                  <a:lnTo>
                    <a:pt x="43134" y="1"/>
                  </a:lnTo>
                  <a:close/>
                </a:path>
              </a:pathLst>
            </a:custGeom>
            <a:solidFill>
              <a:srgbClr val="3C425A">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flipH="1">
              <a:off x="7198889" y="3435522"/>
              <a:ext cx="2442571" cy="309413"/>
            </a:xfrm>
            <a:custGeom>
              <a:avLst/>
              <a:gdLst/>
              <a:ahLst/>
              <a:cxnLst/>
              <a:rect l="l" t="t" r="r" b="b"/>
              <a:pathLst>
                <a:path w="43134" h="5464" extrusionOk="0">
                  <a:moveTo>
                    <a:pt x="0" y="0"/>
                  </a:moveTo>
                  <a:lnTo>
                    <a:pt x="0" y="5464"/>
                  </a:lnTo>
                  <a:lnTo>
                    <a:pt x="43134" y="5464"/>
                  </a:lnTo>
                  <a:lnTo>
                    <a:pt x="431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7"/>
            <p:cNvSpPr/>
            <p:nvPr/>
          </p:nvSpPr>
          <p:spPr>
            <a:xfrm flipH="1">
              <a:off x="7198889" y="3435522"/>
              <a:ext cx="2442571" cy="144797"/>
            </a:xfrm>
            <a:custGeom>
              <a:avLst/>
              <a:gdLst/>
              <a:ahLst/>
              <a:cxnLst/>
              <a:rect l="l" t="t" r="r" b="b"/>
              <a:pathLst>
                <a:path w="43134" h="2557" extrusionOk="0">
                  <a:moveTo>
                    <a:pt x="0" y="0"/>
                  </a:moveTo>
                  <a:lnTo>
                    <a:pt x="0" y="902"/>
                  </a:lnTo>
                  <a:lnTo>
                    <a:pt x="43134" y="2556"/>
                  </a:lnTo>
                  <a:lnTo>
                    <a:pt x="43134" y="0"/>
                  </a:lnTo>
                  <a:close/>
                </a:path>
              </a:pathLst>
            </a:custGeom>
            <a:solidFill>
              <a:srgbClr val="3C425A">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7"/>
            <p:cNvSpPr/>
            <p:nvPr/>
          </p:nvSpPr>
          <p:spPr>
            <a:xfrm flipH="1">
              <a:off x="9361833" y="3099154"/>
              <a:ext cx="281042" cy="310828"/>
            </a:xfrm>
            <a:custGeom>
              <a:avLst/>
              <a:gdLst/>
              <a:ahLst/>
              <a:cxnLst/>
              <a:rect l="l" t="t" r="r" b="b"/>
              <a:pathLst>
                <a:path w="4963" h="5489" extrusionOk="0">
                  <a:moveTo>
                    <a:pt x="151" y="0"/>
                  </a:moveTo>
                  <a:lnTo>
                    <a:pt x="0" y="151"/>
                  </a:lnTo>
                  <a:lnTo>
                    <a:pt x="4812" y="5489"/>
                  </a:lnTo>
                  <a:lnTo>
                    <a:pt x="4963" y="5364"/>
                  </a:lnTo>
                  <a:lnTo>
                    <a:pt x="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7"/>
            <p:cNvSpPr/>
            <p:nvPr/>
          </p:nvSpPr>
          <p:spPr>
            <a:xfrm flipH="1">
              <a:off x="9225587" y="3104817"/>
              <a:ext cx="252672" cy="296671"/>
            </a:xfrm>
            <a:custGeom>
              <a:avLst/>
              <a:gdLst/>
              <a:ahLst/>
              <a:cxnLst/>
              <a:rect l="l" t="t" r="r" b="b"/>
              <a:pathLst>
                <a:path w="4462" h="5239" extrusionOk="0">
                  <a:moveTo>
                    <a:pt x="4286" y="0"/>
                  </a:moveTo>
                  <a:lnTo>
                    <a:pt x="1" y="5113"/>
                  </a:lnTo>
                  <a:lnTo>
                    <a:pt x="151" y="5239"/>
                  </a:lnTo>
                  <a:lnTo>
                    <a:pt x="4462" y="126"/>
                  </a:lnTo>
                  <a:lnTo>
                    <a:pt x="4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7"/>
            <p:cNvSpPr/>
            <p:nvPr/>
          </p:nvSpPr>
          <p:spPr>
            <a:xfrm flipH="1">
              <a:off x="8960174" y="3099154"/>
              <a:ext cx="279627" cy="310828"/>
            </a:xfrm>
            <a:custGeom>
              <a:avLst/>
              <a:gdLst/>
              <a:ahLst/>
              <a:cxnLst/>
              <a:rect l="l" t="t" r="r" b="b"/>
              <a:pathLst>
                <a:path w="4938" h="5489" extrusionOk="0">
                  <a:moveTo>
                    <a:pt x="151" y="0"/>
                  </a:moveTo>
                  <a:lnTo>
                    <a:pt x="0" y="151"/>
                  </a:lnTo>
                  <a:lnTo>
                    <a:pt x="4787" y="5489"/>
                  </a:lnTo>
                  <a:lnTo>
                    <a:pt x="4938" y="5364"/>
                  </a:lnTo>
                  <a:lnTo>
                    <a:pt x="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7"/>
            <p:cNvSpPr/>
            <p:nvPr/>
          </p:nvSpPr>
          <p:spPr>
            <a:xfrm flipH="1">
              <a:off x="8823928" y="3104817"/>
              <a:ext cx="252672" cy="296671"/>
            </a:xfrm>
            <a:custGeom>
              <a:avLst/>
              <a:gdLst/>
              <a:ahLst/>
              <a:cxnLst/>
              <a:rect l="l" t="t" r="r" b="b"/>
              <a:pathLst>
                <a:path w="4462" h="5239" extrusionOk="0">
                  <a:moveTo>
                    <a:pt x="4311" y="0"/>
                  </a:moveTo>
                  <a:lnTo>
                    <a:pt x="0" y="5113"/>
                  </a:lnTo>
                  <a:lnTo>
                    <a:pt x="176" y="5239"/>
                  </a:lnTo>
                  <a:lnTo>
                    <a:pt x="4462" y="126"/>
                  </a:lnTo>
                  <a:lnTo>
                    <a:pt x="43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7"/>
            <p:cNvSpPr/>
            <p:nvPr/>
          </p:nvSpPr>
          <p:spPr>
            <a:xfrm flipH="1">
              <a:off x="8550021" y="3099154"/>
              <a:ext cx="279627" cy="310828"/>
            </a:xfrm>
            <a:custGeom>
              <a:avLst/>
              <a:gdLst/>
              <a:ahLst/>
              <a:cxnLst/>
              <a:rect l="l" t="t" r="r" b="b"/>
              <a:pathLst>
                <a:path w="4938" h="5489" extrusionOk="0">
                  <a:moveTo>
                    <a:pt x="151" y="0"/>
                  </a:moveTo>
                  <a:lnTo>
                    <a:pt x="0" y="151"/>
                  </a:lnTo>
                  <a:lnTo>
                    <a:pt x="4787" y="5489"/>
                  </a:lnTo>
                  <a:lnTo>
                    <a:pt x="4938" y="5364"/>
                  </a:lnTo>
                  <a:lnTo>
                    <a:pt x="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7"/>
            <p:cNvSpPr/>
            <p:nvPr/>
          </p:nvSpPr>
          <p:spPr>
            <a:xfrm flipH="1">
              <a:off x="8413775" y="3104817"/>
              <a:ext cx="252672" cy="296671"/>
            </a:xfrm>
            <a:custGeom>
              <a:avLst/>
              <a:gdLst/>
              <a:ahLst/>
              <a:cxnLst/>
              <a:rect l="l" t="t" r="r" b="b"/>
              <a:pathLst>
                <a:path w="4462" h="5239" extrusionOk="0">
                  <a:moveTo>
                    <a:pt x="4311" y="0"/>
                  </a:moveTo>
                  <a:lnTo>
                    <a:pt x="1" y="5113"/>
                  </a:lnTo>
                  <a:lnTo>
                    <a:pt x="151" y="5239"/>
                  </a:lnTo>
                  <a:lnTo>
                    <a:pt x="4462" y="126"/>
                  </a:lnTo>
                  <a:lnTo>
                    <a:pt x="43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flipH="1">
              <a:off x="8146946" y="3099154"/>
              <a:ext cx="281042" cy="310828"/>
            </a:xfrm>
            <a:custGeom>
              <a:avLst/>
              <a:gdLst/>
              <a:ahLst/>
              <a:cxnLst/>
              <a:rect l="l" t="t" r="r" b="b"/>
              <a:pathLst>
                <a:path w="4963" h="5489" extrusionOk="0">
                  <a:moveTo>
                    <a:pt x="151" y="0"/>
                  </a:moveTo>
                  <a:lnTo>
                    <a:pt x="0" y="151"/>
                  </a:lnTo>
                  <a:lnTo>
                    <a:pt x="4812" y="5489"/>
                  </a:lnTo>
                  <a:lnTo>
                    <a:pt x="4963" y="5364"/>
                  </a:lnTo>
                  <a:lnTo>
                    <a:pt x="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flipH="1">
              <a:off x="8010700" y="3104817"/>
              <a:ext cx="252672" cy="296671"/>
            </a:xfrm>
            <a:custGeom>
              <a:avLst/>
              <a:gdLst/>
              <a:ahLst/>
              <a:cxnLst/>
              <a:rect l="l" t="t" r="r" b="b"/>
              <a:pathLst>
                <a:path w="4462" h="5239" extrusionOk="0">
                  <a:moveTo>
                    <a:pt x="4286" y="0"/>
                  </a:moveTo>
                  <a:lnTo>
                    <a:pt x="0" y="5113"/>
                  </a:lnTo>
                  <a:lnTo>
                    <a:pt x="151" y="5239"/>
                  </a:lnTo>
                  <a:lnTo>
                    <a:pt x="4462" y="126"/>
                  </a:lnTo>
                  <a:lnTo>
                    <a:pt x="4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flipH="1">
              <a:off x="7738209" y="3099154"/>
              <a:ext cx="281042" cy="310828"/>
            </a:xfrm>
            <a:custGeom>
              <a:avLst/>
              <a:gdLst/>
              <a:ahLst/>
              <a:cxnLst/>
              <a:rect l="l" t="t" r="r" b="b"/>
              <a:pathLst>
                <a:path w="4963" h="5489" extrusionOk="0">
                  <a:moveTo>
                    <a:pt x="151" y="0"/>
                  </a:moveTo>
                  <a:lnTo>
                    <a:pt x="0" y="151"/>
                  </a:lnTo>
                  <a:lnTo>
                    <a:pt x="4812" y="5489"/>
                  </a:lnTo>
                  <a:lnTo>
                    <a:pt x="4963" y="5364"/>
                  </a:lnTo>
                  <a:lnTo>
                    <a:pt x="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flipH="1">
              <a:off x="7601963" y="3104817"/>
              <a:ext cx="252672" cy="296671"/>
            </a:xfrm>
            <a:custGeom>
              <a:avLst/>
              <a:gdLst/>
              <a:ahLst/>
              <a:cxnLst/>
              <a:rect l="l" t="t" r="r" b="b"/>
              <a:pathLst>
                <a:path w="4462" h="5239" extrusionOk="0">
                  <a:moveTo>
                    <a:pt x="4311" y="0"/>
                  </a:moveTo>
                  <a:lnTo>
                    <a:pt x="0" y="5113"/>
                  </a:lnTo>
                  <a:lnTo>
                    <a:pt x="151" y="5239"/>
                  </a:lnTo>
                  <a:lnTo>
                    <a:pt x="4462" y="126"/>
                  </a:lnTo>
                  <a:lnTo>
                    <a:pt x="43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7"/>
            <p:cNvSpPr/>
            <p:nvPr/>
          </p:nvSpPr>
          <p:spPr>
            <a:xfrm flipH="1">
              <a:off x="7333719" y="3099154"/>
              <a:ext cx="281042" cy="310828"/>
            </a:xfrm>
            <a:custGeom>
              <a:avLst/>
              <a:gdLst/>
              <a:ahLst/>
              <a:cxnLst/>
              <a:rect l="l" t="t" r="r" b="b"/>
              <a:pathLst>
                <a:path w="4963" h="5489" extrusionOk="0">
                  <a:moveTo>
                    <a:pt x="150" y="0"/>
                  </a:moveTo>
                  <a:lnTo>
                    <a:pt x="0" y="151"/>
                  </a:lnTo>
                  <a:lnTo>
                    <a:pt x="4812" y="5489"/>
                  </a:lnTo>
                  <a:lnTo>
                    <a:pt x="4963" y="5364"/>
                  </a:lnTo>
                  <a:lnTo>
                    <a:pt x="1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7"/>
            <p:cNvSpPr/>
            <p:nvPr/>
          </p:nvSpPr>
          <p:spPr>
            <a:xfrm flipH="1">
              <a:off x="7198889" y="3104817"/>
              <a:ext cx="251256" cy="296671"/>
            </a:xfrm>
            <a:custGeom>
              <a:avLst/>
              <a:gdLst/>
              <a:ahLst/>
              <a:cxnLst/>
              <a:rect l="l" t="t" r="r" b="b"/>
              <a:pathLst>
                <a:path w="4437" h="5239" extrusionOk="0">
                  <a:moveTo>
                    <a:pt x="4286" y="0"/>
                  </a:moveTo>
                  <a:lnTo>
                    <a:pt x="0" y="5113"/>
                  </a:lnTo>
                  <a:lnTo>
                    <a:pt x="151" y="5239"/>
                  </a:lnTo>
                  <a:lnTo>
                    <a:pt x="4437" y="126"/>
                  </a:lnTo>
                  <a:lnTo>
                    <a:pt x="42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flipH="1">
              <a:off x="9361833" y="3419893"/>
              <a:ext cx="281042" cy="310885"/>
            </a:xfrm>
            <a:custGeom>
              <a:avLst/>
              <a:gdLst/>
              <a:ahLst/>
              <a:cxnLst/>
              <a:rect l="l" t="t" r="r" b="b"/>
              <a:pathLst>
                <a:path w="4963" h="5490" extrusionOk="0">
                  <a:moveTo>
                    <a:pt x="151" y="0"/>
                  </a:moveTo>
                  <a:lnTo>
                    <a:pt x="0" y="126"/>
                  </a:lnTo>
                  <a:lnTo>
                    <a:pt x="4812" y="5489"/>
                  </a:lnTo>
                  <a:lnTo>
                    <a:pt x="4963" y="5339"/>
                  </a:lnTo>
                  <a:lnTo>
                    <a:pt x="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7"/>
            <p:cNvSpPr/>
            <p:nvPr/>
          </p:nvSpPr>
          <p:spPr>
            <a:xfrm flipH="1">
              <a:off x="9225587" y="3424140"/>
              <a:ext cx="252672" cy="296671"/>
            </a:xfrm>
            <a:custGeom>
              <a:avLst/>
              <a:gdLst/>
              <a:ahLst/>
              <a:cxnLst/>
              <a:rect l="l" t="t" r="r" b="b"/>
              <a:pathLst>
                <a:path w="4462" h="5239" extrusionOk="0">
                  <a:moveTo>
                    <a:pt x="4286" y="1"/>
                  </a:moveTo>
                  <a:lnTo>
                    <a:pt x="1" y="5113"/>
                  </a:lnTo>
                  <a:lnTo>
                    <a:pt x="151" y="5239"/>
                  </a:lnTo>
                  <a:lnTo>
                    <a:pt x="4462" y="151"/>
                  </a:lnTo>
                  <a:lnTo>
                    <a:pt x="4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7"/>
            <p:cNvSpPr/>
            <p:nvPr/>
          </p:nvSpPr>
          <p:spPr>
            <a:xfrm flipH="1">
              <a:off x="8960174" y="3419893"/>
              <a:ext cx="279627" cy="310885"/>
            </a:xfrm>
            <a:custGeom>
              <a:avLst/>
              <a:gdLst/>
              <a:ahLst/>
              <a:cxnLst/>
              <a:rect l="l" t="t" r="r" b="b"/>
              <a:pathLst>
                <a:path w="4938" h="5490" extrusionOk="0">
                  <a:moveTo>
                    <a:pt x="151" y="0"/>
                  </a:moveTo>
                  <a:lnTo>
                    <a:pt x="0" y="126"/>
                  </a:lnTo>
                  <a:lnTo>
                    <a:pt x="4787" y="5489"/>
                  </a:lnTo>
                  <a:lnTo>
                    <a:pt x="4938" y="5339"/>
                  </a:lnTo>
                  <a:lnTo>
                    <a:pt x="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flipH="1">
              <a:off x="8823928" y="3424140"/>
              <a:ext cx="252672" cy="296671"/>
            </a:xfrm>
            <a:custGeom>
              <a:avLst/>
              <a:gdLst/>
              <a:ahLst/>
              <a:cxnLst/>
              <a:rect l="l" t="t" r="r" b="b"/>
              <a:pathLst>
                <a:path w="4462" h="5239" extrusionOk="0">
                  <a:moveTo>
                    <a:pt x="4311" y="1"/>
                  </a:moveTo>
                  <a:lnTo>
                    <a:pt x="0" y="5113"/>
                  </a:lnTo>
                  <a:lnTo>
                    <a:pt x="176" y="5239"/>
                  </a:lnTo>
                  <a:lnTo>
                    <a:pt x="4462" y="151"/>
                  </a:lnTo>
                  <a:lnTo>
                    <a:pt x="4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7"/>
            <p:cNvSpPr/>
            <p:nvPr/>
          </p:nvSpPr>
          <p:spPr>
            <a:xfrm flipH="1">
              <a:off x="8550021" y="3419893"/>
              <a:ext cx="279627" cy="310885"/>
            </a:xfrm>
            <a:custGeom>
              <a:avLst/>
              <a:gdLst/>
              <a:ahLst/>
              <a:cxnLst/>
              <a:rect l="l" t="t" r="r" b="b"/>
              <a:pathLst>
                <a:path w="4938" h="5490" extrusionOk="0">
                  <a:moveTo>
                    <a:pt x="151" y="0"/>
                  </a:moveTo>
                  <a:lnTo>
                    <a:pt x="0" y="126"/>
                  </a:lnTo>
                  <a:lnTo>
                    <a:pt x="4787" y="5489"/>
                  </a:lnTo>
                  <a:lnTo>
                    <a:pt x="4938" y="5339"/>
                  </a:lnTo>
                  <a:lnTo>
                    <a:pt x="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7"/>
            <p:cNvSpPr/>
            <p:nvPr/>
          </p:nvSpPr>
          <p:spPr>
            <a:xfrm flipH="1">
              <a:off x="8413775" y="3424140"/>
              <a:ext cx="252672" cy="296671"/>
            </a:xfrm>
            <a:custGeom>
              <a:avLst/>
              <a:gdLst/>
              <a:ahLst/>
              <a:cxnLst/>
              <a:rect l="l" t="t" r="r" b="b"/>
              <a:pathLst>
                <a:path w="4462" h="5239" extrusionOk="0">
                  <a:moveTo>
                    <a:pt x="4311" y="1"/>
                  </a:moveTo>
                  <a:lnTo>
                    <a:pt x="1" y="5113"/>
                  </a:lnTo>
                  <a:lnTo>
                    <a:pt x="151" y="5239"/>
                  </a:lnTo>
                  <a:lnTo>
                    <a:pt x="4462" y="151"/>
                  </a:lnTo>
                  <a:lnTo>
                    <a:pt x="4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7"/>
            <p:cNvSpPr/>
            <p:nvPr/>
          </p:nvSpPr>
          <p:spPr>
            <a:xfrm flipH="1">
              <a:off x="8146946" y="3419893"/>
              <a:ext cx="281042" cy="310885"/>
            </a:xfrm>
            <a:custGeom>
              <a:avLst/>
              <a:gdLst/>
              <a:ahLst/>
              <a:cxnLst/>
              <a:rect l="l" t="t" r="r" b="b"/>
              <a:pathLst>
                <a:path w="4963" h="5490" extrusionOk="0">
                  <a:moveTo>
                    <a:pt x="151" y="0"/>
                  </a:moveTo>
                  <a:lnTo>
                    <a:pt x="0" y="126"/>
                  </a:lnTo>
                  <a:lnTo>
                    <a:pt x="4812" y="5489"/>
                  </a:lnTo>
                  <a:lnTo>
                    <a:pt x="4963" y="5339"/>
                  </a:lnTo>
                  <a:lnTo>
                    <a:pt x="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flipH="1">
              <a:off x="8010700" y="3424140"/>
              <a:ext cx="252672" cy="296671"/>
            </a:xfrm>
            <a:custGeom>
              <a:avLst/>
              <a:gdLst/>
              <a:ahLst/>
              <a:cxnLst/>
              <a:rect l="l" t="t" r="r" b="b"/>
              <a:pathLst>
                <a:path w="4462" h="5239" extrusionOk="0">
                  <a:moveTo>
                    <a:pt x="4286" y="1"/>
                  </a:moveTo>
                  <a:lnTo>
                    <a:pt x="0" y="5113"/>
                  </a:lnTo>
                  <a:lnTo>
                    <a:pt x="151" y="5239"/>
                  </a:lnTo>
                  <a:lnTo>
                    <a:pt x="4462" y="151"/>
                  </a:lnTo>
                  <a:lnTo>
                    <a:pt x="4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7"/>
            <p:cNvSpPr/>
            <p:nvPr/>
          </p:nvSpPr>
          <p:spPr>
            <a:xfrm flipH="1">
              <a:off x="7738209" y="3419893"/>
              <a:ext cx="281042" cy="310885"/>
            </a:xfrm>
            <a:custGeom>
              <a:avLst/>
              <a:gdLst/>
              <a:ahLst/>
              <a:cxnLst/>
              <a:rect l="l" t="t" r="r" b="b"/>
              <a:pathLst>
                <a:path w="4963" h="5490" extrusionOk="0">
                  <a:moveTo>
                    <a:pt x="151" y="0"/>
                  </a:moveTo>
                  <a:lnTo>
                    <a:pt x="0" y="126"/>
                  </a:lnTo>
                  <a:lnTo>
                    <a:pt x="4812" y="5489"/>
                  </a:lnTo>
                  <a:lnTo>
                    <a:pt x="4963" y="5339"/>
                  </a:lnTo>
                  <a:lnTo>
                    <a:pt x="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7"/>
            <p:cNvSpPr/>
            <p:nvPr/>
          </p:nvSpPr>
          <p:spPr>
            <a:xfrm flipH="1">
              <a:off x="7601963" y="3424140"/>
              <a:ext cx="252672" cy="296671"/>
            </a:xfrm>
            <a:custGeom>
              <a:avLst/>
              <a:gdLst/>
              <a:ahLst/>
              <a:cxnLst/>
              <a:rect l="l" t="t" r="r" b="b"/>
              <a:pathLst>
                <a:path w="4462" h="5239" extrusionOk="0">
                  <a:moveTo>
                    <a:pt x="4311" y="1"/>
                  </a:moveTo>
                  <a:lnTo>
                    <a:pt x="0" y="5113"/>
                  </a:lnTo>
                  <a:lnTo>
                    <a:pt x="151" y="5239"/>
                  </a:lnTo>
                  <a:lnTo>
                    <a:pt x="4462" y="151"/>
                  </a:lnTo>
                  <a:lnTo>
                    <a:pt x="4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7"/>
            <p:cNvSpPr/>
            <p:nvPr/>
          </p:nvSpPr>
          <p:spPr>
            <a:xfrm flipH="1">
              <a:off x="7333719" y="3419893"/>
              <a:ext cx="281042" cy="310885"/>
            </a:xfrm>
            <a:custGeom>
              <a:avLst/>
              <a:gdLst/>
              <a:ahLst/>
              <a:cxnLst/>
              <a:rect l="l" t="t" r="r" b="b"/>
              <a:pathLst>
                <a:path w="4963" h="5490" extrusionOk="0">
                  <a:moveTo>
                    <a:pt x="150" y="0"/>
                  </a:moveTo>
                  <a:lnTo>
                    <a:pt x="0" y="126"/>
                  </a:lnTo>
                  <a:lnTo>
                    <a:pt x="4812" y="5489"/>
                  </a:lnTo>
                  <a:lnTo>
                    <a:pt x="4963" y="5339"/>
                  </a:lnTo>
                  <a:lnTo>
                    <a:pt x="1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7"/>
            <p:cNvSpPr/>
            <p:nvPr/>
          </p:nvSpPr>
          <p:spPr>
            <a:xfrm flipH="1">
              <a:off x="7198889" y="3424140"/>
              <a:ext cx="251256" cy="296671"/>
            </a:xfrm>
            <a:custGeom>
              <a:avLst/>
              <a:gdLst/>
              <a:ahLst/>
              <a:cxnLst/>
              <a:rect l="l" t="t" r="r" b="b"/>
              <a:pathLst>
                <a:path w="4437" h="5239" extrusionOk="0">
                  <a:moveTo>
                    <a:pt x="4286" y="1"/>
                  </a:moveTo>
                  <a:lnTo>
                    <a:pt x="0" y="5113"/>
                  </a:lnTo>
                  <a:lnTo>
                    <a:pt x="151" y="5239"/>
                  </a:lnTo>
                  <a:lnTo>
                    <a:pt x="4437" y="151"/>
                  </a:lnTo>
                  <a:lnTo>
                    <a:pt x="4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7"/>
            <p:cNvSpPr/>
            <p:nvPr/>
          </p:nvSpPr>
          <p:spPr>
            <a:xfrm flipH="1">
              <a:off x="9209958" y="3101986"/>
              <a:ext cx="35562" cy="307997"/>
            </a:xfrm>
            <a:custGeom>
              <a:avLst/>
              <a:gdLst/>
              <a:ahLst/>
              <a:cxnLst/>
              <a:rect l="l" t="t" r="r" b="b"/>
              <a:pathLst>
                <a:path w="628" h="5439" extrusionOk="0">
                  <a:moveTo>
                    <a:pt x="1" y="0"/>
                  </a:moveTo>
                  <a:lnTo>
                    <a:pt x="1" y="5439"/>
                  </a:lnTo>
                  <a:lnTo>
                    <a:pt x="628" y="5439"/>
                  </a:lnTo>
                  <a:lnTo>
                    <a:pt x="6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7"/>
            <p:cNvSpPr/>
            <p:nvPr/>
          </p:nvSpPr>
          <p:spPr>
            <a:xfrm flipH="1">
              <a:off x="8805467" y="3106233"/>
              <a:ext cx="35562" cy="305222"/>
            </a:xfrm>
            <a:custGeom>
              <a:avLst/>
              <a:gdLst/>
              <a:ahLst/>
              <a:cxnLst/>
              <a:rect l="l" t="t" r="r" b="b"/>
              <a:pathLst>
                <a:path w="628" h="5390" extrusionOk="0">
                  <a:moveTo>
                    <a:pt x="1" y="1"/>
                  </a:moveTo>
                  <a:lnTo>
                    <a:pt x="1" y="5389"/>
                  </a:lnTo>
                  <a:lnTo>
                    <a:pt x="627" y="5389"/>
                  </a:lnTo>
                  <a:lnTo>
                    <a:pt x="6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7"/>
            <p:cNvSpPr/>
            <p:nvPr/>
          </p:nvSpPr>
          <p:spPr>
            <a:xfrm flipH="1">
              <a:off x="8400977" y="3099154"/>
              <a:ext cx="35562" cy="316548"/>
            </a:xfrm>
            <a:custGeom>
              <a:avLst/>
              <a:gdLst/>
              <a:ahLst/>
              <a:cxnLst/>
              <a:rect l="l" t="t" r="r" b="b"/>
              <a:pathLst>
                <a:path w="628" h="5590" extrusionOk="0">
                  <a:moveTo>
                    <a:pt x="1" y="0"/>
                  </a:moveTo>
                  <a:lnTo>
                    <a:pt x="1" y="5589"/>
                  </a:lnTo>
                  <a:lnTo>
                    <a:pt x="627" y="5589"/>
                  </a:lnTo>
                  <a:lnTo>
                    <a:pt x="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flipH="1">
              <a:off x="7996487" y="3104817"/>
              <a:ext cx="35562" cy="300919"/>
            </a:xfrm>
            <a:custGeom>
              <a:avLst/>
              <a:gdLst/>
              <a:ahLst/>
              <a:cxnLst/>
              <a:rect l="l" t="t" r="r" b="b"/>
              <a:pathLst>
                <a:path w="628" h="5314" extrusionOk="0">
                  <a:moveTo>
                    <a:pt x="1" y="0"/>
                  </a:moveTo>
                  <a:lnTo>
                    <a:pt x="1" y="5314"/>
                  </a:lnTo>
                  <a:lnTo>
                    <a:pt x="627" y="5314"/>
                  </a:lnTo>
                  <a:lnTo>
                    <a:pt x="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7"/>
            <p:cNvSpPr/>
            <p:nvPr/>
          </p:nvSpPr>
          <p:spPr>
            <a:xfrm flipH="1">
              <a:off x="7591997" y="3099154"/>
              <a:ext cx="35562" cy="306581"/>
            </a:xfrm>
            <a:custGeom>
              <a:avLst/>
              <a:gdLst/>
              <a:ahLst/>
              <a:cxnLst/>
              <a:rect l="l" t="t" r="r" b="b"/>
              <a:pathLst>
                <a:path w="628" h="5414" extrusionOk="0">
                  <a:moveTo>
                    <a:pt x="1" y="0"/>
                  </a:moveTo>
                  <a:lnTo>
                    <a:pt x="1" y="5414"/>
                  </a:lnTo>
                  <a:lnTo>
                    <a:pt x="627" y="5414"/>
                  </a:lnTo>
                  <a:lnTo>
                    <a:pt x="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7"/>
            <p:cNvSpPr/>
            <p:nvPr/>
          </p:nvSpPr>
          <p:spPr>
            <a:xfrm flipH="1">
              <a:off x="7187506" y="3101986"/>
              <a:ext cx="35562" cy="292424"/>
            </a:xfrm>
            <a:custGeom>
              <a:avLst/>
              <a:gdLst/>
              <a:ahLst/>
              <a:cxnLst/>
              <a:rect l="l" t="t" r="r" b="b"/>
              <a:pathLst>
                <a:path w="628" h="5164" extrusionOk="0">
                  <a:moveTo>
                    <a:pt x="0" y="0"/>
                  </a:moveTo>
                  <a:lnTo>
                    <a:pt x="0" y="5163"/>
                  </a:lnTo>
                  <a:lnTo>
                    <a:pt x="627" y="5163"/>
                  </a:lnTo>
                  <a:lnTo>
                    <a:pt x="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7"/>
            <p:cNvSpPr/>
            <p:nvPr/>
          </p:nvSpPr>
          <p:spPr>
            <a:xfrm flipH="1">
              <a:off x="9615864" y="3100570"/>
              <a:ext cx="34090" cy="313716"/>
            </a:xfrm>
            <a:custGeom>
              <a:avLst/>
              <a:gdLst/>
              <a:ahLst/>
              <a:cxnLst/>
              <a:rect l="l" t="t" r="r" b="b"/>
              <a:pathLst>
                <a:path w="602" h="5540" extrusionOk="0">
                  <a:moveTo>
                    <a:pt x="0" y="0"/>
                  </a:moveTo>
                  <a:lnTo>
                    <a:pt x="0" y="5539"/>
                  </a:lnTo>
                  <a:lnTo>
                    <a:pt x="602" y="5539"/>
                  </a:lnTo>
                  <a:lnTo>
                    <a:pt x="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7"/>
            <p:cNvSpPr/>
            <p:nvPr/>
          </p:nvSpPr>
          <p:spPr>
            <a:xfrm flipH="1">
              <a:off x="9209958" y="3421308"/>
              <a:ext cx="35562" cy="306638"/>
            </a:xfrm>
            <a:custGeom>
              <a:avLst/>
              <a:gdLst/>
              <a:ahLst/>
              <a:cxnLst/>
              <a:rect l="l" t="t" r="r" b="b"/>
              <a:pathLst>
                <a:path w="628" h="5415" extrusionOk="0">
                  <a:moveTo>
                    <a:pt x="1" y="0"/>
                  </a:moveTo>
                  <a:lnTo>
                    <a:pt x="1" y="5414"/>
                  </a:lnTo>
                  <a:lnTo>
                    <a:pt x="628" y="5414"/>
                  </a:lnTo>
                  <a:lnTo>
                    <a:pt x="6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7"/>
            <p:cNvSpPr/>
            <p:nvPr/>
          </p:nvSpPr>
          <p:spPr>
            <a:xfrm flipH="1">
              <a:off x="8805467" y="3424140"/>
              <a:ext cx="35562" cy="306638"/>
            </a:xfrm>
            <a:custGeom>
              <a:avLst/>
              <a:gdLst/>
              <a:ahLst/>
              <a:cxnLst/>
              <a:rect l="l" t="t" r="r" b="b"/>
              <a:pathLst>
                <a:path w="628" h="5415" extrusionOk="0">
                  <a:moveTo>
                    <a:pt x="1" y="1"/>
                  </a:moveTo>
                  <a:lnTo>
                    <a:pt x="1" y="5414"/>
                  </a:lnTo>
                  <a:lnTo>
                    <a:pt x="627" y="5414"/>
                  </a:lnTo>
                  <a:lnTo>
                    <a:pt x="6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7"/>
            <p:cNvSpPr/>
            <p:nvPr/>
          </p:nvSpPr>
          <p:spPr>
            <a:xfrm flipH="1">
              <a:off x="8400977" y="3418477"/>
              <a:ext cx="35562" cy="316548"/>
            </a:xfrm>
            <a:custGeom>
              <a:avLst/>
              <a:gdLst/>
              <a:ahLst/>
              <a:cxnLst/>
              <a:rect l="l" t="t" r="r" b="b"/>
              <a:pathLst>
                <a:path w="628" h="5590" extrusionOk="0">
                  <a:moveTo>
                    <a:pt x="1" y="0"/>
                  </a:moveTo>
                  <a:lnTo>
                    <a:pt x="1" y="5589"/>
                  </a:lnTo>
                  <a:lnTo>
                    <a:pt x="627" y="5589"/>
                  </a:lnTo>
                  <a:lnTo>
                    <a:pt x="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7"/>
            <p:cNvSpPr/>
            <p:nvPr/>
          </p:nvSpPr>
          <p:spPr>
            <a:xfrm flipH="1">
              <a:off x="7996487" y="3424140"/>
              <a:ext cx="35562" cy="300919"/>
            </a:xfrm>
            <a:custGeom>
              <a:avLst/>
              <a:gdLst/>
              <a:ahLst/>
              <a:cxnLst/>
              <a:rect l="l" t="t" r="r" b="b"/>
              <a:pathLst>
                <a:path w="628" h="5314" extrusionOk="0">
                  <a:moveTo>
                    <a:pt x="1" y="1"/>
                  </a:moveTo>
                  <a:lnTo>
                    <a:pt x="1" y="5314"/>
                  </a:lnTo>
                  <a:lnTo>
                    <a:pt x="627" y="5314"/>
                  </a:lnTo>
                  <a:lnTo>
                    <a:pt x="6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7"/>
            <p:cNvSpPr/>
            <p:nvPr/>
          </p:nvSpPr>
          <p:spPr>
            <a:xfrm flipH="1">
              <a:off x="7591997" y="3418477"/>
              <a:ext cx="35562" cy="306581"/>
            </a:xfrm>
            <a:custGeom>
              <a:avLst/>
              <a:gdLst/>
              <a:ahLst/>
              <a:cxnLst/>
              <a:rect l="l" t="t" r="r" b="b"/>
              <a:pathLst>
                <a:path w="628" h="5414" extrusionOk="0">
                  <a:moveTo>
                    <a:pt x="1" y="0"/>
                  </a:moveTo>
                  <a:lnTo>
                    <a:pt x="1" y="5414"/>
                  </a:lnTo>
                  <a:lnTo>
                    <a:pt x="627" y="5414"/>
                  </a:lnTo>
                  <a:lnTo>
                    <a:pt x="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7"/>
            <p:cNvSpPr/>
            <p:nvPr/>
          </p:nvSpPr>
          <p:spPr>
            <a:xfrm flipH="1">
              <a:off x="7187506" y="3421308"/>
              <a:ext cx="35562" cy="292424"/>
            </a:xfrm>
            <a:custGeom>
              <a:avLst/>
              <a:gdLst/>
              <a:ahLst/>
              <a:cxnLst/>
              <a:rect l="l" t="t" r="r" b="b"/>
              <a:pathLst>
                <a:path w="628" h="5164" extrusionOk="0">
                  <a:moveTo>
                    <a:pt x="0" y="0"/>
                  </a:moveTo>
                  <a:lnTo>
                    <a:pt x="0" y="5163"/>
                  </a:lnTo>
                  <a:lnTo>
                    <a:pt x="627" y="5163"/>
                  </a:lnTo>
                  <a:lnTo>
                    <a:pt x="6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7"/>
            <p:cNvSpPr/>
            <p:nvPr/>
          </p:nvSpPr>
          <p:spPr>
            <a:xfrm flipH="1">
              <a:off x="9615864" y="3419893"/>
              <a:ext cx="34090" cy="313716"/>
            </a:xfrm>
            <a:custGeom>
              <a:avLst/>
              <a:gdLst/>
              <a:ahLst/>
              <a:cxnLst/>
              <a:rect l="l" t="t" r="r" b="b"/>
              <a:pathLst>
                <a:path w="602" h="5540" extrusionOk="0">
                  <a:moveTo>
                    <a:pt x="0" y="0"/>
                  </a:moveTo>
                  <a:lnTo>
                    <a:pt x="0" y="5539"/>
                  </a:lnTo>
                  <a:lnTo>
                    <a:pt x="602" y="5539"/>
                  </a:lnTo>
                  <a:lnTo>
                    <a:pt x="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flipH="1">
              <a:off x="7153473" y="3057986"/>
              <a:ext cx="2531985" cy="69595"/>
            </a:xfrm>
            <a:custGeom>
              <a:avLst/>
              <a:gdLst/>
              <a:ahLst/>
              <a:cxnLst/>
              <a:rect l="l" t="t" r="r" b="b"/>
              <a:pathLst>
                <a:path w="44713" h="1229" extrusionOk="0">
                  <a:moveTo>
                    <a:pt x="0" y="0"/>
                  </a:moveTo>
                  <a:lnTo>
                    <a:pt x="0" y="1228"/>
                  </a:lnTo>
                  <a:lnTo>
                    <a:pt x="44713" y="1228"/>
                  </a:lnTo>
                  <a:lnTo>
                    <a:pt x="447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flipH="1">
              <a:off x="7153473" y="3374477"/>
              <a:ext cx="2531985" cy="71011"/>
            </a:xfrm>
            <a:custGeom>
              <a:avLst/>
              <a:gdLst/>
              <a:ahLst/>
              <a:cxnLst/>
              <a:rect l="l" t="t" r="r" b="b"/>
              <a:pathLst>
                <a:path w="44713" h="1254" extrusionOk="0">
                  <a:moveTo>
                    <a:pt x="0" y="0"/>
                  </a:moveTo>
                  <a:lnTo>
                    <a:pt x="0" y="1254"/>
                  </a:lnTo>
                  <a:lnTo>
                    <a:pt x="44713" y="1254"/>
                  </a:lnTo>
                  <a:lnTo>
                    <a:pt x="447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7"/>
            <p:cNvSpPr/>
            <p:nvPr/>
          </p:nvSpPr>
          <p:spPr>
            <a:xfrm flipH="1">
              <a:off x="7055564" y="3732137"/>
              <a:ext cx="2903802" cy="72427"/>
            </a:xfrm>
            <a:custGeom>
              <a:avLst/>
              <a:gdLst/>
              <a:ahLst/>
              <a:cxnLst/>
              <a:rect l="l" t="t" r="r" b="b"/>
              <a:pathLst>
                <a:path w="51279" h="1279" extrusionOk="0">
                  <a:moveTo>
                    <a:pt x="0" y="0"/>
                  </a:moveTo>
                  <a:lnTo>
                    <a:pt x="0" y="1278"/>
                  </a:lnTo>
                  <a:lnTo>
                    <a:pt x="51279" y="1278"/>
                  </a:lnTo>
                  <a:lnTo>
                    <a:pt x="512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7"/>
            <p:cNvSpPr/>
            <p:nvPr/>
          </p:nvSpPr>
          <p:spPr>
            <a:xfrm flipH="1">
              <a:off x="6991689" y="3699463"/>
              <a:ext cx="3032969" cy="32731"/>
            </a:xfrm>
            <a:custGeom>
              <a:avLst/>
              <a:gdLst/>
              <a:ahLst/>
              <a:cxnLst/>
              <a:rect l="l" t="t" r="r" b="b"/>
              <a:pathLst>
                <a:path w="53560" h="578" extrusionOk="0">
                  <a:moveTo>
                    <a:pt x="0" y="1"/>
                  </a:moveTo>
                  <a:lnTo>
                    <a:pt x="0" y="577"/>
                  </a:lnTo>
                  <a:lnTo>
                    <a:pt x="53560" y="577"/>
                  </a:lnTo>
                  <a:lnTo>
                    <a:pt x="535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flipH="1">
              <a:off x="7197473" y="3743462"/>
              <a:ext cx="614578" cy="119258"/>
            </a:xfrm>
            <a:custGeom>
              <a:avLst/>
              <a:gdLst/>
              <a:ahLst/>
              <a:cxnLst/>
              <a:rect l="l" t="t" r="r" b="b"/>
              <a:pathLst>
                <a:path w="10853" h="2106" extrusionOk="0">
                  <a:moveTo>
                    <a:pt x="10427" y="1"/>
                  </a:moveTo>
                  <a:lnTo>
                    <a:pt x="10427" y="1680"/>
                  </a:lnTo>
                  <a:lnTo>
                    <a:pt x="401" y="1680"/>
                  </a:lnTo>
                  <a:lnTo>
                    <a:pt x="401" y="853"/>
                  </a:lnTo>
                  <a:lnTo>
                    <a:pt x="0" y="853"/>
                  </a:lnTo>
                  <a:lnTo>
                    <a:pt x="0" y="2106"/>
                  </a:lnTo>
                  <a:lnTo>
                    <a:pt x="10853" y="2106"/>
                  </a:lnTo>
                  <a:lnTo>
                    <a:pt x="108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flipH="1">
              <a:off x="8613897" y="2703158"/>
              <a:ext cx="1246145" cy="49719"/>
            </a:xfrm>
            <a:custGeom>
              <a:avLst/>
              <a:gdLst/>
              <a:ahLst/>
              <a:cxnLst/>
              <a:rect l="l" t="t" r="r" b="b"/>
              <a:pathLst>
                <a:path w="22006" h="878" extrusionOk="0">
                  <a:moveTo>
                    <a:pt x="1" y="1"/>
                  </a:moveTo>
                  <a:lnTo>
                    <a:pt x="1" y="878"/>
                  </a:lnTo>
                  <a:lnTo>
                    <a:pt x="22006" y="878"/>
                  </a:lnTo>
                  <a:lnTo>
                    <a:pt x="220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flipH="1">
              <a:off x="9844355" y="2645002"/>
              <a:ext cx="7135" cy="58213"/>
            </a:xfrm>
            <a:custGeom>
              <a:avLst/>
              <a:gdLst/>
              <a:ahLst/>
              <a:cxnLst/>
              <a:rect l="l" t="t" r="r" b="b"/>
              <a:pathLst>
                <a:path w="126" h="1028" extrusionOk="0">
                  <a:moveTo>
                    <a:pt x="0" y="0"/>
                  </a:moveTo>
                  <a:lnTo>
                    <a:pt x="0" y="1028"/>
                  </a:lnTo>
                  <a:lnTo>
                    <a:pt x="125" y="1028"/>
                  </a:lnTo>
                  <a:lnTo>
                    <a:pt x="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flipH="1">
              <a:off x="9804603" y="2645002"/>
              <a:ext cx="7192" cy="58213"/>
            </a:xfrm>
            <a:custGeom>
              <a:avLst/>
              <a:gdLst/>
              <a:ahLst/>
              <a:cxnLst/>
              <a:rect l="l" t="t" r="r" b="b"/>
              <a:pathLst>
                <a:path w="127" h="1028" extrusionOk="0">
                  <a:moveTo>
                    <a:pt x="1" y="0"/>
                  </a:moveTo>
                  <a:lnTo>
                    <a:pt x="1"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flipH="1">
              <a:off x="9766323" y="2645002"/>
              <a:ext cx="5719" cy="58213"/>
            </a:xfrm>
            <a:custGeom>
              <a:avLst/>
              <a:gdLst/>
              <a:ahLst/>
              <a:cxnLst/>
              <a:rect l="l" t="t" r="r" b="b"/>
              <a:pathLst>
                <a:path w="101" h="1028" extrusionOk="0">
                  <a:moveTo>
                    <a:pt x="1" y="0"/>
                  </a:moveTo>
                  <a:lnTo>
                    <a:pt x="1"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flipH="1">
              <a:off x="9726570" y="2645002"/>
              <a:ext cx="7135" cy="58213"/>
            </a:xfrm>
            <a:custGeom>
              <a:avLst/>
              <a:gdLst/>
              <a:ahLst/>
              <a:cxnLst/>
              <a:rect l="l" t="t" r="r" b="b"/>
              <a:pathLst>
                <a:path w="126" h="1028" extrusionOk="0">
                  <a:moveTo>
                    <a:pt x="0" y="0"/>
                  </a:moveTo>
                  <a:lnTo>
                    <a:pt x="0"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flipH="1">
              <a:off x="9686818" y="2645002"/>
              <a:ext cx="7135" cy="58213"/>
            </a:xfrm>
            <a:custGeom>
              <a:avLst/>
              <a:gdLst/>
              <a:ahLst/>
              <a:cxnLst/>
              <a:rect l="l" t="t" r="r" b="b"/>
              <a:pathLst>
                <a:path w="126" h="1028" extrusionOk="0">
                  <a:moveTo>
                    <a:pt x="0" y="0"/>
                  </a:moveTo>
                  <a:lnTo>
                    <a:pt x="0" y="1028"/>
                  </a:lnTo>
                  <a:lnTo>
                    <a:pt x="125" y="1028"/>
                  </a:lnTo>
                  <a:lnTo>
                    <a:pt x="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flipH="1">
              <a:off x="9648481" y="2645002"/>
              <a:ext cx="5776" cy="58213"/>
            </a:xfrm>
            <a:custGeom>
              <a:avLst/>
              <a:gdLst/>
              <a:ahLst/>
              <a:cxnLst/>
              <a:rect l="l" t="t" r="r" b="b"/>
              <a:pathLst>
                <a:path w="102" h="1028" extrusionOk="0">
                  <a:moveTo>
                    <a:pt x="1" y="0"/>
                  </a:moveTo>
                  <a:lnTo>
                    <a:pt x="1"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flipH="1">
              <a:off x="9608785" y="2645002"/>
              <a:ext cx="7135" cy="58213"/>
            </a:xfrm>
            <a:custGeom>
              <a:avLst/>
              <a:gdLst/>
              <a:ahLst/>
              <a:cxnLst/>
              <a:rect l="l" t="t" r="r" b="b"/>
              <a:pathLst>
                <a:path w="126" h="1028" extrusionOk="0">
                  <a:moveTo>
                    <a:pt x="1" y="0"/>
                  </a:moveTo>
                  <a:lnTo>
                    <a:pt x="1"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flipH="1">
              <a:off x="9569033" y="2645002"/>
              <a:ext cx="7135" cy="58213"/>
            </a:xfrm>
            <a:custGeom>
              <a:avLst/>
              <a:gdLst/>
              <a:ahLst/>
              <a:cxnLst/>
              <a:rect l="l" t="t" r="r" b="b"/>
              <a:pathLst>
                <a:path w="126" h="1028" extrusionOk="0">
                  <a:moveTo>
                    <a:pt x="0" y="0"/>
                  </a:moveTo>
                  <a:lnTo>
                    <a:pt x="0"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flipH="1">
              <a:off x="9530696" y="2645002"/>
              <a:ext cx="5719" cy="58213"/>
            </a:xfrm>
            <a:custGeom>
              <a:avLst/>
              <a:gdLst/>
              <a:ahLst/>
              <a:cxnLst/>
              <a:rect l="l" t="t" r="r" b="b"/>
              <a:pathLst>
                <a:path w="101" h="1028" extrusionOk="0">
                  <a:moveTo>
                    <a:pt x="0" y="0"/>
                  </a:moveTo>
                  <a:lnTo>
                    <a:pt x="0" y="1028"/>
                  </a:lnTo>
                  <a:lnTo>
                    <a:pt x="100" y="1028"/>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flipH="1">
              <a:off x="9490943" y="2645002"/>
              <a:ext cx="7192" cy="58213"/>
            </a:xfrm>
            <a:custGeom>
              <a:avLst/>
              <a:gdLst/>
              <a:ahLst/>
              <a:cxnLst/>
              <a:rect l="l" t="t" r="r" b="b"/>
              <a:pathLst>
                <a:path w="127" h="1028" extrusionOk="0">
                  <a:moveTo>
                    <a:pt x="1" y="0"/>
                  </a:moveTo>
                  <a:lnTo>
                    <a:pt x="1"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flipH="1">
              <a:off x="9451247" y="2645002"/>
              <a:ext cx="7135" cy="58213"/>
            </a:xfrm>
            <a:custGeom>
              <a:avLst/>
              <a:gdLst/>
              <a:ahLst/>
              <a:cxnLst/>
              <a:rect l="l" t="t" r="r" b="b"/>
              <a:pathLst>
                <a:path w="126" h="1028" extrusionOk="0">
                  <a:moveTo>
                    <a:pt x="1" y="0"/>
                  </a:moveTo>
                  <a:lnTo>
                    <a:pt x="1"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flipH="1">
              <a:off x="9412911" y="2645002"/>
              <a:ext cx="5719" cy="58213"/>
            </a:xfrm>
            <a:custGeom>
              <a:avLst/>
              <a:gdLst/>
              <a:ahLst/>
              <a:cxnLst/>
              <a:rect l="l" t="t" r="r" b="b"/>
              <a:pathLst>
                <a:path w="101" h="1028" extrusionOk="0">
                  <a:moveTo>
                    <a:pt x="0" y="0"/>
                  </a:moveTo>
                  <a:lnTo>
                    <a:pt x="0"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flipH="1">
              <a:off x="9373158" y="2645002"/>
              <a:ext cx="7192" cy="58213"/>
            </a:xfrm>
            <a:custGeom>
              <a:avLst/>
              <a:gdLst/>
              <a:ahLst/>
              <a:cxnLst/>
              <a:rect l="l" t="t" r="r" b="b"/>
              <a:pathLst>
                <a:path w="127" h="1028" extrusionOk="0">
                  <a:moveTo>
                    <a:pt x="1" y="0"/>
                  </a:moveTo>
                  <a:lnTo>
                    <a:pt x="1"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7"/>
            <p:cNvSpPr/>
            <p:nvPr/>
          </p:nvSpPr>
          <p:spPr>
            <a:xfrm flipH="1">
              <a:off x="9333406" y="2645002"/>
              <a:ext cx="7192" cy="58213"/>
            </a:xfrm>
            <a:custGeom>
              <a:avLst/>
              <a:gdLst/>
              <a:ahLst/>
              <a:cxnLst/>
              <a:rect l="l" t="t" r="r" b="b"/>
              <a:pathLst>
                <a:path w="127" h="1028" extrusionOk="0">
                  <a:moveTo>
                    <a:pt x="1" y="0"/>
                  </a:moveTo>
                  <a:lnTo>
                    <a:pt x="1"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flipH="1">
              <a:off x="9295125" y="2645002"/>
              <a:ext cx="5719" cy="58213"/>
            </a:xfrm>
            <a:custGeom>
              <a:avLst/>
              <a:gdLst/>
              <a:ahLst/>
              <a:cxnLst/>
              <a:rect l="l" t="t" r="r" b="b"/>
              <a:pathLst>
                <a:path w="101" h="1028" extrusionOk="0">
                  <a:moveTo>
                    <a:pt x="1" y="0"/>
                  </a:moveTo>
                  <a:lnTo>
                    <a:pt x="1"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flipH="1">
              <a:off x="9255373" y="2645002"/>
              <a:ext cx="7135" cy="58213"/>
            </a:xfrm>
            <a:custGeom>
              <a:avLst/>
              <a:gdLst/>
              <a:ahLst/>
              <a:cxnLst/>
              <a:rect l="l" t="t" r="r" b="b"/>
              <a:pathLst>
                <a:path w="126" h="1028" extrusionOk="0">
                  <a:moveTo>
                    <a:pt x="0" y="0"/>
                  </a:moveTo>
                  <a:lnTo>
                    <a:pt x="0"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flipH="1">
              <a:off x="9217036" y="2645002"/>
              <a:ext cx="5776" cy="58213"/>
            </a:xfrm>
            <a:custGeom>
              <a:avLst/>
              <a:gdLst/>
              <a:ahLst/>
              <a:cxnLst/>
              <a:rect l="l" t="t" r="r" b="b"/>
              <a:pathLst>
                <a:path w="102" h="1028" extrusionOk="0">
                  <a:moveTo>
                    <a:pt x="1" y="0"/>
                  </a:moveTo>
                  <a:lnTo>
                    <a:pt x="1"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flipH="1">
              <a:off x="9177340" y="2645002"/>
              <a:ext cx="5719" cy="58213"/>
            </a:xfrm>
            <a:custGeom>
              <a:avLst/>
              <a:gdLst/>
              <a:ahLst/>
              <a:cxnLst/>
              <a:rect l="l" t="t" r="r" b="b"/>
              <a:pathLst>
                <a:path w="101" h="1028" extrusionOk="0">
                  <a:moveTo>
                    <a:pt x="1" y="0"/>
                  </a:moveTo>
                  <a:lnTo>
                    <a:pt x="1"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flipH="1">
              <a:off x="9137588" y="2645002"/>
              <a:ext cx="7135" cy="58213"/>
            </a:xfrm>
            <a:custGeom>
              <a:avLst/>
              <a:gdLst/>
              <a:ahLst/>
              <a:cxnLst/>
              <a:rect l="l" t="t" r="r" b="b"/>
              <a:pathLst>
                <a:path w="126" h="1028" extrusionOk="0">
                  <a:moveTo>
                    <a:pt x="0" y="0"/>
                  </a:moveTo>
                  <a:lnTo>
                    <a:pt x="0"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flipH="1">
              <a:off x="9099251" y="2645002"/>
              <a:ext cx="5719" cy="58213"/>
            </a:xfrm>
            <a:custGeom>
              <a:avLst/>
              <a:gdLst/>
              <a:ahLst/>
              <a:cxnLst/>
              <a:rect l="l" t="t" r="r" b="b"/>
              <a:pathLst>
                <a:path w="101" h="1028" extrusionOk="0">
                  <a:moveTo>
                    <a:pt x="0" y="0"/>
                  </a:moveTo>
                  <a:lnTo>
                    <a:pt x="0" y="1028"/>
                  </a:lnTo>
                  <a:lnTo>
                    <a:pt x="100" y="1028"/>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flipH="1">
              <a:off x="9059498" y="2645002"/>
              <a:ext cx="5776" cy="58213"/>
            </a:xfrm>
            <a:custGeom>
              <a:avLst/>
              <a:gdLst/>
              <a:ahLst/>
              <a:cxnLst/>
              <a:rect l="l" t="t" r="r" b="b"/>
              <a:pathLst>
                <a:path w="102" h="1028" extrusionOk="0">
                  <a:moveTo>
                    <a:pt x="1" y="0"/>
                  </a:moveTo>
                  <a:lnTo>
                    <a:pt x="1"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flipH="1">
              <a:off x="9019802" y="2645002"/>
              <a:ext cx="7135" cy="58213"/>
            </a:xfrm>
            <a:custGeom>
              <a:avLst/>
              <a:gdLst/>
              <a:ahLst/>
              <a:cxnLst/>
              <a:rect l="l" t="t" r="r" b="b"/>
              <a:pathLst>
                <a:path w="126" h="1028" extrusionOk="0">
                  <a:moveTo>
                    <a:pt x="1" y="0"/>
                  </a:moveTo>
                  <a:lnTo>
                    <a:pt x="1"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flipH="1">
              <a:off x="8981466" y="2645002"/>
              <a:ext cx="5719" cy="58213"/>
            </a:xfrm>
            <a:custGeom>
              <a:avLst/>
              <a:gdLst/>
              <a:ahLst/>
              <a:cxnLst/>
              <a:rect l="l" t="t" r="r" b="b"/>
              <a:pathLst>
                <a:path w="101" h="1028" extrusionOk="0">
                  <a:moveTo>
                    <a:pt x="0" y="0"/>
                  </a:moveTo>
                  <a:lnTo>
                    <a:pt x="0"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flipH="1">
              <a:off x="8941713" y="2645002"/>
              <a:ext cx="5719" cy="58213"/>
            </a:xfrm>
            <a:custGeom>
              <a:avLst/>
              <a:gdLst/>
              <a:ahLst/>
              <a:cxnLst/>
              <a:rect l="l" t="t" r="r" b="b"/>
              <a:pathLst>
                <a:path w="101" h="1028" extrusionOk="0">
                  <a:moveTo>
                    <a:pt x="0" y="0"/>
                  </a:moveTo>
                  <a:lnTo>
                    <a:pt x="0" y="1028"/>
                  </a:lnTo>
                  <a:lnTo>
                    <a:pt x="100" y="1028"/>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flipH="1">
              <a:off x="8901961" y="2645002"/>
              <a:ext cx="7192" cy="58213"/>
            </a:xfrm>
            <a:custGeom>
              <a:avLst/>
              <a:gdLst/>
              <a:ahLst/>
              <a:cxnLst/>
              <a:rect l="l" t="t" r="r" b="b"/>
              <a:pathLst>
                <a:path w="127" h="1028" extrusionOk="0">
                  <a:moveTo>
                    <a:pt x="1" y="0"/>
                  </a:moveTo>
                  <a:lnTo>
                    <a:pt x="1"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flipH="1">
              <a:off x="8863680" y="2645002"/>
              <a:ext cx="5719" cy="58213"/>
            </a:xfrm>
            <a:custGeom>
              <a:avLst/>
              <a:gdLst/>
              <a:ahLst/>
              <a:cxnLst/>
              <a:rect l="l" t="t" r="r" b="b"/>
              <a:pathLst>
                <a:path w="101" h="1028" extrusionOk="0">
                  <a:moveTo>
                    <a:pt x="1" y="0"/>
                  </a:moveTo>
                  <a:lnTo>
                    <a:pt x="1"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flipH="1">
              <a:off x="8823928" y="2645002"/>
              <a:ext cx="5719" cy="58213"/>
            </a:xfrm>
            <a:custGeom>
              <a:avLst/>
              <a:gdLst/>
              <a:ahLst/>
              <a:cxnLst/>
              <a:rect l="l" t="t" r="r" b="b"/>
              <a:pathLst>
                <a:path w="101" h="1028" extrusionOk="0">
                  <a:moveTo>
                    <a:pt x="0" y="0"/>
                  </a:moveTo>
                  <a:lnTo>
                    <a:pt x="0"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flipH="1">
              <a:off x="8784175" y="2645002"/>
              <a:ext cx="7135" cy="58213"/>
            </a:xfrm>
            <a:custGeom>
              <a:avLst/>
              <a:gdLst/>
              <a:ahLst/>
              <a:cxnLst/>
              <a:rect l="l" t="t" r="r" b="b"/>
              <a:pathLst>
                <a:path w="126" h="1028" extrusionOk="0">
                  <a:moveTo>
                    <a:pt x="0" y="0"/>
                  </a:moveTo>
                  <a:lnTo>
                    <a:pt x="0" y="1028"/>
                  </a:lnTo>
                  <a:lnTo>
                    <a:pt x="125" y="1028"/>
                  </a:lnTo>
                  <a:lnTo>
                    <a:pt x="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flipH="1">
              <a:off x="8745839" y="2645002"/>
              <a:ext cx="5776" cy="58213"/>
            </a:xfrm>
            <a:custGeom>
              <a:avLst/>
              <a:gdLst/>
              <a:ahLst/>
              <a:cxnLst/>
              <a:rect l="l" t="t" r="r" b="b"/>
              <a:pathLst>
                <a:path w="102" h="1028" extrusionOk="0">
                  <a:moveTo>
                    <a:pt x="1" y="0"/>
                  </a:moveTo>
                  <a:lnTo>
                    <a:pt x="1"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flipH="1">
              <a:off x="8706143" y="2645002"/>
              <a:ext cx="5719" cy="58213"/>
            </a:xfrm>
            <a:custGeom>
              <a:avLst/>
              <a:gdLst/>
              <a:ahLst/>
              <a:cxnLst/>
              <a:rect l="l" t="t" r="r" b="b"/>
              <a:pathLst>
                <a:path w="101" h="1028" extrusionOk="0">
                  <a:moveTo>
                    <a:pt x="1" y="0"/>
                  </a:moveTo>
                  <a:lnTo>
                    <a:pt x="1" y="1028"/>
                  </a:lnTo>
                  <a:lnTo>
                    <a:pt x="101" y="1028"/>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flipH="1">
              <a:off x="8666390" y="2645002"/>
              <a:ext cx="7135" cy="58213"/>
            </a:xfrm>
            <a:custGeom>
              <a:avLst/>
              <a:gdLst/>
              <a:ahLst/>
              <a:cxnLst/>
              <a:rect l="l" t="t" r="r" b="b"/>
              <a:pathLst>
                <a:path w="126" h="1028" extrusionOk="0">
                  <a:moveTo>
                    <a:pt x="0" y="0"/>
                  </a:moveTo>
                  <a:lnTo>
                    <a:pt x="0" y="1028"/>
                  </a:lnTo>
                  <a:lnTo>
                    <a:pt x="126" y="1028"/>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flipH="1">
              <a:off x="8628053" y="2645002"/>
              <a:ext cx="5719" cy="58213"/>
            </a:xfrm>
            <a:custGeom>
              <a:avLst/>
              <a:gdLst/>
              <a:ahLst/>
              <a:cxnLst/>
              <a:rect l="l" t="t" r="r" b="b"/>
              <a:pathLst>
                <a:path w="101" h="1028" extrusionOk="0">
                  <a:moveTo>
                    <a:pt x="0" y="0"/>
                  </a:moveTo>
                  <a:lnTo>
                    <a:pt x="0" y="1028"/>
                  </a:lnTo>
                  <a:lnTo>
                    <a:pt x="100" y="1028"/>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flipH="1">
              <a:off x="8613897" y="2627957"/>
              <a:ext cx="1246145" cy="17102"/>
            </a:xfrm>
            <a:custGeom>
              <a:avLst/>
              <a:gdLst/>
              <a:ahLst/>
              <a:cxnLst/>
              <a:rect l="l" t="t" r="r" b="b"/>
              <a:pathLst>
                <a:path w="22006" h="302" extrusionOk="0">
                  <a:moveTo>
                    <a:pt x="1" y="0"/>
                  </a:moveTo>
                  <a:lnTo>
                    <a:pt x="1" y="301"/>
                  </a:lnTo>
                  <a:lnTo>
                    <a:pt x="22006" y="301"/>
                  </a:lnTo>
                  <a:lnTo>
                    <a:pt x="220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7"/>
            <p:cNvSpPr/>
            <p:nvPr/>
          </p:nvSpPr>
          <p:spPr>
            <a:xfrm flipH="1">
              <a:off x="8403809" y="2998357"/>
              <a:ext cx="5776" cy="59685"/>
            </a:xfrm>
            <a:custGeom>
              <a:avLst/>
              <a:gdLst/>
              <a:ahLst/>
              <a:cxnLst/>
              <a:rect l="l" t="t" r="r" b="b"/>
              <a:pathLst>
                <a:path w="102" h="1054" extrusionOk="0">
                  <a:moveTo>
                    <a:pt x="1" y="1"/>
                  </a:moveTo>
                  <a:lnTo>
                    <a:pt x="1" y="1053"/>
                  </a:lnTo>
                  <a:lnTo>
                    <a:pt x="101" y="1053"/>
                  </a:lnTo>
                  <a:lnTo>
                    <a:pt x="1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7"/>
            <p:cNvSpPr/>
            <p:nvPr/>
          </p:nvSpPr>
          <p:spPr>
            <a:xfrm flipH="1">
              <a:off x="8364113" y="2998357"/>
              <a:ext cx="5719" cy="59685"/>
            </a:xfrm>
            <a:custGeom>
              <a:avLst/>
              <a:gdLst/>
              <a:ahLst/>
              <a:cxnLst/>
              <a:rect l="l" t="t" r="r" b="b"/>
              <a:pathLst>
                <a:path w="101" h="1054" extrusionOk="0">
                  <a:moveTo>
                    <a:pt x="1" y="1"/>
                  </a:moveTo>
                  <a:lnTo>
                    <a:pt x="1" y="1053"/>
                  </a:lnTo>
                  <a:lnTo>
                    <a:pt x="101" y="1053"/>
                  </a:lnTo>
                  <a:lnTo>
                    <a:pt x="1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7"/>
            <p:cNvSpPr/>
            <p:nvPr/>
          </p:nvSpPr>
          <p:spPr>
            <a:xfrm flipH="1">
              <a:off x="8324360" y="2998357"/>
              <a:ext cx="7135" cy="59685"/>
            </a:xfrm>
            <a:custGeom>
              <a:avLst/>
              <a:gdLst/>
              <a:ahLst/>
              <a:cxnLst/>
              <a:rect l="l" t="t" r="r" b="b"/>
              <a:pathLst>
                <a:path w="126" h="1054" extrusionOk="0">
                  <a:moveTo>
                    <a:pt x="0" y="1"/>
                  </a:moveTo>
                  <a:lnTo>
                    <a:pt x="0" y="1053"/>
                  </a:lnTo>
                  <a:lnTo>
                    <a:pt x="126" y="1053"/>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7"/>
            <p:cNvSpPr/>
            <p:nvPr/>
          </p:nvSpPr>
          <p:spPr>
            <a:xfrm flipH="1">
              <a:off x="8286023" y="2998357"/>
              <a:ext cx="5719" cy="59685"/>
            </a:xfrm>
            <a:custGeom>
              <a:avLst/>
              <a:gdLst/>
              <a:ahLst/>
              <a:cxnLst/>
              <a:rect l="l" t="t" r="r" b="b"/>
              <a:pathLst>
                <a:path w="101" h="1054" extrusionOk="0">
                  <a:moveTo>
                    <a:pt x="0" y="1"/>
                  </a:moveTo>
                  <a:lnTo>
                    <a:pt x="0" y="1053"/>
                  </a:lnTo>
                  <a:lnTo>
                    <a:pt x="100" y="1053"/>
                  </a:lnTo>
                  <a:lnTo>
                    <a:pt x="1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flipH="1">
              <a:off x="8246271" y="2998357"/>
              <a:ext cx="5776" cy="59685"/>
            </a:xfrm>
            <a:custGeom>
              <a:avLst/>
              <a:gdLst/>
              <a:ahLst/>
              <a:cxnLst/>
              <a:rect l="l" t="t" r="r" b="b"/>
              <a:pathLst>
                <a:path w="102" h="1054" extrusionOk="0">
                  <a:moveTo>
                    <a:pt x="1" y="1"/>
                  </a:moveTo>
                  <a:lnTo>
                    <a:pt x="1" y="1053"/>
                  </a:lnTo>
                  <a:lnTo>
                    <a:pt x="101" y="1053"/>
                  </a:lnTo>
                  <a:lnTo>
                    <a:pt x="1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7"/>
            <p:cNvSpPr/>
            <p:nvPr/>
          </p:nvSpPr>
          <p:spPr>
            <a:xfrm flipH="1">
              <a:off x="8206575" y="2998357"/>
              <a:ext cx="7135" cy="59685"/>
            </a:xfrm>
            <a:custGeom>
              <a:avLst/>
              <a:gdLst/>
              <a:ahLst/>
              <a:cxnLst/>
              <a:rect l="l" t="t" r="r" b="b"/>
              <a:pathLst>
                <a:path w="126" h="1054" extrusionOk="0">
                  <a:moveTo>
                    <a:pt x="1" y="1"/>
                  </a:moveTo>
                  <a:lnTo>
                    <a:pt x="1" y="1053"/>
                  </a:lnTo>
                  <a:lnTo>
                    <a:pt x="126" y="1053"/>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7"/>
            <p:cNvSpPr/>
            <p:nvPr/>
          </p:nvSpPr>
          <p:spPr>
            <a:xfrm flipH="1">
              <a:off x="8168238" y="2998357"/>
              <a:ext cx="5719" cy="59685"/>
            </a:xfrm>
            <a:custGeom>
              <a:avLst/>
              <a:gdLst/>
              <a:ahLst/>
              <a:cxnLst/>
              <a:rect l="l" t="t" r="r" b="b"/>
              <a:pathLst>
                <a:path w="101" h="1054" extrusionOk="0">
                  <a:moveTo>
                    <a:pt x="0" y="1"/>
                  </a:moveTo>
                  <a:lnTo>
                    <a:pt x="0" y="1053"/>
                  </a:lnTo>
                  <a:lnTo>
                    <a:pt x="101" y="1053"/>
                  </a:lnTo>
                  <a:lnTo>
                    <a:pt x="1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7"/>
            <p:cNvSpPr/>
            <p:nvPr/>
          </p:nvSpPr>
          <p:spPr>
            <a:xfrm flipH="1">
              <a:off x="8128486" y="2998357"/>
              <a:ext cx="5719" cy="59685"/>
            </a:xfrm>
            <a:custGeom>
              <a:avLst/>
              <a:gdLst/>
              <a:ahLst/>
              <a:cxnLst/>
              <a:rect l="l" t="t" r="r" b="b"/>
              <a:pathLst>
                <a:path w="101" h="1054" extrusionOk="0">
                  <a:moveTo>
                    <a:pt x="0" y="1"/>
                  </a:moveTo>
                  <a:lnTo>
                    <a:pt x="0" y="1053"/>
                  </a:lnTo>
                  <a:lnTo>
                    <a:pt x="100" y="1053"/>
                  </a:lnTo>
                  <a:lnTo>
                    <a:pt x="1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flipH="1">
              <a:off x="8088733" y="2998357"/>
              <a:ext cx="7192" cy="59685"/>
            </a:xfrm>
            <a:custGeom>
              <a:avLst/>
              <a:gdLst/>
              <a:ahLst/>
              <a:cxnLst/>
              <a:rect l="l" t="t" r="r" b="b"/>
              <a:pathLst>
                <a:path w="127" h="1054" extrusionOk="0">
                  <a:moveTo>
                    <a:pt x="1" y="1"/>
                  </a:moveTo>
                  <a:lnTo>
                    <a:pt x="1" y="1053"/>
                  </a:lnTo>
                  <a:lnTo>
                    <a:pt x="126" y="1053"/>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flipH="1">
              <a:off x="8050453" y="2998357"/>
              <a:ext cx="5719" cy="59685"/>
            </a:xfrm>
            <a:custGeom>
              <a:avLst/>
              <a:gdLst/>
              <a:ahLst/>
              <a:cxnLst/>
              <a:rect l="l" t="t" r="r" b="b"/>
              <a:pathLst>
                <a:path w="101" h="1054" extrusionOk="0">
                  <a:moveTo>
                    <a:pt x="1" y="1"/>
                  </a:moveTo>
                  <a:lnTo>
                    <a:pt x="1" y="1053"/>
                  </a:lnTo>
                  <a:lnTo>
                    <a:pt x="101" y="1053"/>
                  </a:lnTo>
                  <a:lnTo>
                    <a:pt x="1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flipH="1">
              <a:off x="8010700" y="2998357"/>
              <a:ext cx="7135" cy="59685"/>
            </a:xfrm>
            <a:custGeom>
              <a:avLst/>
              <a:gdLst/>
              <a:ahLst/>
              <a:cxnLst/>
              <a:rect l="l" t="t" r="r" b="b"/>
              <a:pathLst>
                <a:path w="126" h="1054" extrusionOk="0">
                  <a:moveTo>
                    <a:pt x="0" y="1"/>
                  </a:moveTo>
                  <a:lnTo>
                    <a:pt x="0" y="1053"/>
                  </a:lnTo>
                  <a:lnTo>
                    <a:pt x="126" y="1053"/>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7"/>
            <p:cNvSpPr/>
            <p:nvPr/>
          </p:nvSpPr>
          <p:spPr>
            <a:xfrm flipH="1">
              <a:off x="7970948" y="2998357"/>
              <a:ext cx="7135" cy="59685"/>
            </a:xfrm>
            <a:custGeom>
              <a:avLst/>
              <a:gdLst/>
              <a:ahLst/>
              <a:cxnLst/>
              <a:rect l="l" t="t" r="r" b="b"/>
              <a:pathLst>
                <a:path w="126" h="1054" extrusionOk="0">
                  <a:moveTo>
                    <a:pt x="0" y="1"/>
                  </a:moveTo>
                  <a:lnTo>
                    <a:pt x="0" y="1053"/>
                  </a:lnTo>
                  <a:lnTo>
                    <a:pt x="125" y="1053"/>
                  </a:lnTo>
                  <a:lnTo>
                    <a:pt x="1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flipH="1">
              <a:off x="7932611" y="2998357"/>
              <a:ext cx="5776" cy="59685"/>
            </a:xfrm>
            <a:custGeom>
              <a:avLst/>
              <a:gdLst/>
              <a:ahLst/>
              <a:cxnLst/>
              <a:rect l="l" t="t" r="r" b="b"/>
              <a:pathLst>
                <a:path w="102" h="1054" extrusionOk="0">
                  <a:moveTo>
                    <a:pt x="1" y="1"/>
                  </a:moveTo>
                  <a:lnTo>
                    <a:pt x="1" y="1053"/>
                  </a:lnTo>
                  <a:lnTo>
                    <a:pt x="101" y="1053"/>
                  </a:lnTo>
                  <a:lnTo>
                    <a:pt x="1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flipH="1">
              <a:off x="7892915" y="2998357"/>
              <a:ext cx="7135" cy="59685"/>
            </a:xfrm>
            <a:custGeom>
              <a:avLst/>
              <a:gdLst/>
              <a:ahLst/>
              <a:cxnLst/>
              <a:rect l="l" t="t" r="r" b="b"/>
              <a:pathLst>
                <a:path w="126" h="1054" extrusionOk="0">
                  <a:moveTo>
                    <a:pt x="0" y="1"/>
                  </a:moveTo>
                  <a:lnTo>
                    <a:pt x="0" y="1053"/>
                  </a:lnTo>
                  <a:lnTo>
                    <a:pt x="126" y="1053"/>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flipH="1">
              <a:off x="7853163" y="2998357"/>
              <a:ext cx="7135" cy="59685"/>
            </a:xfrm>
            <a:custGeom>
              <a:avLst/>
              <a:gdLst/>
              <a:ahLst/>
              <a:cxnLst/>
              <a:rect l="l" t="t" r="r" b="b"/>
              <a:pathLst>
                <a:path w="126" h="1054" extrusionOk="0">
                  <a:moveTo>
                    <a:pt x="0" y="1"/>
                  </a:moveTo>
                  <a:lnTo>
                    <a:pt x="0" y="1053"/>
                  </a:lnTo>
                  <a:lnTo>
                    <a:pt x="126" y="1053"/>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flipH="1">
              <a:off x="7814826" y="2998357"/>
              <a:ext cx="5719" cy="59685"/>
            </a:xfrm>
            <a:custGeom>
              <a:avLst/>
              <a:gdLst/>
              <a:ahLst/>
              <a:cxnLst/>
              <a:rect l="l" t="t" r="r" b="b"/>
              <a:pathLst>
                <a:path w="101" h="1054" extrusionOk="0">
                  <a:moveTo>
                    <a:pt x="0" y="1"/>
                  </a:moveTo>
                  <a:lnTo>
                    <a:pt x="0" y="1053"/>
                  </a:lnTo>
                  <a:lnTo>
                    <a:pt x="100" y="1053"/>
                  </a:lnTo>
                  <a:lnTo>
                    <a:pt x="1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flipH="1">
              <a:off x="7775073" y="2998357"/>
              <a:ext cx="7192" cy="59685"/>
            </a:xfrm>
            <a:custGeom>
              <a:avLst/>
              <a:gdLst/>
              <a:ahLst/>
              <a:cxnLst/>
              <a:rect l="l" t="t" r="r" b="b"/>
              <a:pathLst>
                <a:path w="127" h="1054" extrusionOk="0">
                  <a:moveTo>
                    <a:pt x="1" y="1"/>
                  </a:moveTo>
                  <a:lnTo>
                    <a:pt x="1" y="1053"/>
                  </a:lnTo>
                  <a:lnTo>
                    <a:pt x="126" y="1053"/>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flipH="1">
              <a:off x="7735378" y="2998357"/>
              <a:ext cx="7135" cy="59685"/>
            </a:xfrm>
            <a:custGeom>
              <a:avLst/>
              <a:gdLst/>
              <a:ahLst/>
              <a:cxnLst/>
              <a:rect l="l" t="t" r="r" b="b"/>
              <a:pathLst>
                <a:path w="126" h="1054" extrusionOk="0">
                  <a:moveTo>
                    <a:pt x="0" y="1"/>
                  </a:moveTo>
                  <a:lnTo>
                    <a:pt x="0" y="1053"/>
                  </a:lnTo>
                  <a:lnTo>
                    <a:pt x="126" y="1053"/>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7"/>
            <p:cNvSpPr/>
            <p:nvPr/>
          </p:nvSpPr>
          <p:spPr>
            <a:xfrm flipH="1">
              <a:off x="7697041" y="2998357"/>
              <a:ext cx="5719" cy="59685"/>
            </a:xfrm>
            <a:custGeom>
              <a:avLst/>
              <a:gdLst/>
              <a:ahLst/>
              <a:cxnLst/>
              <a:rect l="l" t="t" r="r" b="b"/>
              <a:pathLst>
                <a:path w="101" h="1054" extrusionOk="0">
                  <a:moveTo>
                    <a:pt x="0" y="1"/>
                  </a:moveTo>
                  <a:lnTo>
                    <a:pt x="0" y="1053"/>
                  </a:lnTo>
                  <a:lnTo>
                    <a:pt x="100" y="1053"/>
                  </a:lnTo>
                  <a:lnTo>
                    <a:pt x="1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7"/>
            <p:cNvSpPr/>
            <p:nvPr/>
          </p:nvSpPr>
          <p:spPr>
            <a:xfrm flipH="1">
              <a:off x="7657288" y="2998357"/>
              <a:ext cx="7192" cy="59685"/>
            </a:xfrm>
            <a:custGeom>
              <a:avLst/>
              <a:gdLst/>
              <a:ahLst/>
              <a:cxnLst/>
              <a:rect l="l" t="t" r="r" b="b"/>
              <a:pathLst>
                <a:path w="127" h="1054" extrusionOk="0">
                  <a:moveTo>
                    <a:pt x="1" y="1"/>
                  </a:moveTo>
                  <a:lnTo>
                    <a:pt x="1" y="1053"/>
                  </a:lnTo>
                  <a:lnTo>
                    <a:pt x="126" y="1053"/>
                  </a:lnTo>
                  <a:lnTo>
                    <a:pt x="1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flipH="1">
              <a:off x="7617592" y="2998357"/>
              <a:ext cx="7135" cy="59685"/>
            </a:xfrm>
            <a:custGeom>
              <a:avLst/>
              <a:gdLst/>
              <a:ahLst/>
              <a:cxnLst/>
              <a:rect l="l" t="t" r="r" b="b"/>
              <a:pathLst>
                <a:path w="126" h="1054" extrusionOk="0">
                  <a:moveTo>
                    <a:pt x="1" y="1"/>
                  </a:moveTo>
                  <a:lnTo>
                    <a:pt x="1" y="1053"/>
                  </a:lnTo>
                  <a:lnTo>
                    <a:pt x="126" y="1053"/>
                  </a:lnTo>
                  <a:lnTo>
                    <a:pt x="12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flipH="1">
              <a:off x="7579255" y="2998357"/>
              <a:ext cx="5719" cy="59685"/>
            </a:xfrm>
            <a:custGeom>
              <a:avLst/>
              <a:gdLst/>
              <a:ahLst/>
              <a:cxnLst/>
              <a:rect l="l" t="t" r="r" b="b"/>
              <a:pathLst>
                <a:path w="101" h="1054" extrusionOk="0">
                  <a:moveTo>
                    <a:pt x="0" y="1"/>
                  </a:moveTo>
                  <a:lnTo>
                    <a:pt x="0" y="1053"/>
                  </a:lnTo>
                  <a:lnTo>
                    <a:pt x="101" y="1053"/>
                  </a:lnTo>
                  <a:lnTo>
                    <a:pt x="1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flipH="1">
              <a:off x="7539503" y="2998357"/>
              <a:ext cx="7135" cy="59685"/>
            </a:xfrm>
            <a:custGeom>
              <a:avLst/>
              <a:gdLst/>
              <a:ahLst/>
              <a:cxnLst/>
              <a:rect l="l" t="t" r="r" b="b"/>
              <a:pathLst>
                <a:path w="126" h="1054" extrusionOk="0">
                  <a:moveTo>
                    <a:pt x="0" y="1"/>
                  </a:moveTo>
                  <a:lnTo>
                    <a:pt x="0" y="1053"/>
                  </a:lnTo>
                  <a:lnTo>
                    <a:pt x="125" y="1053"/>
                  </a:lnTo>
                  <a:lnTo>
                    <a:pt x="12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7"/>
            <p:cNvSpPr/>
            <p:nvPr/>
          </p:nvSpPr>
          <p:spPr>
            <a:xfrm flipH="1">
              <a:off x="7499750" y="2998357"/>
              <a:ext cx="7192" cy="59685"/>
            </a:xfrm>
            <a:custGeom>
              <a:avLst/>
              <a:gdLst/>
              <a:ahLst/>
              <a:cxnLst/>
              <a:rect l="l" t="t" r="r" b="b"/>
              <a:pathLst>
                <a:path w="127" h="1054" extrusionOk="0">
                  <a:moveTo>
                    <a:pt x="1" y="1"/>
                  </a:moveTo>
                  <a:lnTo>
                    <a:pt x="1" y="1053"/>
                  </a:lnTo>
                  <a:lnTo>
                    <a:pt x="126" y="1053"/>
                  </a:lnTo>
                  <a:lnTo>
                    <a:pt x="12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flipH="1">
              <a:off x="7461470" y="2998357"/>
              <a:ext cx="5719" cy="59685"/>
            </a:xfrm>
            <a:custGeom>
              <a:avLst/>
              <a:gdLst/>
              <a:ahLst/>
              <a:cxnLst/>
              <a:rect l="l" t="t" r="r" b="b"/>
              <a:pathLst>
                <a:path w="101" h="1054" extrusionOk="0">
                  <a:moveTo>
                    <a:pt x="1" y="1"/>
                  </a:moveTo>
                  <a:lnTo>
                    <a:pt x="1" y="1053"/>
                  </a:lnTo>
                  <a:lnTo>
                    <a:pt x="101" y="1053"/>
                  </a:lnTo>
                  <a:lnTo>
                    <a:pt x="1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flipH="1">
              <a:off x="7421718" y="2998357"/>
              <a:ext cx="7135" cy="59685"/>
            </a:xfrm>
            <a:custGeom>
              <a:avLst/>
              <a:gdLst/>
              <a:ahLst/>
              <a:cxnLst/>
              <a:rect l="l" t="t" r="r" b="b"/>
              <a:pathLst>
                <a:path w="126" h="1054" extrusionOk="0">
                  <a:moveTo>
                    <a:pt x="0" y="1"/>
                  </a:moveTo>
                  <a:lnTo>
                    <a:pt x="0" y="1053"/>
                  </a:lnTo>
                  <a:lnTo>
                    <a:pt x="126" y="1053"/>
                  </a:lnTo>
                  <a:lnTo>
                    <a:pt x="12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flipH="1">
              <a:off x="7383381" y="2998357"/>
              <a:ext cx="5719" cy="59685"/>
            </a:xfrm>
            <a:custGeom>
              <a:avLst/>
              <a:gdLst/>
              <a:ahLst/>
              <a:cxnLst/>
              <a:rect l="l" t="t" r="r" b="b"/>
              <a:pathLst>
                <a:path w="101" h="1054" extrusionOk="0">
                  <a:moveTo>
                    <a:pt x="0" y="1"/>
                  </a:moveTo>
                  <a:lnTo>
                    <a:pt x="0" y="1053"/>
                  </a:lnTo>
                  <a:lnTo>
                    <a:pt x="100" y="1053"/>
                  </a:lnTo>
                  <a:lnTo>
                    <a:pt x="10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flipH="1">
              <a:off x="7343628" y="2998357"/>
              <a:ext cx="5776" cy="59685"/>
            </a:xfrm>
            <a:custGeom>
              <a:avLst/>
              <a:gdLst/>
              <a:ahLst/>
              <a:cxnLst/>
              <a:rect l="l" t="t" r="r" b="b"/>
              <a:pathLst>
                <a:path w="102" h="1054" extrusionOk="0">
                  <a:moveTo>
                    <a:pt x="1" y="1"/>
                  </a:moveTo>
                  <a:lnTo>
                    <a:pt x="1" y="1053"/>
                  </a:lnTo>
                  <a:lnTo>
                    <a:pt x="101" y="1053"/>
                  </a:lnTo>
                  <a:lnTo>
                    <a:pt x="1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flipH="1">
              <a:off x="7303933" y="2998357"/>
              <a:ext cx="7135" cy="59685"/>
            </a:xfrm>
            <a:custGeom>
              <a:avLst/>
              <a:gdLst/>
              <a:ahLst/>
              <a:cxnLst/>
              <a:rect l="l" t="t" r="r" b="b"/>
              <a:pathLst>
                <a:path w="126" h="1054" extrusionOk="0">
                  <a:moveTo>
                    <a:pt x="1" y="1"/>
                  </a:moveTo>
                  <a:lnTo>
                    <a:pt x="1" y="1053"/>
                  </a:lnTo>
                  <a:lnTo>
                    <a:pt x="126" y="1053"/>
                  </a:lnTo>
                  <a:lnTo>
                    <a:pt x="12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flipH="1">
              <a:off x="7265596" y="2998357"/>
              <a:ext cx="5719" cy="59685"/>
            </a:xfrm>
            <a:custGeom>
              <a:avLst/>
              <a:gdLst/>
              <a:ahLst/>
              <a:cxnLst/>
              <a:rect l="l" t="t" r="r" b="b"/>
              <a:pathLst>
                <a:path w="101" h="1054" extrusionOk="0">
                  <a:moveTo>
                    <a:pt x="0" y="1"/>
                  </a:moveTo>
                  <a:lnTo>
                    <a:pt x="0" y="1053"/>
                  </a:lnTo>
                  <a:lnTo>
                    <a:pt x="101" y="1053"/>
                  </a:lnTo>
                  <a:lnTo>
                    <a:pt x="1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flipH="1">
              <a:off x="7225843" y="2998357"/>
              <a:ext cx="5719" cy="59685"/>
            </a:xfrm>
            <a:custGeom>
              <a:avLst/>
              <a:gdLst/>
              <a:ahLst/>
              <a:cxnLst/>
              <a:rect l="l" t="t" r="r" b="b"/>
              <a:pathLst>
                <a:path w="101" h="1054" extrusionOk="0">
                  <a:moveTo>
                    <a:pt x="0" y="1"/>
                  </a:moveTo>
                  <a:lnTo>
                    <a:pt x="0" y="1053"/>
                  </a:lnTo>
                  <a:lnTo>
                    <a:pt x="100" y="1053"/>
                  </a:lnTo>
                  <a:lnTo>
                    <a:pt x="10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flipH="1">
              <a:off x="7186091" y="2998357"/>
              <a:ext cx="7192" cy="59685"/>
            </a:xfrm>
            <a:custGeom>
              <a:avLst/>
              <a:gdLst/>
              <a:ahLst/>
              <a:cxnLst/>
              <a:rect l="l" t="t" r="r" b="b"/>
              <a:pathLst>
                <a:path w="127" h="1054" extrusionOk="0">
                  <a:moveTo>
                    <a:pt x="1" y="1"/>
                  </a:moveTo>
                  <a:lnTo>
                    <a:pt x="1" y="1053"/>
                  </a:lnTo>
                  <a:lnTo>
                    <a:pt x="126" y="1053"/>
                  </a:lnTo>
                  <a:lnTo>
                    <a:pt x="12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flipH="1">
              <a:off x="7186091" y="2998357"/>
              <a:ext cx="1223494" cy="10023"/>
            </a:xfrm>
            <a:custGeom>
              <a:avLst/>
              <a:gdLst/>
              <a:ahLst/>
              <a:cxnLst/>
              <a:rect l="l" t="t" r="r" b="b"/>
              <a:pathLst>
                <a:path w="21606" h="177" extrusionOk="0">
                  <a:moveTo>
                    <a:pt x="1" y="1"/>
                  </a:moveTo>
                  <a:lnTo>
                    <a:pt x="1" y="176"/>
                  </a:lnTo>
                  <a:lnTo>
                    <a:pt x="21605" y="176"/>
                  </a:lnTo>
                  <a:lnTo>
                    <a:pt x="216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flipH="1">
              <a:off x="7186091" y="3028200"/>
              <a:ext cx="1223494" cy="9966"/>
            </a:xfrm>
            <a:custGeom>
              <a:avLst/>
              <a:gdLst/>
              <a:ahLst/>
              <a:cxnLst/>
              <a:rect l="l" t="t" r="r" b="b"/>
              <a:pathLst>
                <a:path w="21606" h="176" extrusionOk="0">
                  <a:moveTo>
                    <a:pt x="1" y="0"/>
                  </a:moveTo>
                  <a:lnTo>
                    <a:pt x="1" y="176"/>
                  </a:lnTo>
                  <a:lnTo>
                    <a:pt x="21605" y="176"/>
                  </a:lnTo>
                  <a:lnTo>
                    <a:pt x="21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flipH="1">
              <a:off x="8432236" y="2958605"/>
              <a:ext cx="76674" cy="99438"/>
            </a:xfrm>
            <a:custGeom>
              <a:avLst/>
              <a:gdLst/>
              <a:ahLst/>
              <a:cxnLst/>
              <a:rect l="l" t="t" r="r" b="b"/>
              <a:pathLst>
                <a:path w="1354" h="1756" extrusionOk="0">
                  <a:moveTo>
                    <a:pt x="1" y="1"/>
                  </a:moveTo>
                  <a:lnTo>
                    <a:pt x="1" y="1755"/>
                  </a:lnTo>
                  <a:lnTo>
                    <a:pt x="1354" y="1755"/>
                  </a:lnTo>
                  <a:lnTo>
                    <a:pt x="1354" y="1354"/>
                  </a:lnTo>
                  <a:cubicBezTo>
                    <a:pt x="828" y="803"/>
                    <a:pt x="527" y="52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flipH="1">
              <a:off x="8508853" y="2958605"/>
              <a:ext cx="247009" cy="99438"/>
            </a:xfrm>
            <a:custGeom>
              <a:avLst/>
              <a:gdLst/>
              <a:ahLst/>
              <a:cxnLst/>
              <a:rect l="l" t="t" r="r" b="b"/>
              <a:pathLst>
                <a:path w="4362" h="1756" extrusionOk="0">
                  <a:moveTo>
                    <a:pt x="1" y="1"/>
                  </a:moveTo>
                  <a:lnTo>
                    <a:pt x="1" y="1755"/>
                  </a:lnTo>
                  <a:lnTo>
                    <a:pt x="4362" y="1755"/>
                  </a:lnTo>
                  <a:lnTo>
                    <a:pt x="4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flipH="1">
              <a:off x="8540053" y="2972825"/>
              <a:ext cx="212973" cy="10022"/>
            </a:xfrm>
            <a:custGeom>
              <a:avLst/>
              <a:gdLst/>
              <a:ahLst/>
              <a:cxnLst/>
              <a:rect l="l" t="t" r="r" b="b"/>
              <a:pathLst>
                <a:path w="4137" h="177" extrusionOk="0">
                  <a:moveTo>
                    <a:pt x="1" y="1"/>
                  </a:moveTo>
                  <a:lnTo>
                    <a:pt x="1" y="176"/>
                  </a:lnTo>
                  <a:lnTo>
                    <a:pt x="4136" y="176"/>
                  </a:lnTo>
                  <a:lnTo>
                    <a:pt x="4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flipH="1">
              <a:off x="8540053" y="2994114"/>
              <a:ext cx="212973" cy="8550"/>
            </a:xfrm>
            <a:custGeom>
              <a:avLst/>
              <a:gdLst/>
              <a:ahLst/>
              <a:cxnLst/>
              <a:rect l="l" t="t" r="r" b="b"/>
              <a:pathLst>
                <a:path w="4137" h="151" extrusionOk="0">
                  <a:moveTo>
                    <a:pt x="1" y="1"/>
                  </a:moveTo>
                  <a:lnTo>
                    <a:pt x="1" y="151"/>
                  </a:lnTo>
                  <a:lnTo>
                    <a:pt x="4136" y="151"/>
                  </a:lnTo>
                  <a:lnTo>
                    <a:pt x="4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flipH="1">
              <a:off x="8540053" y="3012571"/>
              <a:ext cx="212973" cy="9965"/>
            </a:xfrm>
            <a:custGeom>
              <a:avLst/>
              <a:gdLst/>
              <a:ahLst/>
              <a:cxnLst/>
              <a:rect l="l" t="t" r="r" b="b"/>
              <a:pathLst>
                <a:path w="4137" h="176" extrusionOk="0">
                  <a:moveTo>
                    <a:pt x="1" y="0"/>
                  </a:moveTo>
                  <a:lnTo>
                    <a:pt x="1" y="176"/>
                  </a:lnTo>
                  <a:lnTo>
                    <a:pt x="4136" y="176"/>
                  </a:lnTo>
                  <a:lnTo>
                    <a:pt x="41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flipH="1">
              <a:off x="8540053" y="3033860"/>
              <a:ext cx="212973" cy="9965"/>
            </a:xfrm>
            <a:custGeom>
              <a:avLst/>
              <a:gdLst/>
              <a:ahLst/>
              <a:cxnLst/>
              <a:rect l="l" t="t" r="r" b="b"/>
              <a:pathLst>
                <a:path w="4137" h="176" extrusionOk="0">
                  <a:moveTo>
                    <a:pt x="1" y="0"/>
                  </a:moveTo>
                  <a:lnTo>
                    <a:pt x="1" y="176"/>
                  </a:lnTo>
                  <a:lnTo>
                    <a:pt x="4136" y="176"/>
                  </a:lnTo>
                  <a:lnTo>
                    <a:pt x="41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flipH="1">
              <a:off x="7379134" y="2829494"/>
              <a:ext cx="76674" cy="127752"/>
            </a:xfrm>
            <a:custGeom>
              <a:avLst/>
              <a:gdLst/>
              <a:ahLst/>
              <a:cxnLst/>
              <a:rect l="l" t="t" r="r" b="b"/>
              <a:pathLst>
                <a:path w="1354" h="2256" extrusionOk="0">
                  <a:moveTo>
                    <a:pt x="1278" y="0"/>
                  </a:moveTo>
                  <a:lnTo>
                    <a:pt x="0" y="1078"/>
                  </a:lnTo>
                  <a:lnTo>
                    <a:pt x="0" y="1178"/>
                  </a:lnTo>
                  <a:lnTo>
                    <a:pt x="1278" y="2256"/>
                  </a:lnTo>
                  <a:lnTo>
                    <a:pt x="1354" y="2156"/>
                  </a:lnTo>
                  <a:lnTo>
                    <a:pt x="125" y="1128"/>
                  </a:lnTo>
                  <a:lnTo>
                    <a:pt x="1354" y="101"/>
                  </a:lnTo>
                  <a:lnTo>
                    <a:pt x="12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flipH="1">
              <a:off x="7379134" y="2707405"/>
              <a:ext cx="76674" cy="127808"/>
            </a:xfrm>
            <a:custGeom>
              <a:avLst/>
              <a:gdLst/>
              <a:ahLst/>
              <a:cxnLst/>
              <a:rect l="l" t="t" r="r" b="b"/>
              <a:pathLst>
                <a:path w="1354" h="2257" extrusionOk="0">
                  <a:moveTo>
                    <a:pt x="1278" y="1"/>
                  </a:moveTo>
                  <a:lnTo>
                    <a:pt x="0" y="1079"/>
                  </a:lnTo>
                  <a:lnTo>
                    <a:pt x="0" y="1179"/>
                  </a:lnTo>
                  <a:lnTo>
                    <a:pt x="1278" y="2257"/>
                  </a:lnTo>
                  <a:lnTo>
                    <a:pt x="1354" y="2156"/>
                  </a:lnTo>
                  <a:lnTo>
                    <a:pt x="125" y="1129"/>
                  </a:lnTo>
                  <a:lnTo>
                    <a:pt x="1354" y="76"/>
                  </a:lnTo>
                  <a:lnTo>
                    <a:pt x="12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flipH="1">
              <a:off x="7379134" y="2583957"/>
              <a:ext cx="76674" cy="127808"/>
            </a:xfrm>
            <a:custGeom>
              <a:avLst/>
              <a:gdLst/>
              <a:ahLst/>
              <a:cxnLst/>
              <a:rect l="l" t="t" r="r" b="b"/>
              <a:pathLst>
                <a:path w="1354" h="2257" extrusionOk="0">
                  <a:moveTo>
                    <a:pt x="1278" y="0"/>
                  </a:moveTo>
                  <a:lnTo>
                    <a:pt x="0" y="1103"/>
                  </a:lnTo>
                  <a:lnTo>
                    <a:pt x="0" y="1178"/>
                  </a:lnTo>
                  <a:lnTo>
                    <a:pt x="1278" y="2256"/>
                  </a:lnTo>
                  <a:lnTo>
                    <a:pt x="1354" y="2181"/>
                  </a:lnTo>
                  <a:lnTo>
                    <a:pt x="125" y="1153"/>
                  </a:lnTo>
                  <a:lnTo>
                    <a:pt x="1354" y="101"/>
                  </a:lnTo>
                  <a:lnTo>
                    <a:pt x="12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flipH="1">
              <a:off x="7379134" y="2461925"/>
              <a:ext cx="76674" cy="127752"/>
            </a:xfrm>
            <a:custGeom>
              <a:avLst/>
              <a:gdLst/>
              <a:ahLst/>
              <a:cxnLst/>
              <a:rect l="l" t="t" r="r" b="b"/>
              <a:pathLst>
                <a:path w="1354" h="2256" extrusionOk="0">
                  <a:moveTo>
                    <a:pt x="1278" y="0"/>
                  </a:moveTo>
                  <a:lnTo>
                    <a:pt x="0" y="1078"/>
                  </a:lnTo>
                  <a:lnTo>
                    <a:pt x="0" y="1178"/>
                  </a:lnTo>
                  <a:lnTo>
                    <a:pt x="1278" y="2256"/>
                  </a:lnTo>
                  <a:lnTo>
                    <a:pt x="1354" y="2155"/>
                  </a:lnTo>
                  <a:lnTo>
                    <a:pt x="125" y="1128"/>
                  </a:lnTo>
                  <a:lnTo>
                    <a:pt x="1354" y="100"/>
                  </a:lnTo>
                  <a:lnTo>
                    <a:pt x="12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flipH="1">
              <a:off x="7379134" y="2339836"/>
              <a:ext cx="76674" cy="127808"/>
            </a:xfrm>
            <a:custGeom>
              <a:avLst/>
              <a:gdLst/>
              <a:ahLst/>
              <a:cxnLst/>
              <a:rect l="l" t="t" r="r" b="b"/>
              <a:pathLst>
                <a:path w="1354" h="2257" extrusionOk="0">
                  <a:moveTo>
                    <a:pt x="1278" y="1"/>
                  </a:moveTo>
                  <a:lnTo>
                    <a:pt x="0" y="1078"/>
                  </a:lnTo>
                  <a:lnTo>
                    <a:pt x="0" y="1179"/>
                  </a:lnTo>
                  <a:lnTo>
                    <a:pt x="1278" y="2256"/>
                  </a:lnTo>
                  <a:lnTo>
                    <a:pt x="1354" y="2156"/>
                  </a:lnTo>
                  <a:lnTo>
                    <a:pt x="125" y="1128"/>
                  </a:lnTo>
                  <a:lnTo>
                    <a:pt x="1354" y="76"/>
                  </a:lnTo>
                  <a:lnTo>
                    <a:pt x="12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flipH="1">
              <a:off x="7379134" y="2216388"/>
              <a:ext cx="76674" cy="127752"/>
            </a:xfrm>
            <a:custGeom>
              <a:avLst/>
              <a:gdLst/>
              <a:ahLst/>
              <a:cxnLst/>
              <a:rect l="l" t="t" r="r" b="b"/>
              <a:pathLst>
                <a:path w="1354" h="2256" extrusionOk="0">
                  <a:moveTo>
                    <a:pt x="1278" y="0"/>
                  </a:moveTo>
                  <a:lnTo>
                    <a:pt x="0" y="1103"/>
                  </a:lnTo>
                  <a:lnTo>
                    <a:pt x="0" y="1178"/>
                  </a:lnTo>
                  <a:lnTo>
                    <a:pt x="1278" y="2256"/>
                  </a:lnTo>
                  <a:lnTo>
                    <a:pt x="1354" y="2181"/>
                  </a:lnTo>
                  <a:lnTo>
                    <a:pt x="125" y="1128"/>
                  </a:lnTo>
                  <a:lnTo>
                    <a:pt x="1354" y="100"/>
                  </a:lnTo>
                  <a:lnTo>
                    <a:pt x="12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flipH="1">
              <a:off x="7379134" y="2094299"/>
              <a:ext cx="76674" cy="127808"/>
            </a:xfrm>
            <a:custGeom>
              <a:avLst/>
              <a:gdLst/>
              <a:ahLst/>
              <a:cxnLst/>
              <a:rect l="l" t="t" r="r" b="b"/>
              <a:pathLst>
                <a:path w="1354" h="2257" extrusionOk="0">
                  <a:moveTo>
                    <a:pt x="1278" y="1"/>
                  </a:moveTo>
                  <a:lnTo>
                    <a:pt x="0" y="1078"/>
                  </a:lnTo>
                  <a:lnTo>
                    <a:pt x="0" y="1179"/>
                  </a:lnTo>
                  <a:lnTo>
                    <a:pt x="1278" y="2256"/>
                  </a:lnTo>
                  <a:lnTo>
                    <a:pt x="1354" y="2156"/>
                  </a:lnTo>
                  <a:lnTo>
                    <a:pt x="125" y="1129"/>
                  </a:lnTo>
                  <a:lnTo>
                    <a:pt x="1354" y="101"/>
                  </a:lnTo>
                  <a:lnTo>
                    <a:pt x="12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flipH="1">
              <a:off x="7379134" y="1970851"/>
              <a:ext cx="76674" cy="129167"/>
            </a:xfrm>
            <a:custGeom>
              <a:avLst/>
              <a:gdLst/>
              <a:ahLst/>
              <a:cxnLst/>
              <a:rect l="l" t="t" r="r" b="b"/>
              <a:pathLst>
                <a:path w="1354" h="2281" extrusionOk="0">
                  <a:moveTo>
                    <a:pt x="1278" y="0"/>
                  </a:moveTo>
                  <a:lnTo>
                    <a:pt x="0" y="1103"/>
                  </a:lnTo>
                  <a:lnTo>
                    <a:pt x="0" y="1203"/>
                  </a:lnTo>
                  <a:lnTo>
                    <a:pt x="1278" y="2281"/>
                  </a:lnTo>
                  <a:lnTo>
                    <a:pt x="1354" y="2181"/>
                  </a:lnTo>
                  <a:lnTo>
                    <a:pt x="125" y="1153"/>
                  </a:lnTo>
                  <a:lnTo>
                    <a:pt x="1354" y="101"/>
                  </a:lnTo>
                  <a:lnTo>
                    <a:pt x="12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flipH="1">
              <a:off x="7379134" y="1848763"/>
              <a:ext cx="76674" cy="127808"/>
            </a:xfrm>
            <a:custGeom>
              <a:avLst/>
              <a:gdLst/>
              <a:ahLst/>
              <a:cxnLst/>
              <a:rect l="l" t="t" r="r" b="b"/>
              <a:pathLst>
                <a:path w="1354" h="2257" extrusionOk="0">
                  <a:moveTo>
                    <a:pt x="1278" y="1"/>
                  </a:moveTo>
                  <a:lnTo>
                    <a:pt x="0" y="1079"/>
                  </a:lnTo>
                  <a:lnTo>
                    <a:pt x="0" y="1179"/>
                  </a:lnTo>
                  <a:lnTo>
                    <a:pt x="1278" y="2257"/>
                  </a:lnTo>
                  <a:lnTo>
                    <a:pt x="1354" y="2156"/>
                  </a:lnTo>
                  <a:lnTo>
                    <a:pt x="125" y="1129"/>
                  </a:lnTo>
                  <a:lnTo>
                    <a:pt x="1354" y="101"/>
                  </a:lnTo>
                  <a:lnTo>
                    <a:pt x="12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flipH="1">
              <a:off x="7379134" y="1726730"/>
              <a:ext cx="76674" cy="127808"/>
            </a:xfrm>
            <a:custGeom>
              <a:avLst/>
              <a:gdLst/>
              <a:ahLst/>
              <a:cxnLst/>
              <a:rect l="l" t="t" r="r" b="b"/>
              <a:pathLst>
                <a:path w="1354" h="2257" extrusionOk="0">
                  <a:moveTo>
                    <a:pt x="1278" y="0"/>
                  </a:moveTo>
                  <a:lnTo>
                    <a:pt x="0" y="1078"/>
                  </a:lnTo>
                  <a:lnTo>
                    <a:pt x="0" y="1178"/>
                  </a:lnTo>
                  <a:lnTo>
                    <a:pt x="1278" y="2256"/>
                  </a:lnTo>
                  <a:lnTo>
                    <a:pt x="1354" y="2156"/>
                  </a:lnTo>
                  <a:lnTo>
                    <a:pt x="125" y="1128"/>
                  </a:lnTo>
                  <a:lnTo>
                    <a:pt x="1354" y="76"/>
                  </a:lnTo>
                  <a:lnTo>
                    <a:pt x="12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flipH="1">
              <a:off x="7448672" y="1702607"/>
              <a:ext cx="11439" cy="1351189"/>
            </a:xfrm>
            <a:custGeom>
              <a:avLst/>
              <a:gdLst/>
              <a:ahLst/>
              <a:cxnLst/>
              <a:rect l="l" t="t" r="r" b="b"/>
              <a:pathLst>
                <a:path w="202" h="23861" extrusionOk="0">
                  <a:moveTo>
                    <a:pt x="1" y="0"/>
                  </a:moveTo>
                  <a:lnTo>
                    <a:pt x="1" y="23860"/>
                  </a:lnTo>
                  <a:lnTo>
                    <a:pt x="201" y="23860"/>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flipH="1">
              <a:off x="7376303" y="1702607"/>
              <a:ext cx="11382" cy="1351189"/>
            </a:xfrm>
            <a:custGeom>
              <a:avLst/>
              <a:gdLst/>
              <a:ahLst/>
              <a:cxnLst/>
              <a:rect l="l" t="t" r="r" b="b"/>
              <a:pathLst>
                <a:path w="201" h="23861" extrusionOk="0">
                  <a:moveTo>
                    <a:pt x="0" y="0"/>
                  </a:moveTo>
                  <a:lnTo>
                    <a:pt x="0" y="23860"/>
                  </a:lnTo>
                  <a:lnTo>
                    <a:pt x="201" y="23860"/>
                  </a:lnTo>
                  <a:lnTo>
                    <a:pt x="2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7"/>
            <p:cNvSpPr/>
            <p:nvPr/>
          </p:nvSpPr>
          <p:spPr>
            <a:xfrm flipH="1">
              <a:off x="7272674" y="2978481"/>
              <a:ext cx="291009" cy="80977"/>
            </a:xfrm>
            <a:custGeom>
              <a:avLst/>
              <a:gdLst/>
              <a:ahLst/>
              <a:cxnLst/>
              <a:rect l="l" t="t" r="r" b="b"/>
              <a:pathLst>
                <a:path w="5139" h="1430" extrusionOk="0">
                  <a:moveTo>
                    <a:pt x="0" y="1"/>
                  </a:moveTo>
                  <a:lnTo>
                    <a:pt x="0" y="1429"/>
                  </a:lnTo>
                  <a:lnTo>
                    <a:pt x="5138" y="1429"/>
                  </a:lnTo>
                  <a:lnTo>
                    <a:pt x="51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7"/>
            <p:cNvSpPr/>
            <p:nvPr/>
          </p:nvSpPr>
          <p:spPr>
            <a:xfrm flipH="1">
              <a:off x="7272674" y="2978481"/>
              <a:ext cx="69595" cy="80977"/>
            </a:xfrm>
            <a:custGeom>
              <a:avLst/>
              <a:gdLst/>
              <a:ahLst/>
              <a:cxnLst/>
              <a:rect l="l" t="t" r="r" b="b"/>
              <a:pathLst>
                <a:path w="1229" h="1430" extrusionOk="0">
                  <a:moveTo>
                    <a:pt x="0" y="1"/>
                  </a:moveTo>
                  <a:lnTo>
                    <a:pt x="0" y="1429"/>
                  </a:lnTo>
                  <a:lnTo>
                    <a:pt x="1228" y="1429"/>
                  </a:lnTo>
                  <a:lnTo>
                    <a:pt x="12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flipH="1">
              <a:off x="7377718" y="2828079"/>
              <a:ext cx="80921" cy="130583"/>
            </a:xfrm>
            <a:custGeom>
              <a:avLst/>
              <a:gdLst/>
              <a:ahLst/>
              <a:cxnLst/>
              <a:rect l="l" t="t" r="r" b="b"/>
              <a:pathLst>
                <a:path w="1429" h="2306" extrusionOk="0">
                  <a:moveTo>
                    <a:pt x="150" y="0"/>
                  </a:moveTo>
                  <a:lnTo>
                    <a:pt x="0" y="151"/>
                  </a:lnTo>
                  <a:lnTo>
                    <a:pt x="1203" y="1153"/>
                  </a:lnTo>
                  <a:lnTo>
                    <a:pt x="0" y="2156"/>
                  </a:lnTo>
                  <a:lnTo>
                    <a:pt x="150" y="2306"/>
                  </a:lnTo>
                  <a:lnTo>
                    <a:pt x="1429" y="1228"/>
                  </a:lnTo>
                  <a:lnTo>
                    <a:pt x="1429" y="1078"/>
                  </a:lnTo>
                  <a:lnTo>
                    <a:pt x="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7"/>
            <p:cNvSpPr/>
            <p:nvPr/>
          </p:nvSpPr>
          <p:spPr>
            <a:xfrm flipH="1">
              <a:off x="7377718" y="2704574"/>
              <a:ext cx="80921" cy="132055"/>
            </a:xfrm>
            <a:custGeom>
              <a:avLst/>
              <a:gdLst/>
              <a:ahLst/>
              <a:cxnLst/>
              <a:rect l="l" t="t" r="r" b="b"/>
              <a:pathLst>
                <a:path w="1429" h="2332" extrusionOk="0">
                  <a:moveTo>
                    <a:pt x="150" y="1"/>
                  </a:moveTo>
                  <a:lnTo>
                    <a:pt x="0" y="176"/>
                  </a:lnTo>
                  <a:lnTo>
                    <a:pt x="1203" y="1179"/>
                  </a:lnTo>
                  <a:lnTo>
                    <a:pt x="0" y="2181"/>
                  </a:lnTo>
                  <a:lnTo>
                    <a:pt x="150" y="2332"/>
                  </a:lnTo>
                  <a:lnTo>
                    <a:pt x="1429" y="1254"/>
                  </a:lnTo>
                  <a:lnTo>
                    <a:pt x="1429" y="110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7"/>
            <p:cNvSpPr/>
            <p:nvPr/>
          </p:nvSpPr>
          <p:spPr>
            <a:xfrm flipH="1">
              <a:off x="7377718" y="2582542"/>
              <a:ext cx="80921" cy="132055"/>
            </a:xfrm>
            <a:custGeom>
              <a:avLst/>
              <a:gdLst/>
              <a:ahLst/>
              <a:cxnLst/>
              <a:rect l="l" t="t" r="r" b="b"/>
              <a:pathLst>
                <a:path w="1429" h="2332" extrusionOk="0">
                  <a:moveTo>
                    <a:pt x="150" y="0"/>
                  </a:moveTo>
                  <a:lnTo>
                    <a:pt x="0" y="151"/>
                  </a:lnTo>
                  <a:lnTo>
                    <a:pt x="1203" y="1178"/>
                  </a:lnTo>
                  <a:lnTo>
                    <a:pt x="0" y="2156"/>
                  </a:lnTo>
                  <a:lnTo>
                    <a:pt x="150" y="2331"/>
                  </a:lnTo>
                  <a:lnTo>
                    <a:pt x="1429" y="1253"/>
                  </a:lnTo>
                  <a:lnTo>
                    <a:pt x="1429" y="1078"/>
                  </a:lnTo>
                  <a:lnTo>
                    <a:pt x="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7"/>
            <p:cNvSpPr/>
            <p:nvPr/>
          </p:nvSpPr>
          <p:spPr>
            <a:xfrm flipH="1">
              <a:off x="7377718" y="2460453"/>
              <a:ext cx="80921" cy="130640"/>
            </a:xfrm>
            <a:custGeom>
              <a:avLst/>
              <a:gdLst/>
              <a:ahLst/>
              <a:cxnLst/>
              <a:rect l="l" t="t" r="r" b="b"/>
              <a:pathLst>
                <a:path w="1429" h="2307" extrusionOk="0">
                  <a:moveTo>
                    <a:pt x="150" y="1"/>
                  </a:moveTo>
                  <a:lnTo>
                    <a:pt x="0" y="151"/>
                  </a:lnTo>
                  <a:lnTo>
                    <a:pt x="1203" y="1154"/>
                  </a:lnTo>
                  <a:lnTo>
                    <a:pt x="0" y="2156"/>
                  </a:lnTo>
                  <a:lnTo>
                    <a:pt x="150" y="2307"/>
                  </a:lnTo>
                  <a:lnTo>
                    <a:pt x="1429" y="1229"/>
                  </a:lnTo>
                  <a:lnTo>
                    <a:pt x="1429" y="1079"/>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7"/>
            <p:cNvSpPr/>
            <p:nvPr/>
          </p:nvSpPr>
          <p:spPr>
            <a:xfrm flipH="1">
              <a:off x="7377718" y="2337005"/>
              <a:ext cx="80921" cy="132055"/>
            </a:xfrm>
            <a:custGeom>
              <a:avLst/>
              <a:gdLst/>
              <a:ahLst/>
              <a:cxnLst/>
              <a:rect l="l" t="t" r="r" b="b"/>
              <a:pathLst>
                <a:path w="1429" h="2332" extrusionOk="0">
                  <a:moveTo>
                    <a:pt x="150" y="0"/>
                  </a:moveTo>
                  <a:lnTo>
                    <a:pt x="0" y="176"/>
                  </a:lnTo>
                  <a:lnTo>
                    <a:pt x="1203" y="1178"/>
                  </a:lnTo>
                  <a:lnTo>
                    <a:pt x="0" y="2181"/>
                  </a:lnTo>
                  <a:lnTo>
                    <a:pt x="150" y="2331"/>
                  </a:lnTo>
                  <a:lnTo>
                    <a:pt x="1429" y="1254"/>
                  </a:lnTo>
                  <a:lnTo>
                    <a:pt x="1429" y="1103"/>
                  </a:lnTo>
                  <a:lnTo>
                    <a:pt x="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7"/>
            <p:cNvSpPr/>
            <p:nvPr/>
          </p:nvSpPr>
          <p:spPr>
            <a:xfrm flipH="1">
              <a:off x="7377718" y="2214973"/>
              <a:ext cx="80921" cy="131999"/>
            </a:xfrm>
            <a:custGeom>
              <a:avLst/>
              <a:gdLst/>
              <a:ahLst/>
              <a:cxnLst/>
              <a:rect l="l" t="t" r="r" b="b"/>
              <a:pathLst>
                <a:path w="1429" h="2331" extrusionOk="0">
                  <a:moveTo>
                    <a:pt x="150" y="0"/>
                  </a:moveTo>
                  <a:lnTo>
                    <a:pt x="0" y="150"/>
                  </a:lnTo>
                  <a:lnTo>
                    <a:pt x="1203" y="1153"/>
                  </a:lnTo>
                  <a:lnTo>
                    <a:pt x="0" y="2155"/>
                  </a:lnTo>
                  <a:lnTo>
                    <a:pt x="150" y="2331"/>
                  </a:lnTo>
                  <a:lnTo>
                    <a:pt x="1429" y="1253"/>
                  </a:lnTo>
                  <a:lnTo>
                    <a:pt x="1429" y="1078"/>
                  </a:lnTo>
                  <a:lnTo>
                    <a:pt x="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7"/>
            <p:cNvSpPr/>
            <p:nvPr/>
          </p:nvSpPr>
          <p:spPr>
            <a:xfrm flipH="1">
              <a:off x="7377718" y="2092884"/>
              <a:ext cx="80921" cy="130640"/>
            </a:xfrm>
            <a:custGeom>
              <a:avLst/>
              <a:gdLst/>
              <a:ahLst/>
              <a:cxnLst/>
              <a:rect l="l" t="t" r="r" b="b"/>
              <a:pathLst>
                <a:path w="1429" h="2307" extrusionOk="0">
                  <a:moveTo>
                    <a:pt x="150" y="1"/>
                  </a:moveTo>
                  <a:lnTo>
                    <a:pt x="0" y="151"/>
                  </a:lnTo>
                  <a:lnTo>
                    <a:pt x="1203" y="1154"/>
                  </a:lnTo>
                  <a:lnTo>
                    <a:pt x="0" y="2156"/>
                  </a:lnTo>
                  <a:lnTo>
                    <a:pt x="150" y="2306"/>
                  </a:lnTo>
                  <a:lnTo>
                    <a:pt x="1429" y="1229"/>
                  </a:lnTo>
                  <a:lnTo>
                    <a:pt x="1429" y="1078"/>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flipH="1">
              <a:off x="7377718" y="1969436"/>
              <a:ext cx="80921" cy="132055"/>
            </a:xfrm>
            <a:custGeom>
              <a:avLst/>
              <a:gdLst/>
              <a:ahLst/>
              <a:cxnLst/>
              <a:rect l="l" t="t" r="r" b="b"/>
              <a:pathLst>
                <a:path w="1429" h="2332" extrusionOk="0">
                  <a:moveTo>
                    <a:pt x="150" y="0"/>
                  </a:moveTo>
                  <a:lnTo>
                    <a:pt x="0" y="151"/>
                  </a:lnTo>
                  <a:lnTo>
                    <a:pt x="1203" y="1178"/>
                  </a:lnTo>
                  <a:lnTo>
                    <a:pt x="0" y="2181"/>
                  </a:lnTo>
                  <a:lnTo>
                    <a:pt x="150" y="2331"/>
                  </a:lnTo>
                  <a:lnTo>
                    <a:pt x="1429" y="1253"/>
                  </a:lnTo>
                  <a:lnTo>
                    <a:pt x="1429" y="1103"/>
                  </a:lnTo>
                  <a:lnTo>
                    <a:pt x="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7"/>
            <p:cNvSpPr/>
            <p:nvPr/>
          </p:nvSpPr>
          <p:spPr>
            <a:xfrm flipH="1">
              <a:off x="7377718" y="1847347"/>
              <a:ext cx="80921" cy="130640"/>
            </a:xfrm>
            <a:custGeom>
              <a:avLst/>
              <a:gdLst/>
              <a:ahLst/>
              <a:cxnLst/>
              <a:rect l="l" t="t" r="r" b="b"/>
              <a:pathLst>
                <a:path w="1429" h="2307" extrusionOk="0">
                  <a:moveTo>
                    <a:pt x="150" y="1"/>
                  </a:moveTo>
                  <a:lnTo>
                    <a:pt x="0" y="151"/>
                  </a:lnTo>
                  <a:lnTo>
                    <a:pt x="1203" y="1154"/>
                  </a:lnTo>
                  <a:lnTo>
                    <a:pt x="0" y="2156"/>
                  </a:lnTo>
                  <a:lnTo>
                    <a:pt x="150" y="2307"/>
                  </a:lnTo>
                  <a:lnTo>
                    <a:pt x="1429" y="1229"/>
                  </a:lnTo>
                  <a:lnTo>
                    <a:pt x="1429" y="1079"/>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flipH="1">
              <a:off x="7377718" y="1723899"/>
              <a:ext cx="80921" cy="132055"/>
            </a:xfrm>
            <a:custGeom>
              <a:avLst/>
              <a:gdLst/>
              <a:ahLst/>
              <a:cxnLst/>
              <a:rect l="l" t="t" r="r" b="b"/>
              <a:pathLst>
                <a:path w="1429" h="2332" extrusionOk="0">
                  <a:moveTo>
                    <a:pt x="150" y="0"/>
                  </a:moveTo>
                  <a:lnTo>
                    <a:pt x="0" y="176"/>
                  </a:lnTo>
                  <a:lnTo>
                    <a:pt x="1203" y="1178"/>
                  </a:lnTo>
                  <a:lnTo>
                    <a:pt x="0" y="2181"/>
                  </a:lnTo>
                  <a:lnTo>
                    <a:pt x="150" y="2331"/>
                  </a:lnTo>
                  <a:lnTo>
                    <a:pt x="1429" y="1253"/>
                  </a:lnTo>
                  <a:lnTo>
                    <a:pt x="1429" y="1103"/>
                  </a:lnTo>
                  <a:lnTo>
                    <a:pt x="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flipH="1">
              <a:off x="7501166" y="1814729"/>
              <a:ext cx="127808" cy="76674"/>
            </a:xfrm>
            <a:custGeom>
              <a:avLst/>
              <a:gdLst/>
              <a:ahLst/>
              <a:cxnLst/>
              <a:rect l="l" t="t" r="r" b="b"/>
              <a:pathLst>
                <a:path w="2257" h="1354" extrusionOk="0">
                  <a:moveTo>
                    <a:pt x="1078" y="0"/>
                  </a:moveTo>
                  <a:lnTo>
                    <a:pt x="0" y="1279"/>
                  </a:lnTo>
                  <a:lnTo>
                    <a:pt x="76" y="1354"/>
                  </a:lnTo>
                  <a:lnTo>
                    <a:pt x="1128" y="126"/>
                  </a:lnTo>
                  <a:lnTo>
                    <a:pt x="2156" y="1354"/>
                  </a:lnTo>
                  <a:lnTo>
                    <a:pt x="2256" y="1279"/>
                  </a:lnTo>
                  <a:lnTo>
                    <a:pt x="11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flipH="1">
              <a:off x="7379134" y="1814729"/>
              <a:ext cx="127808" cy="76674"/>
            </a:xfrm>
            <a:custGeom>
              <a:avLst/>
              <a:gdLst/>
              <a:ahLst/>
              <a:cxnLst/>
              <a:rect l="l" t="t" r="r" b="b"/>
              <a:pathLst>
                <a:path w="2257" h="1354" extrusionOk="0">
                  <a:moveTo>
                    <a:pt x="1079" y="0"/>
                  </a:moveTo>
                  <a:lnTo>
                    <a:pt x="1" y="1279"/>
                  </a:lnTo>
                  <a:lnTo>
                    <a:pt x="101" y="1354"/>
                  </a:lnTo>
                  <a:lnTo>
                    <a:pt x="1129" y="126"/>
                  </a:lnTo>
                  <a:lnTo>
                    <a:pt x="2156" y="1354"/>
                  </a:lnTo>
                  <a:lnTo>
                    <a:pt x="2257" y="1279"/>
                  </a:lnTo>
                  <a:lnTo>
                    <a:pt x="11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flipH="1">
              <a:off x="7255686" y="1814729"/>
              <a:ext cx="129167" cy="76674"/>
            </a:xfrm>
            <a:custGeom>
              <a:avLst/>
              <a:gdLst/>
              <a:ahLst/>
              <a:cxnLst/>
              <a:rect l="l" t="t" r="r" b="b"/>
              <a:pathLst>
                <a:path w="2281" h="1354" extrusionOk="0">
                  <a:moveTo>
                    <a:pt x="1078" y="0"/>
                  </a:moveTo>
                  <a:lnTo>
                    <a:pt x="0" y="1279"/>
                  </a:lnTo>
                  <a:lnTo>
                    <a:pt x="101" y="1354"/>
                  </a:lnTo>
                  <a:lnTo>
                    <a:pt x="1128" y="126"/>
                  </a:lnTo>
                  <a:lnTo>
                    <a:pt x="2181" y="1354"/>
                  </a:lnTo>
                  <a:lnTo>
                    <a:pt x="2281" y="1279"/>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flipH="1">
              <a:off x="7133597" y="1814729"/>
              <a:ext cx="127808" cy="76674"/>
            </a:xfrm>
            <a:custGeom>
              <a:avLst/>
              <a:gdLst/>
              <a:ahLst/>
              <a:cxnLst/>
              <a:rect l="l" t="t" r="r" b="b"/>
              <a:pathLst>
                <a:path w="2257" h="1354" extrusionOk="0">
                  <a:moveTo>
                    <a:pt x="1078" y="0"/>
                  </a:moveTo>
                  <a:lnTo>
                    <a:pt x="1" y="1279"/>
                  </a:lnTo>
                  <a:lnTo>
                    <a:pt x="101" y="1354"/>
                  </a:lnTo>
                  <a:lnTo>
                    <a:pt x="1129" y="126"/>
                  </a:lnTo>
                  <a:lnTo>
                    <a:pt x="2156" y="1354"/>
                  </a:lnTo>
                  <a:lnTo>
                    <a:pt x="2256" y="1279"/>
                  </a:lnTo>
                  <a:lnTo>
                    <a:pt x="11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flipH="1">
              <a:off x="7011565" y="1814729"/>
              <a:ext cx="127752" cy="76674"/>
            </a:xfrm>
            <a:custGeom>
              <a:avLst/>
              <a:gdLst/>
              <a:ahLst/>
              <a:cxnLst/>
              <a:rect l="l" t="t" r="r" b="b"/>
              <a:pathLst>
                <a:path w="2256" h="1354" extrusionOk="0">
                  <a:moveTo>
                    <a:pt x="1078" y="0"/>
                  </a:moveTo>
                  <a:lnTo>
                    <a:pt x="0" y="1279"/>
                  </a:lnTo>
                  <a:lnTo>
                    <a:pt x="100" y="1354"/>
                  </a:lnTo>
                  <a:lnTo>
                    <a:pt x="1128" y="126"/>
                  </a:lnTo>
                  <a:lnTo>
                    <a:pt x="2181" y="1354"/>
                  </a:lnTo>
                  <a:lnTo>
                    <a:pt x="2256" y="1279"/>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flipH="1">
              <a:off x="6888060" y="1814729"/>
              <a:ext cx="127808" cy="76674"/>
            </a:xfrm>
            <a:custGeom>
              <a:avLst/>
              <a:gdLst/>
              <a:ahLst/>
              <a:cxnLst/>
              <a:rect l="l" t="t" r="r" b="b"/>
              <a:pathLst>
                <a:path w="2257" h="1354" extrusionOk="0">
                  <a:moveTo>
                    <a:pt x="1078" y="0"/>
                  </a:moveTo>
                  <a:lnTo>
                    <a:pt x="1" y="1279"/>
                  </a:lnTo>
                  <a:lnTo>
                    <a:pt x="76" y="1354"/>
                  </a:lnTo>
                  <a:lnTo>
                    <a:pt x="1103" y="126"/>
                  </a:lnTo>
                  <a:lnTo>
                    <a:pt x="2156" y="1354"/>
                  </a:lnTo>
                  <a:lnTo>
                    <a:pt x="2256" y="1279"/>
                  </a:lnTo>
                  <a:lnTo>
                    <a:pt x="11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7"/>
            <p:cNvSpPr/>
            <p:nvPr/>
          </p:nvSpPr>
          <p:spPr>
            <a:xfrm flipH="1">
              <a:off x="6766028" y="1814729"/>
              <a:ext cx="127752" cy="76674"/>
            </a:xfrm>
            <a:custGeom>
              <a:avLst/>
              <a:gdLst/>
              <a:ahLst/>
              <a:cxnLst/>
              <a:rect l="l" t="t" r="r" b="b"/>
              <a:pathLst>
                <a:path w="2256" h="1354" extrusionOk="0">
                  <a:moveTo>
                    <a:pt x="1078" y="0"/>
                  </a:moveTo>
                  <a:lnTo>
                    <a:pt x="0" y="1279"/>
                  </a:lnTo>
                  <a:lnTo>
                    <a:pt x="100" y="1354"/>
                  </a:lnTo>
                  <a:lnTo>
                    <a:pt x="1128" y="126"/>
                  </a:lnTo>
                  <a:lnTo>
                    <a:pt x="2155" y="1354"/>
                  </a:lnTo>
                  <a:lnTo>
                    <a:pt x="2256" y="1279"/>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7"/>
            <p:cNvSpPr/>
            <p:nvPr/>
          </p:nvSpPr>
          <p:spPr>
            <a:xfrm flipH="1">
              <a:off x="6643939" y="1814729"/>
              <a:ext cx="127808" cy="76674"/>
            </a:xfrm>
            <a:custGeom>
              <a:avLst/>
              <a:gdLst/>
              <a:ahLst/>
              <a:cxnLst/>
              <a:rect l="l" t="t" r="r" b="b"/>
              <a:pathLst>
                <a:path w="2257" h="1354" extrusionOk="0">
                  <a:moveTo>
                    <a:pt x="1078" y="0"/>
                  </a:moveTo>
                  <a:lnTo>
                    <a:pt x="0" y="1279"/>
                  </a:lnTo>
                  <a:lnTo>
                    <a:pt x="101" y="1354"/>
                  </a:lnTo>
                  <a:lnTo>
                    <a:pt x="1128" y="126"/>
                  </a:lnTo>
                  <a:lnTo>
                    <a:pt x="2181" y="1354"/>
                  </a:lnTo>
                  <a:lnTo>
                    <a:pt x="2256" y="1279"/>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flipH="1">
              <a:off x="6520491" y="1814729"/>
              <a:ext cx="127808" cy="76674"/>
            </a:xfrm>
            <a:custGeom>
              <a:avLst/>
              <a:gdLst/>
              <a:ahLst/>
              <a:cxnLst/>
              <a:rect l="l" t="t" r="r" b="b"/>
              <a:pathLst>
                <a:path w="2257" h="1354" extrusionOk="0">
                  <a:moveTo>
                    <a:pt x="1079" y="0"/>
                  </a:moveTo>
                  <a:lnTo>
                    <a:pt x="1" y="1279"/>
                  </a:lnTo>
                  <a:lnTo>
                    <a:pt x="76" y="1354"/>
                  </a:lnTo>
                  <a:lnTo>
                    <a:pt x="1129" y="126"/>
                  </a:lnTo>
                  <a:lnTo>
                    <a:pt x="2156" y="1354"/>
                  </a:lnTo>
                  <a:lnTo>
                    <a:pt x="2257" y="1279"/>
                  </a:lnTo>
                  <a:lnTo>
                    <a:pt x="11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flipH="1">
              <a:off x="6398459" y="1814729"/>
              <a:ext cx="127752" cy="76674"/>
            </a:xfrm>
            <a:custGeom>
              <a:avLst/>
              <a:gdLst/>
              <a:ahLst/>
              <a:cxnLst/>
              <a:rect l="l" t="t" r="r" b="b"/>
              <a:pathLst>
                <a:path w="2256" h="1354" extrusionOk="0">
                  <a:moveTo>
                    <a:pt x="1078" y="0"/>
                  </a:moveTo>
                  <a:lnTo>
                    <a:pt x="0" y="1279"/>
                  </a:lnTo>
                  <a:lnTo>
                    <a:pt x="101" y="1354"/>
                  </a:lnTo>
                  <a:lnTo>
                    <a:pt x="1128" y="126"/>
                  </a:lnTo>
                  <a:lnTo>
                    <a:pt x="2156" y="1354"/>
                  </a:lnTo>
                  <a:lnTo>
                    <a:pt x="2256" y="1279"/>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flipH="1">
              <a:off x="6374336" y="1810482"/>
              <a:ext cx="1351132" cy="11382"/>
            </a:xfrm>
            <a:custGeom>
              <a:avLst/>
              <a:gdLst/>
              <a:ahLst/>
              <a:cxnLst/>
              <a:rect l="l" t="t" r="r" b="b"/>
              <a:pathLst>
                <a:path w="23860" h="201" extrusionOk="0">
                  <a:moveTo>
                    <a:pt x="0" y="0"/>
                  </a:moveTo>
                  <a:lnTo>
                    <a:pt x="0" y="201"/>
                  </a:lnTo>
                  <a:lnTo>
                    <a:pt x="23860" y="201"/>
                  </a:lnTo>
                  <a:lnTo>
                    <a:pt x="238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7"/>
            <p:cNvSpPr/>
            <p:nvPr/>
          </p:nvSpPr>
          <p:spPr>
            <a:xfrm flipH="1">
              <a:off x="6374336" y="1884268"/>
              <a:ext cx="1351132" cy="11382"/>
            </a:xfrm>
            <a:custGeom>
              <a:avLst/>
              <a:gdLst/>
              <a:ahLst/>
              <a:cxnLst/>
              <a:rect l="l" t="t" r="r" b="b"/>
              <a:pathLst>
                <a:path w="23860" h="201" extrusionOk="0">
                  <a:moveTo>
                    <a:pt x="0" y="0"/>
                  </a:moveTo>
                  <a:lnTo>
                    <a:pt x="0" y="201"/>
                  </a:lnTo>
                  <a:lnTo>
                    <a:pt x="23860" y="201"/>
                  </a:lnTo>
                  <a:lnTo>
                    <a:pt x="238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flipH="1">
              <a:off x="6321785" y="1797685"/>
              <a:ext cx="105101" cy="105101"/>
            </a:xfrm>
            <a:custGeom>
              <a:avLst/>
              <a:gdLst/>
              <a:ahLst/>
              <a:cxnLst/>
              <a:rect l="l" t="t" r="r" b="b"/>
              <a:pathLst>
                <a:path w="1856" h="1856" extrusionOk="0">
                  <a:moveTo>
                    <a:pt x="928" y="1"/>
                  </a:moveTo>
                  <a:cubicBezTo>
                    <a:pt x="427" y="1"/>
                    <a:pt x="1" y="427"/>
                    <a:pt x="1" y="928"/>
                  </a:cubicBezTo>
                  <a:cubicBezTo>
                    <a:pt x="1" y="1454"/>
                    <a:pt x="427" y="1855"/>
                    <a:pt x="928" y="1855"/>
                  </a:cubicBezTo>
                  <a:cubicBezTo>
                    <a:pt x="1454" y="1855"/>
                    <a:pt x="1855" y="1454"/>
                    <a:pt x="1855" y="928"/>
                  </a:cubicBezTo>
                  <a:cubicBezTo>
                    <a:pt x="1855" y="427"/>
                    <a:pt x="1454" y="1"/>
                    <a:pt x="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flipH="1">
              <a:off x="7626086" y="1780640"/>
              <a:ext cx="221470" cy="122146"/>
            </a:xfrm>
            <a:custGeom>
              <a:avLst/>
              <a:gdLst/>
              <a:ahLst/>
              <a:cxnLst/>
              <a:rect l="l" t="t" r="r" b="b"/>
              <a:pathLst>
                <a:path w="3911" h="2157" extrusionOk="0">
                  <a:moveTo>
                    <a:pt x="1" y="1"/>
                  </a:moveTo>
                  <a:lnTo>
                    <a:pt x="1" y="2156"/>
                  </a:lnTo>
                  <a:lnTo>
                    <a:pt x="3911" y="2156"/>
                  </a:lnTo>
                  <a:lnTo>
                    <a:pt x="39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flipH="1">
              <a:off x="7499750" y="1813314"/>
              <a:ext cx="132055" cy="79505"/>
            </a:xfrm>
            <a:custGeom>
              <a:avLst/>
              <a:gdLst/>
              <a:ahLst/>
              <a:cxnLst/>
              <a:rect l="l" t="t" r="r" b="b"/>
              <a:pathLst>
                <a:path w="2332" h="1404" extrusionOk="0">
                  <a:moveTo>
                    <a:pt x="176" y="0"/>
                  </a:moveTo>
                  <a:lnTo>
                    <a:pt x="0" y="126"/>
                  </a:lnTo>
                  <a:lnTo>
                    <a:pt x="1078" y="1404"/>
                  </a:lnTo>
                  <a:lnTo>
                    <a:pt x="1253" y="1404"/>
                  </a:lnTo>
                  <a:lnTo>
                    <a:pt x="2331" y="126"/>
                  </a:lnTo>
                  <a:lnTo>
                    <a:pt x="2181" y="0"/>
                  </a:lnTo>
                  <a:lnTo>
                    <a:pt x="1178" y="1178"/>
                  </a:lnTo>
                  <a:lnTo>
                    <a:pt x="1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flipH="1">
              <a:off x="7377718" y="1813314"/>
              <a:ext cx="130640" cy="79505"/>
            </a:xfrm>
            <a:custGeom>
              <a:avLst/>
              <a:gdLst/>
              <a:ahLst/>
              <a:cxnLst/>
              <a:rect l="l" t="t" r="r" b="b"/>
              <a:pathLst>
                <a:path w="2307" h="1404" extrusionOk="0">
                  <a:moveTo>
                    <a:pt x="151" y="0"/>
                  </a:moveTo>
                  <a:lnTo>
                    <a:pt x="1" y="126"/>
                  </a:lnTo>
                  <a:lnTo>
                    <a:pt x="1079" y="1404"/>
                  </a:lnTo>
                  <a:lnTo>
                    <a:pt x="1229" y="1404"/>
                  </a:lnTo>
                  <a:lnTo>
                    <a:pt x="2307" y="126"/>
                  </a:lnTo>
                  <a:lnTo>
                    <a:pt x="2156" y="0"/>
                  </a:lnTo>
                  <a:lnTo>
                    <a:pt x="1154" y="1178"/>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flipH="1">
              <a:off x="7254214" y="1813314"/>
              <a:ext cx="132055" cy="79505"/>
            </a:xfrm>
            <a:custGeom>
              <a:avLst/>
              <a:gdLst/>
              <a:ahLst/>
              <a:cxnLst/>
              <a:rect l="l" t="t" r="r" b="b"/>
              <a:pathLst>
                <a:path w="2332" h="1404" extrusionOk="0">
                  <a:moveTo>
                    <a:pt x="151" y="0"/>
                  </a:moveTo>
                  <a:lnTo>
                    <a:pt x="0" y="126"/>
                  </a:lnTo>
                  <a:lnTo>
                    <a:pt x="1078" y="1404"/>
                  </a:lnTo>
                  <a:lnTo>
                    <a:pt x="1228" y="1404"/>
                  </a:lnTo>
                  <a:lnTo>
                    <a:pt x="2331" y="126"/>
                  </a:lnTo>
                  <a:lnTo>
                    <a:pt x="2181" y="0"/>
                  </a:lnTo>
                  <a:lnTo>
                    <a:pt x="1153" y="1178"/>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flipH="1">
              <a:off x="7132181" y="1813314"/>
              <a:ext cx="130640" cy="79505"/>
            </a:xfrm>
            <a:custGeom>
              <a:avLst/>
              <a:gdLst/>
              <a:ahLst/>
              <a:cxnLst/>
              <a:rect l="l" t="t" r="r" b="b"/>
              <a:pathLst>
                <a:path w="2307" h="1404" extrusionOk="0">
                  <a:moveTo>
                    <a:pt x="151" y="0"/>
                  </a:moveTo>
                  <a:lnTo>
                    <a:pt x="1" y="126"/>
                  </a:lnTo>
                  <a:lnTo>
                    <a:pt x="1078" y="1404"/>
                  </a:lnTo>
                  <a:lnTo>
                    <a:pt x="1229" y="1404"/>
                  </a:lnTo>
                  <a:lnTo>
                    <a:pt x="2306" y="126"/>
                  </a:lnTo>
                  <a:lnTo>
                    <a:pt x="2156" y="0"/>
                  </a:lnTo>
                  <a:lnTo>
                    <a:pt x="1154" y="1178"/>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flipH="1">
              <a:off x="7008733" y="1813314"/>
              <a:ext cx="131999" cy="79505"/>
            </a:xfrm>
            <a:custGeom>
              <a:avLst/>
              <a:gdLst/>
              <a:ahLst/>
              <a:cxnLst/>
              <a:rect l="l" t="t" r="r" b="b"/>
              <a:pathLst>
                <a:path w="2331" h="1404" extrusionOk="0">
                  <a:moveTo>
                    <a:pt x="150" y="0"/>
                  </a:moveTo>
                  <a:lnTo>
                    <a:pt x="0" y="126"/>
                  </a:lnTo>
                  <a:lnTo>
                    <a:pt x="1078" y="1404"/>
                  </a:lnTo>
                  <a:lnTo>
                    <a:pt x="1228" y="1404"/>
                  </a:lnTo>
                  <a:lnTo>
                    <a:pt x="2331" y="126"/>
                  </a:lnTo>
                  <a:lnTo>
                    <a:pt x="2155" y="0"/>
                  </a:lnTo>
                  <a:lnTo>
                    <a:pt x="1153" y="1178"/>
                  </a:lnTo>
                  <a:lnTo>
                    <a:pt x="1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7"/>
            <p:cNvSpPr/>
            <p:nvPr/>
          </p:nvSpPr>
          <p:spPr>
            <a:xfrm flipH="1">
              <a:off x="6886645" y="1813314"/>
              <a:ext cx="132055" cy="79505"/>
            </a:xfrm>
            <a:custGeom>
              <a:avLst/>
              <a:gdLst/>
              <a:ahLst/>
              <a:cxnLst/>
              <a:rect l="l" t="t" r="r" b="b"/>
              <a:pathLst>
                <a:path w="2332" h="1404" extrusionOk="0">
                  <a:moveTo>
                    <a:pt x="176" y="0"/>
                  </a:moveTo>
                  <a:lnTo>
                    <a:pt x="0" y="126"/>
                  </a:lnTo>
                  <a:lnTo>
                    <a:pt x="1078" y="1404"/>
                  </a:lnTo>
                  <a:lnTo>
                    <a:pt x="1254" y="1404"/>
                  </a:lnTo>
                  <a:lnTo>
                    <a:pt x="2331" y="126"/>
                  </a:lnTo>
                  <a:lnTo>
                    <a:pt x="2181" y="0"/>
                  </a:lnTo>
                  <a:lnTo>
                    <a:pt x="1153" y="1178"/>
                  </a:lnTo>
                  <a:lnTo>
                    <a:pt x="1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7"/>
            <p:cNvSpPr/>
            <p:nvPr/>
          </p:nvSpPr>
          <p:spPr>
            <a:xfrm flipH="1">
              <a:off x="6764612" y="1813314"/>
              <a:ext cx="130640" cy="79505"/>
            </a:xfrm>
            <a:custGeom>
              <a:avLst/>
              <a:gdLst/>
              <a:ahLst/>
              <a:cxnLst/>
              <a:rect l="l" t="t" r="r" b="b"/>
              <a:pathLst>
                <a:path w="2307" h="1404" extrusionOk="0">
                  <a:moveTo>
                    <a:pt x="151" y="0"/>
                  </a:moveTo>
                  <a:lnTo>
                    <a:pt x="1" y="126"/>
                  </a:lnTo>
                  <a:lnTo>
                    <a:pt x="1079" y="1404"/>
                  </a:lnTo>
                  <a:lnTo>
                    <a:pt x="1229" y="1404"/>
                  </a:lnTo>
                  <a:lnTo>
                    <a:pt x="2307" y="126"/>
                  </a:lnTo>
                  <a:lnTo>
                    <a:pt x="2156" y="0"/>
                  </a:lnTo>
                  <a:lnTo>
                    <a:pt x="1154" y="1178"/>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flipH="1">
              <a:off x="6641108" y="1813314"/>
              <a:ext cx="132055" cy="79505"/>
            </a:xfrm>
            <a:custGeom>
              <a:avLst/>
              <a:gdLst/>
              <a:ahLst/>
              <a:cxnLst/>
              <a:rect l="l" t="t" r="r" b="b"/>
              <a:pathLst>
                <a:path w="2332" h="1404" extrusionOk="0">
                  <a:moveTo>
                    <a:pt x="151" y="0"/>
                  </a:moveTo>
                  <a:lnTo>
                    <a:pt x="0" y="126"/>
                  </a:lnTo>
                  <a:lnTo>
                    <a:pt x="1078" y="1404"/>
                  </a:lnTo>
                  <a:lnTo>
                    <a:pt x="1228" y="1404"/>
                  </a:lnTo>
                  <a:lnTo>
                    <a:pt x="2331" y="126"/>
                  </a:lnTo>
                  <a:lnTo>
                    <a:pt x="2156" y="0"/>
                  </a:lnTo>
                  <a:lnTo>
                    <a:pt x="1153" y="1178"/>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flipH="1">
              <a:off x="6519075" y="1813314"/>
              <a:ext cx="132055" cy="79505"/>
            </a:xfrm>
            <a:custGeom>
              <a:avLst/>
              <a:gdLst/>
              <a:ahLst/>
              <a:cxnLst/>
              <a:rect l="l" t="t" r="r" b="b"/>
              <a:pathLst>
                <a:path w="2332" h="1404" extrusionOk="0">
                  <a:moveTo>
                    <a:pt x="176" y="0"/>
                  </a:moveTo>
                  <a:lnTo>
                    <a:pt x="1" y="126"/>
                  </a:lnTo>
                  <a:lnTo>
                    <a:pt x="1078" y="1404"/>
                  </a:lnTo>
                  <a:lnTo>
                    <a:pt x="1254" y="1404"/>
                  </a:lnTo>
                  <a:lnTo>
                    <a:pt x="2332" y="126"/>
                  </a:lnTo>
                  <a:lnTo>
                    <a:pt x="2181" y="0"/>
                  </a:lnTo>
                  <a:lnTo>
                    <a:pt x="1179" y="1178"/>
                  </a:lnTo>
                  <a:lnTo>
                    <a:pt x="1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flipH="1">
              <a:off x="6397043" y="1813314"/>
              <a:ext cx="130583" cy="79505"/>
            </a:xfrm>
            <a:custGeom>
              <a:avLst/>
              <a:gdLst/>
              <a:ahLst/>
              <a:cxnLst/>
              <a:rect l="l" t="t" r="r" b="b"/>
              <a:pathLst>
                <a:path w="2306" h="1404" extrusionOk="0">
                  <a:moveTo>
                    <a:pt x="151" y="0"/>
                  </a:moveTo>
                  <a:lnTo>
                    <a:pt x="0" y="126"/>
                  </a:lnTo>
                  <a:lnTo>
                    <a:pt x="1078" y="1404"/>
                  </a:lnTo>
                  <a:lnTo>
                    <a:pt x="1228" y="1404"/>
                  </a:lnTo>
                  <a:lnTo>
                    <a:pt x="2306" y="126"/>
                  </a:lnTo>
                  <a:lnTo>
                    <a:pt x="2156" y="0"/>
                  </a:lnTo>
                  <a:lnTo>
                    <a:pt x="1153" y="1178"/>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7"/>
            <p:cNvSpPr/>
            <p:nvPr/>
          </p:nvSpPr>
          <p:spPr>
            <a:xfrm flipH="1">
              <a:off x="7357842" y="1581254"/>
              <a:ext cx="116426" cy="121409"/>
            </a:xfrm>
            <a:custGeom>
              <a:avLst/>
              <a:gdLst/>
              <a:ahLst/>
              <a:cxnLst/>
              <a:rect l="l" t="t" r="r" b="b"/>
              <a:pathLst>
                <a:path w="2056" h="2144" extrusionOk="0">
                  <a:moveTo>
                    <a:pt x="1028" y="1"/>
                  </a:moveTo>
                  <a:cubicBezTo>
                    <a:pt x="928" y="1"/>
                    <a:pt x="827" y="38"/>
                    <a:pt x="752" y="113"/>
                  </a:cubicBezTo>
                  <a:lnTo>
                    <a:pt x="0" y="940"/>
                  </a:lnTo>
                  <a:lnTo>
                    <a:pt x="0" y="2143"/>
                  </a:lnTo>
                  <a:lnTo>
                    <a:pt x="2055" y="2143"/>
                  </a:lnTo>
                  <a:lnTo>
                    <a:pt x="2055" y="940"/>
                  </a:lnTo>
                  <a:lnTo>
                    <a:pt x="1304" y="113"/>
                  </a:lnTo>
                  <a:cubicBezTo>
                    <a:pt x="1228" y="38"/>
                    <a:pt x="1128" y="1"/>
                    <a:pt x="10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flipH="1">
              <a:off x="7396179" y="1594732"/>
              <a:ext cx="39753" cy="39809"/>
            </a:xfrm>
            <a:custGeom>
              <a:avLst/>
              <a:gdLst/>
              <a:ahLst/>
              <a:cxnLst/>
              <a:rect l="l" t="t" r="r" b="b"/>
              <a:pathLst>
                <a:path w="702" h="703" extrusionOk="0">
                  <a:moveTo>
                    <a:pt x="351" y="1"/>
                  </a:moveTo>
                  <a:cubicBezTo>
                    <a:pt x="150" y="1"/>
                    <a:pt x="0" y="151"/>
                    <a:pt x="0" y="352"/>
                  </a:cubicBezTo>
                  <a:cubicBezTo>
                    <a:pt x="0" y="552"/>
                    <a:pt x="150" y="702"/>
                    <a:pt x="351" y="702"/>
                  </a:cubicBezTo>
                  <a:cubicBezTo>
                    <a:pt x="551" y="702"/>
                    <a:pt x="702" y="552"/>
                    <a:pt x="702" y="352"/>
                  </a:cubicBezTo>
                  <a:cubicBezTo>
                    <a:pt x="702" y="151"/>
                    <a:pt x="551" y="1"/>
                    <a:pt x="3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flipH="1">
              <a:off x="6770275" y="1613192"/>
              <a:ext cx="645837" cy="205841"/>
            </a:xfrm>
            <a:custGeom>
              <a:avLst/>
              <a:gdLst/>
              <a:ahLst/>
              <a:cxnLst/>
              <a:rect l="l" t="t" r="r" b="b"/>
              <a:pathLst>
                <a:path w="11405" h="3635" extrusionOk="0">
                  <a:moveTo>
                    <a:pt x="1" y="0"/>
                  </a:moveTo>
                  <a:lnTo>
                    <a:pt x="1" y="51"/>
                  </a:lnTo>
                  <a:lnTo>
                    <a:pt x="11379" y="3635"/>
                  </a:lnTo>
                  <a:lnTo>
                    <a:pt x="11404" y="3559"/>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flipH="1">
              <a:off x="7073968" y="1613192"/>
              <a:ext cx="343559" cy="204425"/>
            </a:xfrm>
            <a:custGeom>
              <a:avLst/>
              <a:gdLst/>
              <a:ahLst/>
              <a:cxnLst/>
              <a:rect l="l" t="t" r="r" b="b"/>
              <a:pathLst>
                <a:path w="6067" h="3610" extrusionOk="0">
                  <a:moveTo>
                    <a:pt x="51" y="0"/>
                  </a:moveTo>
                  <a:lnTo>
                    <a:pt x="1" y="51"/>
                  </a:lnTo>
                  <a:lnTo>
                    <a:pt x="6016" y="3609"/>
                  </a:lnTo>
                  <a:lnTo>
                    <a:pt x="6066" y="3559"/>
                  </a:lnTo>
                  <a:lnTo>
                    <a:pt x="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flipH="1">
              <a:off x="7414639" y="1613192"/>
              <a:ext cx="212919" cy="204425"/>
            </a:xfrm>
            <a:custGeom>
              <a:avLst/>
              <a:gdLst/>
              <a:ahLst/>
              <a:cxnLst/>
              <a:rect l="l" t="t" r="r" b="b"/>
              <a:pathLst>
                <a:path w="3760" h="3610" extrusionOk="0">
                  <a:moveTo>
                    <a:pt x="3710" y="0"/>
                  </a:moveTo>
                  <a:lnTo>
                    <a:pt x="1" y="3584"/>
                  </a:lnTo>
                  <a:lnTo>
                    <a:pt x="26" y="3609"/>
                  </a:lnTo>
                  <a:lnTo>
                    <a:pt x="3760" y="51"/>
                  </a:lnTo>
                  <a:lnTo>
                    <a:pt x="37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flipH="1">
              <a:off x="6291999" y="2183714"/>
              <a:ext cx="80921" cy="80977"/>
            </a:xfrm>
            <a:custGeom>
              <a:avLst/>
              <a:gdLst/>
              <a:ahLst/>
              <a:cxnLst/>
              <a:rect l="l" t="t" r="r" b="b"/>
              <a:pathLst>
                <a:path w="1429" h="1430" extrusionOk="0">
                  <a:moveTo>
                    <a:pt x="702" y="1"/>
                  </a:moveTo>
                  <a:cubicBezTo>
                    <a:pt x="326" y="1"/>
                    <a:pt x="0" y="327"/>
                    <a:pt x="0" y="702"/>
                  </a:cubicBezTo>
                  <a:cubicBezTo>
                    <a:pt x="0" y="1103"/>
                    <a:pt x="326" y="1429"/>
                    <a:pt x="702" y="1429"/>
                  </a:cubicBezTo>
                  <a:cubicBezTo>
                    <a:pt x="1103" y="1429"/>
                    <a:pt x="1429" y="1103"/>
                    <a:pt x="1429" y="702"/>
                  </a:cubicBezTo>
                  <a:cubicBezTo>
                    <a:pt x="1429" y="327"/>
                    <a:pt x="1103"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flipH="1">
              <a:off x="6296246" y="2222051"/>
              <a:ext cx="61101" cy="102213"/>
            </a:xfrm>
            <a:custGeom>
              <a:avLst/>
              <a:gdLst/>
              <a:ahLst/>
              <a:cxnLst/>
              <a:rect l="l" t="t" r="r" b="b"/>
              <a:pathLst>
                <a:path w="1079" h="1805" extrusionOk="0">
                  <a:moveTo>
                    <a:pt x="452" y="0"/>
                  </a:moveTo>
                  <a:cubicBezTo>
                    <a:pt x="251" y="0"/>
                    <a:pt x="101" y="176"/>
                    <a:pt x="101" y="376"/>
                  </a:cubicBezTo>
                  <a:cubicBezTo>
                    <a:pt x="101" y="577"/>
                    <a:pt x="251" y="727"/>
                    <a:pt x="452" y="727"/>
                  </a:cubicBezTo>
                  <a:cubicBezTo>
                    <a:pt x="552" y="928"/>
                    <a:pt x="828" y="928"/>
                    <a:pt x="828" y="1228"/>
                  </a:cubicBezTo>
                  <a:cubicBezTo>
                    <a:pt x="828" y="1393"/>
                    <a:pt x="647" y="1513"/>
                    <a:pt x="463" y="1513"/>
                  </a:cubicBezTo>
                  <a:cubicBezTo>
                    <a:pt x="311" y="1513"/>
                    <a:pt x="158" y="1432"/>
                    <a:pt x="101" y="1228"/>
                  </a:cubicBezTo>
                  <a:lnTo>
                    <a:pt x="1" y="1228"/>
                  </a:lnTo>
                  <a:cubicBezTo>
                    <a:pt x="1" y="1604"/>
                    <a:pt x="251" y="1805"/>
                    <a:pt x="502" y="1805"/>
                  </a:cubicBezTo>
                  <a:cubicBezTo>
                    <a:pt x="753" y="1805"/>
                    <a:pt x="1078" y="1604"/>
                    <a:pt x="1078" y="1279"/>
                  </a:cubicBezTo>
                  <a:cubicBezTo>
                    <a:pt x="1078" y="802"/>
                    <a:pt x="828" y="727"/>
                    <a:pt x="828" y="376"/>
                  </a:cubicBezTo>
                  <a:cubicBezTo>
                    <a:pt x="828" y="176"/>
                    <a:pt x="652" y="0"/>
                    <a:pt x="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flipH="1">
              <a:off x="10091308" y="3988999"/>
              <a:ext cx="9966" cy="10023"/>
            </a:xfrm>
            <a:custGeom>
              <a:avLst/>
              <a:gdLst/>
              <a:ahLst/>
              <a:cxnLst/>
              <a:rect l="l" t="t" r="r" b="b"/>
              <a:pathLst>
                <a:path w="176" h="177" extrusionOk="0">
                  <a:moveTo>
                    <a:pt x="100" y="1"/>
                  </a:moveTo>
                  <a:cubicBezTo>
                    <a:pt x="50" y="1"/>
                    <a:pt x="0" y="51"/>
                    <a:pt x="0" y="76"/>
                  </a:cubicBezTo>
                  <a:cubicBezTo>
                    <a:pt x="0" y="126"/>
                    <a:pt x="50" y="176"/>
                    <a:pt x="100" y="176"/>
                  </a:cubicBezTo>
                  <a:cubicBezTo>
                    <a:pt x="125" y="176"/>
                    <a:pt x="176" y="126"/>
                    <a:pt x="176" y="76"/>
                  </a:cubicBezTo>
                  <a:cubicBezTo>
                    <a:pt x="176" y="51"/>
                    <a:pt x="125" y="1"/>
                    <a:pt x="100" y="1"/>
                  </a:cubicBezTo>
                  <a:close/>
                </a:path>
              </a:pathLst>
            </a:custGeom>
            <a:solidFill>
              <a:srgbClr val="B5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flipH="1">
              <a:off x="10281463" y="4704318"/>
              <a:ext cx="68180" cy="9966"/>
            </a:xfrm>
            <a:custGeom>
              <a:avLst/>
              <a:gdLst/>
              <a:ahLst/>
              <a:cxnLst/>
              <a:rect l="l" t="t" r="r" b="b"/>
              <a:pathLst>
                <a:path w="1204" h="176" extrusionOk="0">
                  <a:moveTo>
                    <a:pt x="100" y="0"/>
                  </a:moveTo>
                  <a:cubicBezTo>
                    <a:pt x="50" y="0"/>
                    <a:pt x="0" y="50"/>
                    <a:pt x="0" y="100"/>
                  </a:cubicBezTo>
                  <a:cubicBezTo>
                    <a:pt x="0" y="151"/>
                    <a:pt x="50" y="176"/>
                    <a:pt x="100" y="176"/>
                  </a:cubicBezTo>
                  <a:lnTo>
                    <a:pt x="1103" y="176"/>
                  </a:lnTo>
                  <a:cubicBezTo>
                    <a:pt x="1153" y="176"/>
                    <a:pt x="1203" y="151"/>
                    <a:pt x="1203" y="100"/>
                  </a:cubicBezTo>
                  <a:cubicBezTo>
                    <a:pt x="1203" y="50"/>
                    <a:pt x="1153" y="0"/>
                    <a:pt x="1103" y="0"/>
                  </a:cubicBezTo>
                  <a:close/>
                </a:path>
              </a:pathLst>
            </a:custGeom>
            <a:solidFill>
              <a:srgbClr val="B5D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flipH="1">
              <a:off x="5786769" y="4390658"/>
              <a:ext cx="278211" cy="35505"/>
            </a:xfrm>
            <a:custGeom>
              <a:avLst/>
              <a:gdLst/>
              <a:ahLst/>
              <a:cxnLst/>
              <a:rect l="l" t="t" r="r" b="b"/>
              <a:pathLst>
                <a:path w="4913" h="627" extrusionOk="0">
                  <a:moveTo>
                    <a:pt x="627" y="0"/>
                  </a:moveTo>
                  <a:cubicBezTo>
                    <a:pt x="276" y="0"/>
                    <a:pt x="1" y="276"/>
                    <a:pt x="1" y="627"/>
                  </a:cubicBezTo>
                  <a:lnTo>
                    <a:pt x="4913" y="627"/>
                  </a:lnTo>
                  <a:cubicBezTo>
                    <a:pt x="4913" y="276"/>
                    <a:pt x="4637" y="0"/>
                    <a:pt x="4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flipH="1">
              <a:off x="5905969" y="4119582"/>
              <a:ext cx="42641" cy="173224"/>
            </a:xfrm>
            <a:custGeom>
              <a:avLst/>
              <a:gdLst/>
              <a:ahLst/>
              <a:cxnLst/>
              <a:rect l="l" t="t" r="r" b="b"/>
              <a:pathLst>
                <a:path w="753" h="3059" extrusionOk="0">
                  <a:moveTo>
                    <a:pt x="1" y="0"/>
                  </a:moveTo>
                  <a:lnTo>
                    <a:pt x="1" y="3058"/>
                  </a:lnTo>
                  <a:lnTo>
                    <a:pt x="753" y="3058"/>
                  </a:lnTo>
                  <a:lnTo>
                    <a:pt x="7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flipH="1">
              <a:off x="5927261" y="4150784"/>
              <a:ext cx="24180" cy="35562"/>
            </a:xfrm>
            <a:custGeom>
              <a:avLst/>
              <a:gdLst/>
              <a:ahLst/>
              <a:cxnLst/>
              <a:rect l="l" t="t" r="r" b="b"/>
              <a:pathLst>
                <a:path w="427" h="628" extrusionOk="0">
                  <a:moveTo>
                    <a:pt x="427" y="1"/>
                  </a:moveTo>
                  <a:lnTo>
                    <a:pt x="1" y="226"/>
                  </a:lnTo>
                  <a:lnTo>
                    <a:pt x="1" y="627"/>
                  </a:lnTo>
                  <a:lnTo>
                    <a:pt x="427" y="427"/>
                  </a:lnTo>
                  <a:lnTo>
                    <a:pt x="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flipH="1">
              <a:off x="5904554" y="4139458"/>
              <a:ext cx="22764" cy="35505"/>
            </a:xfrm>
            <a:custGeom>
              <a:avLst/>
              <a:gdLst/>
              <a:ahLst/>
              <a:cxnLst/>
              <a:rect l="l" t="t" r="r" b="b"/>
              <a:pathLst>
                <a:path w="402" h="627" extrusionOk="0">
                  <a:moveTo>
                    <a:pt x="402" y="0"/>
                  </a:moveTo>
                  <a:lnTo>
                    <a:pt x="1" y="201"/>
                  </a:lnTo>
                  <a:lnTo>
                    <a:pt x="1" y="627"/>
                  </a:lnTo>
                  <a:lnTo>
                    <a:pt x="402" y="426"/>
                  </a:lnTo>
                  <a:lnTo>
                    <a:pt x="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flipH="1">
              <a:off x="5904554" y="4183458"/>
              <a:ext cx="22764" cy="35505"/>
            </a:xfrm>
            <a:custGeom>
              <a:avLst/>
              <a:gdLst/>
              <a:ahLst/>
              <a:cxnLst/>
              <a:rect l="l" t="t" r="r" b="b"/>
              <a:pathLst>
                <a:path w="402" h="627" extrusionOk="0">
                  <a:moveTo>
                    <a:pt x="402" y="0"/>
                  </a:moveTo>
                  <a:lnTo>
                    <a:pt x="1" y="201"/>
                  </a:lnTo>
                  <a:lnTo>
                    <a:pt x="1" y="627"/>
                  </a:lnTo>
                  <a:lnTo>
                    <a:pt x="402" y="401"/>
                  </a:lnTo>
                  <a:lnTo>
                    <a:pt x="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flipH="1">
              <a:off x="5927261" y="4194783"/>
              <a:ext cx="24180" cy="35562"/>
            </a:xfrm>
            <a:custGeom>
              <a:avLst/>
              <a:gdLst/>
              <a:ahLst/>
              <a:cxnLst/>
              <a:rect l="l" t="t" r="r" b="b"/>
              <a:pathLst>
                <a:path w="427" h="628" extrusionOk="0">
                  <a:moveTo>
                    <a:pt x="427" y="1"/>
                  </a:moveTo>
                  <a:lnTo>
                    <a:pt x="1" y="226"/>
                  </a:lnTo>
                  <a:lnTo>
                    <a:pt x="1" y="627"/>
                  </a:lnTo>
                  <a:lnTo>
                    <a:pt x="427" y="427"/>
                  </a:lnTo>
                  <a:lnTo>
                    <a:pt x="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flipH="1">
              <a:off x="5927261" y="4238783"/>
              <a:ext cx="24180" cy="35562"/>
            </a:xfrm>
            <a:custGeom>
              <a:avLst/>
              <a:gdLst/>
              <a:ahLst/>
              <a:cxnLst/>
              <a:rect l="l" t="t" r="r" b="b"/>
              <a:pathLst>
                <a:path w="427" h="628" extrusionOk="0">
                  <a:moveTo>
                    <a:pt x="427" y="1"/>
                  </a:moveTo>
                  <a:lnTo>
                    <a:pt x="1" y="201"/>
                  </a:lnTo>
                  <a:lnTo>
                    <a:pt x="1" y="627"/>
                  </a:lnTo>
                  <a:lnTo>
                    <a:pt x="427" y="402"/>
                  </a:lnTo>
                  <a:lnTo>
                    <a:pt x="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flipH="1">
              <a:off x="5904554" y="4227457"/>
              <a:ext cx="22764" cy="34090"/>
            </a:xfrm>
            <a:custGeom>
              <a:avLst/>
              <a:gdLst/>
              <a:ahLst/>
              <a:cxnLst/>
              <a:rect l="l" t="t" r="r" b="b"/>
              <a:pathLst>
                <a:path w="402" h="602" extrusionOk="0">
                  <a:moveTo>
                    <a:pt x="402" y="0"/>
                  </a:moveTo>
                  <a:lnTo>
                    <a:pt x="1" y="201"/>
                  </a:lnTo>
                  <a:lnTo>
                    <a:pt x="1" y="602"/>
                  </a:lnTo>
                  <a:lnTo>
                    <a:pt x="402" y="401"/>
                  </a:lnTo>
                  <a:lnTo>
                    <a:pt x="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7"/>
            <p:cNvSpPr/>
            <p:nvPr/>
          </p:nvSpPr>
          <p:spPr>
            <a:xfrm flipH="1">
              <a:off x="8884972" y="2914662"/>
              <a:ext cx="82336" cy="143381"/>
            </a:xfrm>
            <a:custGeom>
              <a:avLst/>
              <a:gdLst/>
              <a:ahLst/>
              <a:cxnLst/>
              <a:rect l="l" t="t" r="r" b="b"/>
              <a:pathLst>
                <a:path w="1454" h="2532" extrusionOk="0">
                  <a:moveTo>
                    <a:pt x="577" y="0"/>
                  </a:moveTo>
                  <a:cubicBezTo>
                    <a:pt x="251" y="0"/>
                    <a:pt x="0" y="251"/>
                    <a:pt x="0" y="551"/>
                  </a:cubicBezTo>
                  <a:lnTo>
                    <a:pt x="0" y="2531"/>
                  </a:lnTo>
                  <a:lnTo>
                    <a:pt x="1454" y="2531"/>
                  </a:lnTo>
                  <a:lnTo>
                    <a:pt x="1454" y="551"/>
                  </a:lnTo>
                  <a:cubicBezTo>
                    <a:pt x="1454" y="251"/>
                    <a:pt x="1203" y="0"/>
                    <a:pt x="877" y="0"/>
                  </a:cubicBezTo>
                  <a:close/>
                </a:path>
              </a:pathLst>
            </a:custGeom>
            <a:solidFill>
              <a:srgbClr val="3C425A">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flipH="1">
              <a:off x="8890635" y="2914662"/>
              <a:ext cx="82336" cy="143381"/>
            </a:xfrm>
            <a:custGeom>
              <a:avLst/>
              <a:gdLst/>
              <a:ahLst/>
              <a:cxnLst/>
              <a:rect l="l" t="t" r="r" b="b"/>
              <a:pathLst>
                <a:path w="1454" h="2532" extrusionOk="0">
                  <a:moveTo>
                    <a:pt x="576" y="0"/>
                  </a:moveTo>
                  <a:cubicBezTo>
                    <a:pt x="251" y="0"/>
                    <a:pt x="0" y="251"/>
                    <a:pt x="0" y="551"/>
                  </a:cubicBezTo>
                  <a:lnTo>
                    <a:pt x="0" y="2531"/>
                  </a:lnTo>
                  <a:lnTo>
                    <a:pt x="1454" y="2531"/>
                  </a:lnTo>
                  <a:lnTo>
                    <a:pt x="1454" y="551"/>
                  </a:lnTo>
                  <a:cubicBezTo>
                    <a:pt x="1454" y="251"/>
                    <a:pt x="1203"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flipH="1">
              <a:off x="8957342" y="2975650"/>
              <a:ext cx="4304" cy="28427"/>
            </a:xfrm>
            <a:custGeom>
              <a:avLst/>
              <a:gdLst/>
              <a:ahLst/>
              <a:cxnLst/>
              <a:rect l="l" t="t" r="r" b="b"/>
              <a:pathLst>
                <a:path w="76" h="502" extrusionOk="0">
                  <a:moveTo>
                    <a:pt x="26" y="1"/>
                  </a:moveTo>
                  <a:cubicBezTo>
                    <a:pt x="1" y="1"/>
                    <a:pt x="1" y="1"/>
                    <a:pt x="1" y="26"/>
                  </a:cubicBezTo>
                  <a:lnTo>
                    <a:pt x="1" y="452"/>
                  </a:lnTo>
                  <a:cubicBezTo>
                    <a:pt x="1" y="477"/>
                    <a:pt x="1" y="502"/>
                    <a:pt x="26" y="502"/>
                  </a:cubicBezTo>
                  <a:cubicBezTo>
                    <a:pt x="51" y="502"/>
                    <a:pt x="76" y="477"/>
                    <a:pt x="76" y="452"/>
                  </a:cubicBezTo>
                  <a:lnTo>
                    <a:pt x="76" y="26"/>
                  </a:lnTo>
                  <a:cubicBezTo>
                    <a:pt x="76" y="1"/>
                    <a:pt x="51" y="1"/>
                    <a:pt x="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flipH="1">
              <a:off x="8913343" y="2930235"/>
              <a:ext cx="35505" cy="35562"/>
            </a:xfrm>
            <a:custGeom>
              <a:avLst/>
              <a:gdLst/>
              <a:ahLst/>
              <a:cxnLst/>
              <a:rect l="l" t="t" r="r" b="b"/>
              <a:pathLst>
                <a:path w="627" h="628" extrusionOk="0">
                  <a:moveTo>
                    <a:pt x="301" y="1"/>
                  </a:moveTo>
                  <a:cubicBezTo>
                    <a:pt x="125" y="1"/>
                    <a:pt x="0" y="126"/>
                    <a:pt x="0" y="301"/>
                  </a:cubicBezTo>
                  <a:cubicBezTo>
                    <a:pt x="0" y="477"/>
                    <a:pt x="125" y="627"/>
                    <a:pt x="301" y="627"/>
                  </a:cubicBezTo>
                  <a:cubicBezTo>
                    <a:pt x="476" y="627"/>
                    <a:pt x="627" y="477"/>
                    <a:pt x="627" y="301"/>
                  </a:cubicBezTo>
                  <a:cubicBezTo>
                    <a:pt x="627" y="126"/>
                    <a:pt x="476"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flipH="1">
              <a:off x="8921837" y="2933066"/>
              <a:ext cx="24180" cy="25596"/>
            </a:xfrm>
            <a:custGeom>
              <a:avLst/>
              <a:gdLst/>
              <a:ahLst/>
              <a:cxnLst/>
              <a:rect l="l" t="t" r="r" b="b"/>
              <a:pathLst>
                <a:path w="427" h="452" extrusionOk="0">
                  <a:moveTo>
                    <a:pt x="251" y="1"/>
                  </a:moveTo>
                  <a:cubicBezTo>
                    <a:pt x="126" y="1"/>
                    <a:pt x="0" y="126"/>
                    <a:pt x="0" y="251"/>
                  </a:cubicBezTo>
                  <a:cubicBezTo>
                    <a:pt x="0" y="327"/>
                    <a:pt x="25" y="402"/>
                    <a:pt x="75" y="452"/>
                  </a:cubicBezTo>
                  <a:lnTo>
                    <a:pt x="426" y="76"/>
                  </a:lnTo>
                  <a:cubicBezTo>
                    <a:pt x="401" y="26"/>
                    <a:pt x="326"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flipH="1">
              <a:off x="8917590" y="2937370"/>
              <a:ext cx="24180" cy="25596"/>
            </a:xfrm>
            <a:custGeom>
              <a:avLst/>
              <a:gdLst/>
              <a:ahLst/>
              <a:cxnLst/>
              <a:rect l="l" t="t" r="r" b="b"/>
              <a:pathLst>
                <a:path w="427" h="452" extrusionOk="0">
                  <a:moveTo>
                    <a:pt x="351" y="0"/>
                  </a:moveTo>
                  <a:lnTo>
                    <a:pt x="0" y="376"/>
                  </a:lnTo>
                  <a:cubicBezTo>
                    <a:pt x="51" y="401"/>
                    <a:pt x="101" y="451"/>
                    <a:pt x="176" y="451"/>
                  </a:cubicBezTo>
                  <a:cubicBezTo>
                    <a:pt x="326" y="451"/>
                    <a:pt x="426" y="326"/>
                    <a:pt x="426" y="175"/>
                  </a:cubicBezTo>
                  <a:cubicBezTo>
                    <a:pt x="426" y="100"/>
                    <a:pt x="401" y="5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2" name="Google Shape;1872;p47"/>
          <p:cNvSpPr/>
          <p:nvPr/>
        </p:nvSpPr>
        <p:spPr>
          <a:xfrm>
            <a:off x="6177325" y="1177323"/>
            <a:ext cx="200621" cy="20059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pic>
        <p:nvPicPr>
          <p:cNvPr id="1877" name="Google Shape;1877;p48" title="Chart">
            <a:hlinkClick r:id="rId3"/>
          </p:cNvPr>
          <p:cNvPicPr preferRelativeResize="0"/>
          <p:nvPr/>
        </p:nvPicPr>
        <p:blipFill>
          <a:blip r:embed="rId4">
            <a:alphaModFix/>
          </a:blip>
          <a:stretch>
            <a:fillRect/>
          </a:stretch>
        </p:blipFill>
        <p:spPr>
          <a:xfrm>
            <a:off x="4478294" y="1468317"/>
            <a:ext cx="4006599" cy="2477408"/>
          </a:xfrm>
          <a:prstGeom prst="rect">
            <a:avLst/>
          </a:prstGeom>
          <a:noFill/>
          <a:ln>
            <a:noFill/>
          </a:ln>
        </p:spPr>
      </p:pic>
      <p:sp>
        <p:nvSpPr>
          <p:cNvPr id="1878" name="Google Shape;1878;p4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RESULTS</a:t>
            </a:r>
            <a:endParaRPr/>
          </a:p>
        </p:txBody>
      </p:sp>
      <p:sp>
        <p:nvSpPr>
          <p:cNvPr id="1879" name="Google Shape;1879;p48"/>
          <p:cNvSpPr txBox="1">
            <a:spLocks noGrp="1"/>
          </p:cNvSpPr>
          <p:nvPr>
            <p:ph type="subTitle" idx="4294967295"/>
          </p:nvPr>
        </p:nvSpPr>
        <p:spPr>
          <a:xfrm>
            <a:off x="714225" y="4318775"/>
            <a:ext cx="7715400" cy="285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5"/>
              </a:rPr>
              <a:t>For more info, click here</a:t>
            </a:r>
            <a:endParaRPr sz="1200" b="1"/>
          </a:p>
        </p:txBody>
      </p:sp>
      <p:sp>
        <p:nvSpPr>
          <p:cNvPr id="1880" name="Google Shape;1880;p48"/>
          <p:cNvSpPr txBox="1"/>
          <p:nvPr/>
        </p:nvSpPr>
        <p:spPr>
          <a:xfrm>
            <a:off x="713100" y="1529925"/>
            <a:ext cx="23886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Poppins"/>
                <a:ea typeface="Poppins"/>
                <a:cs typeface="Poppins"/>
                <a:sym typeface="Poppins"/>
              </a:rPr>
              <a:t>$200,000</a:t>
            </a:r>
            <a:endParaRPr sz="2000" b="1">
              <a:solidFill>
                <a:schemeClr val="dk2"/>
              </a:solidFill>
              <a:latin typeface="Poppins"/>
              <a:ea typeface="Poppins"/>
              <a:cs typeface="Poppins"/>
              <a:sym typeface="Poppins"/>
            </a:endParaRPr>
          </a:p>
        </p:txBody>
      </p:sp>
      <p:sp>
        <p:nvSpPr>
          <p:cNvPr id="1881" name="Google Shape;1881;p48"/>
          <p:cNvSpPr txBox="1"/>
          <p:nvPr/>
        </p:nvSpPr>
        <p:spPr>
          <a:xfrm>
            <a:off x="713104" y="2989518"/>
            <a:ext cx="23886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Poppins"/>
                <a:ea typeface="Poppins"/>
                <a:cs typeface="Poppins"/>
                <a:sym typeface="Poppins"/>
              </a:rPr>
              <a:t>100</a:t>
            </a:r>
            <a:endParaRPr sz="2000" b="1">
              <a:solidFill>
                <a:schemeClr val="dk2"/>
              </a:solidFill>
              <a:latin typeface="Poppins"/>
              <a:ea typeface="Poppins"/>
              <a:cs typeface="Poppins"/>
              <a:sym typeface="Poppins"/>
            </a:endParaRPr>
          </a:p>
        </p:txBody>
      </p:sp>
      <p:sp>
        <p:nvSpPr>
          <p:cNvPr id="1882" name="Google Shape;1882;p48"/>
          <p:cNvSpPr txBox="1"/>
          <p:nvPr/>
        </p:nvSpPr>
        <p:spPr>
          <a:xfrm>
            <a:off x="713100" y="3379525"/>
            <a:ext cx="23886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latin typeface="Istok Web"/>
                <a:ea typeface="Istok Web"/>
                <a:cs typeface="Istok Web"/>
                <a:sym typeface="Istok Web"/>
              </a:rPr>
              <a:t>New employees next year</a:t>
            </a:r>
            <a:endParaRPr>
              <a:solidFill>
                <a:schemeClr val="lt2"/>
              </a:solidFill>
              <a:latin typeface="Istok Web"/>
              <a:ea typeface="Istok Web"/>
              <a:cs typeface="Istok Web"/>
              <a:sym typeface="Istok Web"/>
            </a:endParaRPr>
          </a:p>
        </p:txBody>
      </p:sp>
      <p:sp>
        <p:nvSpPr>
          <p:cNvPr id="1883" name="Google Shape;1883;p48"/>
          <p:cNvSpPr txBox="1"/>
          <p:nvPr/>
        </p:nvSpPr>
        <p:spPr>
          <a:xfrm>
            <a:off x="713100" y="1919952"/>
            <a:ext cx="23886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latin typeface="Istok Web"/>
                <a:ea typeface="Istok Web"/>
                <a:cs typeface="Istok Web"/>
                <a:sym typeface="Istok Web"/>
              </a:rPr>
              <a:t>Expected income for 2021</a:t>
            </a:r>
            <a:endParaRPr>
              <a:solidFill>
                <a:schemeClr val="lt2"/>
              </a:solidFill>
              <a:latin typeface="Istok Web"/>
              <a:ea typeface="Istok Web"/>
              <a:cs typeface="Istok Web"/>
              <a:sym typeface="Istok Web"/>
            </a:endParaRPr>
          </a:p>
        </p:txBody>
      </p:sp>
      <p:sp>
        <p:nvSpPr>
          <p:cNvPr id="1884" name="Google Shape;1884;p48"/>
          <p:cNvSpPr/>
          <p:nvPr/>
        </p:nvSpPr>
        <p:spPr>
          <a:xfrm flipH="1">
            <a:off x="3477219" y="1533925"/>
            <a:ext cx="719258" cy="719195"/>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8"/>
          <p:cNvSpPr/>
          <p:nvPr/>
        </p:nvSpPr>
        <p:spPr>
          <a:xfrm flipH="1">
            <a:off x="3477218" y="3019925"/>
            <a:ext cx="719258" cy="719195"/>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6" name="Google Shape;1886;p48"/>
          <p:cNvGrpSpPr/>
          <p:nvPr/>
        </p:nvGrpSpPr>
        <p:grpSpPr>
          <a:xfrm>
            <a:off x="3623620" y="3170347"/>
            <a:ext cx="426462" cy="418363"/>
            <a:chOff x="-1183550" y="3586525"/>
            <a:chExt cx="296175" cy="290550"/>
          </a:xfrm>
        </p:grpSpPr>
        <p:sp>
          <p:nvSpPr>
            <p:cNvPr id="1887" name="Google Shape;1887;p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48"/>
          <p:cNvGrpSpPr/>
          <p:nvPr/>
        </p:nvGrpSpPr>
        <p:grpSpPr>
          <a:xfrm>
            <a:off x="3660135" y="1717271"/>
            <a:ext cx="354342" cy="352487"/>
            <a:chOff x="-16794250" y="4058225"/>
            <a:chExt cx="305625" cy="304025"/>
          </a:xfrm>
        </p:grpSpPr>
        <p:sp>
          <p:nvSpPr>
            <p:cNvPr id="1897" name="Google Shape;1897;p4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38"/>
        <p:cNvGrpSpPr/>
        <p:nvPr/>
      </p:nvGrpSpPr>
      <p:grpSpPr>
        <a:xfrm>
          <a:off x="0" y="0"/>
          <a:ext cx="0" cy="0"/>
          <a:chOff x="0" y="0"/>
          <a:chExt cx="0" cy="0"/>
        </a:xfrm>
      </p:grpSpPr>
      <p:sp>
        <p:nvSpPr>
          <p:cNvPr id="639" name="Google Shape;639;p3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640" name="Google Shape;640;p31"/>
          <p:cNvSpPr txBox="1">
            <a:spLocks noGrp="1"/>
          </p:cNvSpPr>
          <p:nvPr>
            <p:ph type="body" idx="1"/>
          </p:nvPr>
        </p:nvSpPr>
        <p:spPr>
          <a:xfrm>
            <a:off x="720000" y="1215752"/>
            <a:ext cx="77040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Here’s what you’ll find in this </a:t>
            </a:r>
            <a:r>
              <a:rPr lang="en" b="1">
                <a:solidFill>
                  <a:schemeClr val="lt2"/>
                </a:solidFill>
                <a:uFill>
                  <a:noFill/>
                </a:uFill>
                <a:hlinkClick r:id="rId3">
                  <a:extLst>
                    <a:ext uri="{A12FA001-AC4F-418D-AE19-62706E023703}">
                      <ahyp:hlinkClr xmlns:ahyp="http://schemas.microsoft.com/office/drawing/2018/hyperlinkcolor" val="tx"/>
                    </a:ext>
                  </a:extLst>
                </a:hlinkClick>
              </a:rPr>
              <a:t>Slidesgo</a:t>
            </a:r>
            <a:r>
              <a:rPr lang="en">
                <a:solidFill>
                  <a:schemeClr val="lt2"/>
                </a:solidFill>
              </a:rPr>
              <a:t> template: </a:t>
            </a:r>
            <a:endParaRPr>
              <a:solidFill>
                <a:schemeClr val="lt2"/>
              </a:solidFill>
            </a:endParaRPr>
          </a:p>
          <a:p>
            <a:pPr marL="457200" lvl="0" indent="-307975" algn="l" rtl="0">
              <a:spcBef>
                <a:spcPts val="0"/>
              </a:spcBef>
              <a:spcAft>
                <a:spcPts val="0"/>
              </a:spcAft>
              <a:buClr>
                <a:schemeClr val="lt2"/>
              </a:buClr>
              <a:buSzPts val="1250"/>
              <a:buAutoNum type="arabicPeriod"/>
            </a:pPr>
            <a:r>
              <a:rPr lang="en">
                <a:solidFill>
                  <a:schemeClr val="lt2"/>
                </a:solidFill>
              </a:rPr>
              <a:t>A slide structure based on a project proposal, which you can easily adapt to your needs. For more info on how to edit the template, please visit </a:t>
            </a:r>
            <a:r>
              <a:rPr lang="en" b="1">
                <a:solidFill>
                  <a:schemeClr val="lt2"/>
                </a:solidFill>
                <a:uFill>
                  <a:noFill/>
                </a:uFill>
                <a:hlinkClick r:id="rId4">
                  <a:extLst>
                    <a:ext uri="{A12FA001-AC4F-418D-AE19-62706E023703}">
                      <ahyp:hlinkClr xmlns:ahyp="http://schemas.microsoft.com/office/drawing/2018/hyperlinkcolor" val="tx"/>
                    </a:ext>
                  </a:extLst>
                </a:hlinkClick>
              </a:rPr>
              <a:t>Slidesgo School</a:t>
            </a:r>
            <a:r>
              <a:rPr lang="en">
                <a:solidFill>
                  <a:schemeClr val="lt2"/>
                </a:solidFill>
              </a:rPr>
              <a:t> or read our </a:t>
            </a:r>
            <a:r>
              <a:rPr lang="en" b="1">
                <a:solidFill>
                  <a:schemeClr val="lt2"/>
                </a:solidFill>
                <a:uFill>
                  <a:noFill/>
                </a:uFill>
                <a:hlinkClick r:id="rId5">
                  <a:extLst>
                    <a:ext uri="{A12FA001-AC4F-418D-AE19-62706E023703}">
                      <ahyp:hlinkClr xmlns:ahyp="http://schemas.microsoft.com/office/drawing/2018/hyperlinkcolor" val="tx"/>
                    </a:ext>
                  </a:extLst>
                </a:hlinkClick>
              </a:rPr>
              <a:t>FAQs</a:t>
            </a:r>
            <a:r>
              <a:rPr lang="en">
                <a:solidFill>
                  <a:schemeClr val="lt2"/>
                </a:solidFill>
              </a:rPr>
              <a:t>.</a:t>
            </a:r>
            <a:endParaRPr>
              <a:solidFill>
                <a:schemeClr val="lt2"/>
              </a:solidFill>
            </a:endParaRPr>
          </a:p>
          <a:p>
            <a:pPr marL="457200" lvl="0" indent="-307975" algn="l" rtl="0">
              <a:spcBef>
                <a:spcPts val="0"/>
              </a:spcBef>
              <a:spcAft>
                <a:spcPts val="0"/>
              </a:spcAft>
              <a:buClr>
                <a:schemeClr val="lt2"/>
              </a:buClr>
              <a:buSzPts val="1250"/>
              <a:buAutoNum type="arabicPeriod"/>
            </a:pPr>
            <a:r>
              <a:rPr lang="en">
                <a:solidFill>
                  <a:schemeClr val="lt2"/>
                </a:solidFill>
              </a:rPr>
              <a:t>An assortment of graphic resources that are suitable for use in the presentation can be found in the </a:t>
            </a:r>
            <a:r>
              <a:rPr lang="en" b="1">
                <a:solidFill>
                  <a:schemeClr val="hlink"/>
                </a:solidFill>
                <a:uFill>
                  <a:noFill/>
                </a:uFill>
                <a:hlinkClick r:id="rId6" action="ppaction://hlinksldjump"/>
              </a:rPr>
              <a:t>alternative resources slide</a:t>
            </a:r>
            <a:r>
              <a:rPr lang="en">
                <a:solidFill>
                  <a:schemeClr val="lt2"/>
                </a:solidFill>
              </a:rPr>
              <a:t>.</a:t>
            </a:r>
            <a:endParaRPr>
              <a:solidFill>
                <a:schemeClr val="lt2"/>
              </a:solidFill>
            </a:endParaRPr>
          </a:p>
          <a:p>
            <a:pPr marL="457200" lvl="0" indent="-307975" algn="l" rtl="0">
              <a:spcBef>
                <a:spcPts val="0"/>
              </a:spcBef>
              <a:spcAft>
                <a:spcPts val="0"/>
              </a:spcAft>
              <a:buClr>
                <a:schemeClr val="lt2"/>
              </a:buClr>
              <a:buSzPts val="1250"/>
              <a:buAutoNum type="arabicPeriod"/>
            </a:pPr>
            <a:r>
              <a:rPr lang="en">
                <a:solidFill>
                  <a:schemeClr val="lt2"/>
                </a:solidFill>
              </a:rPr>
              <a:t>A </a:t>
            </a:r>
            <a:r>
              <a:rPr lang="en" b="1">
                <a:solidFill>
                  <a:schemeClr val="hlink"/>
                </a:solidFill>
                <a:uFill>
                  <a:noFill/>
                </a:uFill>
                <a:hlinkClick r:id="rId7" action="ppaction://hlinksldjump"/>
              </a:rPr>
              <a:t>thanks slide</a:t>
            </a:r>
            <a:r>
              <a:rPr lang="en">
                <a:solidFill>
                  <a:schemeClr val="lt2"/>
                </a:solidFill>
              </a:rPr>
              <a:t>, which you must keep so that proper credits for our design are given.</a:t>
            </a:r>
            <a:endParaRPr>
              <a:solidFill>
                <a:schemeClr val="lt2"/>
              </a:solidFill>
            </a:endParaRPr>
          </a:p>
          <a:p>
            <a:pPr marL="457200" lvl="0" indent="-307975" algn="l" rtl="0">
              <a:spcBef>
                <a:spcPts val="0"/>
              </a:spcBef>
              <a:spcAft>
                <a:spcPts val="0"/>
              </a:spcAft>
              <a:buClr>
                <a:schemeClr val="lt2"/>
              </a:buClr>
              <a:buSzPts val="1250"/>
              <a:buAutoNum type="arabicPeriod"/>
            </a:pPr>
            <a:r>
              <a:rPr lang="en">
                <a:solidFill>
                  <a:schemeClr val="lt2"/>
                </a:solidFill>
              </a:rPr>
              <a:t>A </a:t>
            </a:r>
            <a:r>
              <a:rPr lang="en" b="1">
                <a:solidFill>
                  <a:schemeClr val="hlink"/>
                </a:solidFill>
                <a:uFill>
                  <a:noFill/>
                </a:uFill>
                <a:hlinkClick r:id="rId8" action="ppaction://hlinksldjump"/>
              </a:rPr>
              <a:t>resources slide</a:t>
            </a:r>
            <a:r>
              <a:rPr lang="en">
                <a:solidFill>
                  <a:schemeClr val="lt2"/>
                </a:solidFill>
              </a:rPr>
              <a:t>, where you’ll find links to all the elements used in the template.</a:t>
            </a:r>
            <a:endParaRPr>
              <a:solidFill>
                <a:schemeClr val="lt2"/>
              </a:solidFill>
            </a:endParaRPr>
          </a:p>
          <a:p>
            <a:pPr marL="457200" lvl="0" indent="-307975" algn="l" rtl="0">
              <a:spcBef>
                <a:spcPts val="0"/>
              </a:spcBef>
              <a:spcAft>
                <a:spcPts val="0"/>
              </a:spcAft>
              <a:buClr>
                <a:schemeClr val="lt2"/>
              </a:buClr>
              <a:buSzPts val="1250"/>
              <a:buAutoNum type="arabicPeriod"/>
            </a:pPr>
            <a:r>
              <a:rPr lang="en" b="1">
                <a:solidFill>
                  <a:schemeClr val="hlink"/>
                </a:solidFill>
                <a:uFill>
                  <a:noFill/>
                </a:uFill>
                <a:hlinkClick r:id="rId9" action="ppaction://hlinksldjump"/>
              </a:rPr>
              <a:t>Instructions for use</a:t>
            </a:r>
            <a:r>
              <a:rPr lang="en">
                <a:solidFill>
                  <a:schemeClr val="lt2"/>
                </a:solidFill>
              </a:rPr>
              <a:t>.</a:t>
            </a:r>
            <a:endParaRPr>
              <a:solidFill>
                <a:schemeClr val="lt2"/>
              </a:solidFill>
            </a:endParaRPr>
          </a:p>
          <a:p>
            <a:pPr marL="457200" lvl="0" indent="-307975" algn="l" rtl="0">
              <a:spcBef>
                <a:spcPts val="0"/>
              </a:spcBef>
              <a:spcAft>
                <a:spcPts val="0"/>
              </a:spcAft>
              <a:buClr>
                <a:schemeClr val="lt2"/>
              </a:buClr>
              <a:buSzPts val="1250"/>
              <a:buAutoNum type="arabicPeriod"/>
            </a:pPr>
            <a:r>
              <a:rPr lang="en">
                <a:solidFill>
                  <a:schemeClr val="lt2"/>
                </a:solidFill>
              </a:rPr>
              <a:t>Final slides with:</a:t>
            </a:r>
            <a:endParaRPr>
              <a:solidFill>
                <a:schemeClr val="lt2"/>
              </a:solidFill>
            </a:endParaRPr>
          </a:p>
          <a:p>
            <a:pPr marL="914400" lvl="0" indent="-307975" algn="l" rtl="0">
              <a:spcBef>
                <a:spcPts val="0"/>
              </a:spcBef>
              <a:spcAft>
                <a:spcPts val="0"/>
              </a:spcAft>
              <a:buClr>
                <a:schemeClr val="dk2"/>
              </a:buClr>
              <a:buSzPts val="1250"/>
              <a:buChar char="●"/>
            </a:pPr>
            <a:r>
              <a:rPr lang="en">
                <a:solidFill>
                  <a:schemeClr val="lt2"/>
                </a:solidFill>
              </a:rPr>
              <a:t>The</a:t>
            </a:r>
            <a:r>
              <a:rPr lang="en">
                <a:solidFill>
                  <a:schemeClr val="hlink"/>
                </a:solidFill>
                <a:uFill>
                  <a:noFill/>
                </a:uFill>
                <a:hlinkClick r:id="rId10" action="ppaction://hlinksldjump"/>
              </a:rPr>
              <a:t> </a:t>
            </a:r>
            <a:r>
              <a:rPr lang="en" b="1">
                <a:solidFill>
                  <a:schemeClr val="hlink"/>
                </a:solidFill>
                <a:uFill>
                  <a:noFill/>
                </a:uFill>
                <a:hlinkClick r:id="rId10" action="ppaction://hlinksldjump"/>
              </a:rPr>
              <a:t>fonts and colors</a:t>
            </a:r>
            <a:r>
              <a:rPr lang="en">
                <a:solidFill>
                  <a:schemeClr val="lt2"/>
                </a:solidFill>
              </a:rPr>
              <a:t> used in the template.</a:t>
            </a:r>
            <a:endParaRPr>
              <a:solidFill>
                <a:schemeClr val="lt2"/>
              </a:solidFill>
            </a:endParaRPr>
          </a:p>
          <a:p>
            <a:pPr marL="914400" lvl="0" indent="-307975" algn="l" rtl="0">
              <a:spcBef>
                <a:spcPts val="0"/>
              </a:spcBef>
              <a:spcAft>
                <a:spcPts val="0"/>
              </a:spcAft>
              <a:buClr>
                <a:schemeClr val="dk2"/>
              </a:buClr>
              <a:buSzPts val="1250"/>
              <a:buChar char="●"/>
            </a:pPr>
            <a:r>
              <a:rPr lang="en">
                <a:solidFill>
                  <a:schemeClr val="lt2"/>
                </a:solidFill>
              </a:rPr>
              <a:t>A </a:t>
            </a:r>
            <a:r>
              <a:rPr lang="en" b="1">
                <a:solidFill>
                  <a:schemeClr val="hlink"/>
                </a:solidFill>
                <a:uFill>
                  <a:noFill/>
                </a:uFill>
                <a:hlinkClick r:id="rId11" action="ppaction://hlinksldjump"/>
              </a:rPr>
              <a:t>selection of illustrations</a:t>
            </a:r>
            <a:r>
              <a:rPr lang="en" b="1">
                <a:solidFill>
                  <a:schemeClr val="lt2"/>
                </a:solidFill>
              </a:rPr>
              <a:t>.</a:t>
            </a:r>
            <a:r>
              <a:rPr lang="en">
                <a:solidFill>
                  <a:schemeClr val="lt2"/>
                </a:solidFill>
              </a:rPr>
              <a:t> You can also customize and animate them as you wish with the online editor. Visit</a:t>
            </a:r>
            <a:r>
              <a:rPr lang="en" b="1">
                <a:solidFill>
                  <a:schemeClr val="lt2"/>
                </a:solidFill>
              </a:rPr>
              <a:t> </a:t>
            </a:r>
            <a:r>
              <a:rPr lang="en" b="1">
                <a:solidFill>
                  <a:schemeClr val="lt2"/>
                </a:solidFill>
                <a:uFill>
                  <a:noFill/>
                </a:uFill>
                <a:hlinkClick r:id="rId12">
                  <a:extLst>
                    <a:ext uri="{A12FA001-AC4F-418D-AE19-62706E023703}">
                      <ahyp:hlinkClr xmlns:ahyp="http://schemas.microsoft.com/office/drawing/2018/hyperlinkcolor" val="tx"/>
                    </a:ext>
                  </a:extLst>
                </a:hlinkClick>
              </a:rPr>
              <a:t>Storyset</a:t>
            </a:r>
            <a:r>
              <a:rPr lang="en">
                <a:solidFill>
                  <a:schemeClr val="lt2"/>
                </a:solidFill>
              </a:rPr>
              <a:t> to find more. </a:t>
            </a:r>
            <a:endParaRPr>
              <a:solidFill>
                <a:schemeClr val="lt2"/>
              </a:solidFill>
            </a:endParaRPr>
          </a:p>
          <a:p>
            <a:pPr marL="914400" lvl="0" indent="-307975" algn="l" rtl="0">
              <a:spcBef>
                <a:spcPts val="0"/>
              </a:spcBef>
              <a:spcAft>
                <a:spcPts val="0"/>
              </a:spcAft>
              <a:buClr>
                <a:schemeClr val="dk2"/>
              </a:buClr>
              <a:buSzPts val="1250"/>
              <a:buChar char="●"/>
            </a:pPr>
            <a:r>
              <a:rPr lang="en">
                <a:solidFill>
                  <a:schemeClr val="lt2"/>
                </a:solidFill>
              </a:rPr>
              <a:t>More</a:t>
            </a:r>
            <a:r>
              <a:rPr lang="en">
                <a:solidFill>
                  <a:schemeClr val="hlink"/>
                </a:solidFill>
                <a:uFill>
                  <a:noFill/>
                </a:uFill>
                <a:hlinkClick r:id="rId13" action="ppaction://hlinksldjump"/>
              </a:rPr>
              <a:t> </a:t>
            </a:r>
            <a:r>
              <a:rPr lang="en" b="1">
                <a:solidFill>
                  <a:schemeClr val="hlink"/>
                </a:solidFill>
                <a:uFill>
                  <a:noFill/>
                </a:uFill>
                <a:hlinkClick r:id="rId13" action="ppaction://hlinksldjump"/>
              </a:rPr>
              <a:t>infographic resources</a:t>
            </a:r>
            <a:r>
              <a:rPr lang="en">
                <a:solidFill>
                  <a:schemeClr val="lt2"/>
                </a:solidFill>
              </a:rPr>
              <a:t>, whose size and color can be edited. </a:t>
            </a:r>
            <a:endParaRPr>
              <a:solidFill>
                <a:schemeClr val="lt2"/>
              </a:solidFill>
            </a:endParaRPr>
          </a:p>
          <a:p>
            <a:pPr marL="914400" lvl="0" indent="-307975" algn="l" rtl="0">
              <a:spcBef>
                <a:spcPts val="0"/>
              </a:spcBef>
              <a:spcAft>
                <a:spcPts val="0"/>
              </a:spcAft>
              <a:buClr>
                <a:schemeClr val="dk2"/>
              </a:buClr>
              <a:buSzPts val="1250"/>
              <a:buChar char="●"/>
            </a:pPr>
            <a:r>
              <a:rPr lang="en">
                <a:solidFill>
                  <a:schemeClr val="lt2"/>
                </a:solidFill>
              </a:rPr>
              <a:t>Sets of </a:t>
            </a:r>
            <a:r>
              <a:rPr lang="en" b="1">
                <a:solidFill>
                  <a:schemeClr val="hlink"/>
                </a:solidFill>
                <a:uFill>
                  <a:noFill/>
                </a:uFill>
                <a:hlinkClick r:id="rId14" action="ppaction://hlinksldjump"/>
              </a:rPr>
              <a:t>customizable icons</a:t>
            </a:r>
            <a:r>
              <a:rPr lang="en">
                <a:solidFill>
                  <a:schemeClr val="lt2"/>
                </a:solidFill>
              </a:rPr>
              <a:t> of the following themes: general, business, avatar, creative process, education, help &amp; support, medical, nature, performing arts, SEO &amp; marketing, and teamwork.</a:t>
            </a:r>
            <a:endParaRPr>
              <a:solidFill>
                <a:schemeClr val="lt2"/>
              </a:solidFill>
            </a:endParaRPr>
          </a:p>
          <a:p>
            <a:pPr marL="0" lvl="0" indent="0" algn="l" rtl="0">
              <a:spcBef>
                <a:spcPts val="1600"/>
              </a:spcBef>
              <a:spcAft>
                <a:spcPts val="0"/>
              </a:spcAft>
              <a:buNone/>
            </a:pPr>
            <a:r>
              <a:rPr lang="en">
                <a:solidFill>
                  <a:schemeClr val="lt2"/>
                </a:solidFill>
              </a:rPr>
              <a:t>You can delete this slide when you’re done editing the presentation.</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49"/>
          <p:cNvSpPr/>
          <p:nvPr/>
        </p:nvSpPr>
        <p:spPr>
          <a:xfrm>
            <a:off x="720000" y="1444800"/>
            <a:ext cx="7704000" cy="2963100"/>
          </a:xfrm>
          <a:prstGeom prst="roundRect">
            <a:avLst>
              <a:gd name="adj" fmla="val 5607"/>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STAGES</a:t>
            </a:r>
            <a:endParaRPr/>
          </a:p>
        </p:txBody>
      </p:sp>
      <p:graphicFrame>
        <p:nvGraphicFramePr>
          <p:cNvPr id="1912" name="Google Shape;1912;p49"/>
          <p:cNvGraphicFramePr/>
          <p:nvPr/>
        </p:nvGraphicFramePr>
        <p:xfrm>
          <a:off x="720000" y="1448525"/>
          <a:ext cx="7704025" cy="2963000"/>
        </p:xfrm>
        <a:graphic>
          <a:graphicData uri="http://schemas.openxmlformats.org/drawingml/2006/table">
            <a:tbl>
              <a:tblPr>
                <a:noFill/>
                <a:tableStyleId>{A0DD6155-5E95-4AF7-A345-5EF55C4FE0A3}</a:tableStyleId>
              </a:tblPr>
              <a:tblGrid>
                <a:gridCol w="1415825">
                  <a:extLst>
                    <a:ext uri="{9D8B030D-6E8A-4147-A177-3AD203B41FA5}">
                      <a16:colId xmlns:a16="http://schemas.microsoft.com/office/drawing/2014/main" val="20000"/>
                    </a:ext>
                  </a:extLst>
                </a:gridCol>
                <a:gridCol w="1160575">
                  <a:extLst>
                    <a:ext uri="{9D8B030D-6E8A-4147-A177-3AD203B41FA5}">
                      <a16:colId xmlns:a16="http://schemas.microsoft.com/office/drawing/2014/main" val="20001"/>
                    </a:ext>
                  </a:extLst>
                </a:gridCol>
                <a:gridCol w="1025525">
                  <a:extLst>
                    <a:ext uri="{9D8B030D-6E8A-4147-A177-3AD203B41FA5}">
                      <a16:colId xmlns:a16="http://schemas.microsoft.com/office/drawing/2014/main" val="20002"/>
                    </a:ext>
                  </a:extLst>
                </a:gridCol>
                <a:gridCol w="1025525">
                  <a:extLst>
                    <a:ext uri="{9D8B030D-6E8A-4147-A177-3AD203B41FA5}">
                      <a16:colId xmlns:a16="http://schemas.microsoft.com/office/drawing/2014/main" val="20003"/>
                    </a:ext>
                  </a:extLst>
                </a:gridCol>
                <a:gridCol w="1025525">
                  <a:extLst>
                    <a:ext uri="{9D8B030D-6E8A-4147-A177-3AD203B41FA5}">
                      <a16:colId xmlns:a16="http://schemas.microsoft.com/office/drawing/2014/main" val="20004"/>
                    </a:ext>
                  </a:extLst>
                </a:gridCol>
                <a:gridCol w="1025525">
                  <a:extLst>
                    <a:ext uri="{9D8B030D-6E8A-4147-A177-3AD203B41FA5}">
                      <a16:colId xmlns:a16="http://schemas.microsoft.com/office/drawing/2014/main" val="20005"/>
                    </a:ext>
                  </a:extLst>
                </a:gridCol>
                <a:gridCol w="1025525">
                  <a:extLst>
                    <a:ext uri="{9D8B030D-6E8A-4147-A177-3AD203B41FA5}">
                      <a16:colId xmlns:a16="http://schemas.microsoft.com/office/drawing/2014/main" val="20006"/>
                    </a:ext>
                  </a:extLst>
                </a:gridCol>
              </a:tblGrid>
              <a:tr h="740750">
                <a:tc>
                  <a:txBody>
                    <a:bodyPr/>
                    <a:lstStyle/>
                    <a:p>
                      <a:pPr marL="0" lvl="0" indent="0" algn="ctr" rtl="0">
                        <a:spcBef>
                          <a:spcPts val="0"/>
                        </a:spcBef>
                        <a:spcAft>
                          <a:spcPts val="0"/>
                        </a:spcAft>
                        <a:buNone/>
                      </a:pPr>
                      <a:r>
                        <a:rPr lang="en" sz="2000" b="1">
                          <a:solidFill>
                            <a:schemeClr val="lt2"/>
                          </a:solidFill>
                          <a:latin typeface="Poppins"/>
                          <a:ea typeface="Poppins"/>
                          <a:cs typeface="Poppins"/>
                          <a:sym typeface="Poppins"/>
                        </a:rPr>
                        <a:t>STAGES</a:t>
                      </a:r>
                      <a:endParaRPr sz="2000" b="1">
                        <a:solidFill>
                          <a:schemeClr val="dk2"/>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JAN</a:t>
                      </a:r>
                      <a:endParaRPr sz="2000" b="1">
                        <a:solidFill>
                          <a:schemeClr val="dk2"/>
                        </a:solidFill>
                        <a:latin typeface="Poppins"/>
                        <a:ea typeface="Poppins"/>
                        <a:cs typeface="Poppins"/>
                        <a:sym typeface="Poppi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FEB</a:t>
                      </a:r>
                      <a:endParaRPr sz="2000" b="1">
                        <a:solidFill>
                          <a:schemeClr val="dk2"/>
                        </a:solidFill>
                        <a:latin typeface="Poppins"/>
                        <a:ea typeface="Poppins"/>
                        <a:cs typeface="Poppins"/>
                        <a:sym typeface="Poppi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MAR</a:t>
                      </a:r>
                      <a:endParaRPr sz="2000" b="1">
                        <a:solidFill>
                          <a:schemeClr val="dk2"/>
                        </a:solidFill>
                        <a:latin typeface="Poppins"/>
                        <a:ea typeface="Poppins"/>
                        <a:cs typeface="Poppins"/>
                        <a:sym typeface="Poppi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APR</a:t>
                      </a:r>
                      <a:endParaRPr sz="2000" b="1">
                        <a:solidFill>
                          <a:schemeClr val="dk2"/>
                        </a:solidFill>
                        <a:latin typeface="Poppins"/>
                        <a:ea typeface="Poppins"/>
                        <a:cs typeface="Poppins"/>
                        <a:sym typeface="Poppi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MAY</a:t>
                      </a:r>
                      <a:endParaRPr sz="2000" b="1">
                        <a:solidFill>
                          <a:schemeClr val="dk2"/>
                        </a:solidFill>
                        <a:latin typeface="Poppins"/>
                        <a:ea typeface="Poppins"/>
                        <a:cs typeface="Poppins"/>
                        <a:sym typeface="Poppi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JUN</a:t>
                      </a:r>
                      <a:endParaRPr sz="2000" b="1">
                        <a:solidFill>
                          <a:schemeClr val="dk2"/>
                        </a:solidFill>
                        <a:latin typeface="Poppins"/>
                        <a:ea typeface="Poppins"/>
                        <a:cs typeface="Poppins"/>
                        <a:sym typeface="Poppins"/>
                      </a:endParaRPr>
                    </a:p>
                  </a:txBody>
                  <a:tcPr marL="91425" marR="91425" marT="91425" marB="91425" anchor="ctr">
                    <a:lnL w="1905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40750">
                <a:tc>
                  <a:txBody>
                    <a:bodyPr/>
                    <a:lstStyle/>
                    <a:p>
                      <a:pPr marL="0" lvl="0" indent="0" algn="ctr" rtl="0">
                        <a:spcBef>
                          <a:spcPts val="0"/>
                        </a:spcBef>
                        <a:spcAft>
                          <a:spcPts val="0"/>
                        </a:spcAft>
                        <a:buNone/>
                      </a:pPr>
                      <a:r>
                        <a:rPr lang="en" sz="2000" b="1">
                          <a:solidFill>
                            <a:schemeClr val="lt2"/>
                          </a:solidFill>
                          <a:latin typeface="Poppins"/>
                          <a:ea typeface="Poppins"/>
                          <a:cs typeface="Poppins"/>
                          <a:sym typeface="Poppins"/>
                        </a:rPr>
                        <a:t>STAGE 1</a:t>
                      </a:r>
                      <a:endParaRPr sz="2000" b="1">
                        <a:solidFill>
                          <a:schemeClr val="lt2"/>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40750">
                <a:tc>
                  <a:txBody>
                    <a:bodyPr/>
                    <a:lstStyle/>
                    <a:p>
                      <a:pPr marL="0" lvl="0" indent="0" algn="ctr" rtl="0">
                        <a:spcBef>
                          <a:spcPts val="0"/>
                        </a:spcBef>
                        <a:spcAft>
                          <a:spcPts val="0"/>
                        </a:spcAft>
                        <a:buNone/>
                      </a:pPr>
                      <a:r>
                        <a:rPr lang="en" sz="2000" b="1">
                          <a:solidFill>
                            <a:schemeClr val="lt2"/>
                          </a:solidFill>
                          <a:latin typeface="Poppins"/>
                          <a:ea typeface="Poppins"/>
                          <a:cs typeface="Poppins"/>
                          <a:sym typeface="Poppins"/>
                        </a:rPr>
                        <a:t>STAGE 2</a:t>
                      </a:r>
                      <a:endParaRPr sz="2000" b="1">
                        <a:solidFill>
                          <a:schemeClr val="lt2"/>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40750">
                <a:tc>
                  <a:txBody>
                    <a:bodyPr/>
                    <a:lstStyle/>
                    <a:p>
                      <a:pPr marL="0" lvl="0" indent="0" algn="ctr" rtl="0">
                        <a:spcBef>
                          <a:spcPts val="0"/>
                        </a:spcBef>
                        <a:spcAft>
                          <a:spcPts val="0"/>
                        </a:spcAft>
                        <a:buNone/>
                      </a:pPr>
                      <a:r>
                        <a:rPr lang="en" sz="2000" b="1">
                          <a:solidFill>
                            <a:schemeClr val="lt2"/>
                          </a:solidFill>
                          <a:latin typeface="Poppins"/>
                          <a:ea typeface="Poppins"/>
                          <a:cs typeface="Poppins"/>
                          <a:sym typeface="Poppins"/>
                        </a:rPr>
                        <a:t>STAGE 3</a:t>
                      </a:r>
                      <a:endParaRPr sz="2000" b="1">
                        <a:solidFill>
                          <a:schemeClr val="lt2"/>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913" name="Google Shape;1913;p49"/>
          <p:cNvSpPr/>
          <p:nvPr/>
        </p:nvSpPr>
        <p:spPr>
          <a:xfrm>
            <a:off x="2616600" y="2365675"/>
            <a:ext cx="3615300" cy="38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Istok Web"/>
                <a:ea typeface="Istok Web"/>
                <a:cs typeface="Istok Web"/>
                <a:sym typeface="Istok Web"/>
              </a:rPr>
              <a:t>Mercury is the smallest planet</a:t>
            </a:r>
            <a:endParaRPr>
              <a:solidFill>
                <a:schemeClr val="dk1"/>
              </a:solidFill>
              <a:latin typeface="Istok Web"/>
              <a:ea typeface="Istok Web"/>
              <a:cs typeface="Istok Web"/>
              <a:sym typeface="Istok Web"/>
            </a:endParaRPr>
          </a:p>
        </p:txBody>
      </p:sp>
      <p:sp>
        <p:nvSpPr>
          <p:cNvPr id="1914" name="Google Shape;1914;p49"/>
          <p:cNvSpPr/>
          <p:nvPr/>
        </p:nvSpPr>
        <p:spPr>
          <a:xfrm>
            <a:off x="4122500" y="3106425"/>
            <a:ext cx="2802900" cy="38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Istok Web"/>
                <a:ea typeface="Istok Web"/>
                <a:cs typeface="Istok Web"/>
                <a:sym typeface="Istok Web"/>
              </a:rPr>
              <a:t>Venus is the second planet</a:t>
            </a:r>
            <a:endParaRPr>
              <a:solidFill>
                <a:schemeClr val="dk1"/>
              </a:solidFill>
              <a:latin typeface="Istok Web"/>
              <a:ea typeface="Istok Web"/>
              <a:cs typeface="Istok Web"/>
              <a:sym typeface="Istok Web"/>
            </a:endParaRPr>
          </a:p>
        </p:txBody>
      </p:sp>
      <p:sp>
        <p:nvSpPr>
          <p:cNvPr id="1915" name="Google Shape;1915;p49"/>
          <p:cNvSpPr/>
          <p:nvPr/>
        </p:nvSpPr>
        <p:spPr>
          <a:xfrm>
            <a:off x="5702175" y="3847175"/>
            <a:ext cx="2475300" cy="387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Istok Web"/>
                <a:ea typeface="Istok Web"/>
                <a:cs typeface="Istok Web"/>
                <a:sym typeface="Istok Web"/>
              </a:rPr>
              <a:t>Mars is a cold place</a:t>
            </a:r>
            <a:endParaRPr>
              <a:solidFill>
                <a:schemeClr val="dk1"/>
              </a:solidFill>
              <a:latin typeface="Istok Web"/>
              <a:ea typeface="Istok Web"/>
              <a:cs typeface="Istok Web"/>
              <a:sym typeface="Istok Web"/>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50"/>
          <p:cNvSpPr/>
          <p:nvPr/>
        </p:nvSpPr>
        <p:spPr>
          <a:xfrm>
            <a:off x="4572000" y="1178248"/>
            <a:ext cx="3852000" cy="2787000"/>
          </a:xfrm>
          <a:prstGeom prst="roundRect">
            <a:avLst>
              <a:gd name="adj" fmla="val 429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0"/>
          <p:cNvSpPr txBox="1">
            <a:spLocks noGrp="1"/>
          </p:cNvSpPr>
          <p:nvPr>
            <p:ph type="title"/>
          </p:nvPr>
        </p:nvSpPr>
        <p:spPr>
          <a:xfrm>
            <a:off x="720000" y="1642350"/>
            <a:ext cx="3245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1922" name="Google Shape;1922;p50"/>
          <p:cNvSpPr txBox="1">
            <a:spLocks noGrp="1"/>
          </p:cNvSpPr>
          <p:nvPr>
            <p:ph type="subTitle" idx="1"/>
          </p:nvPr>
        </p:nvSpPr>
        <p:spPr>
          <a:xfrm>
            <a:off x="720000" y="2215050"/>
            <a:ext cx="3245100" cy="130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1923" name="Google Shape;1923;p50"/>
          <p:cNvGrpSpPr/>
          <p:nvPr/>
        </p:nvGrpSpPr>
        <p:grpSpPr>
          <a:xfrm>
            <a:off x="4842243" y="3490747"/>
            <a:ext cx="3311448" cy="326519"/>
            <a:chOff x="4841943" y="3886997"/>
            <a:chExt cx="3311448" cy="326519"/>
          </a:xfrm>
        </p:grpSpPr>
        <p:grpSp>
          <p:nvGrpSpPr>
            <p:cNvPr id="1924" name="Google Shape;1924;p50"/>
            <p:cNvGrpSpPr/>
            <p:nvPr/>
          </p:nvGrpSpPr>
          <p:grpSpPr>
            <a:xfrm>
              <a:off x="4841949" y="3886997"/>
              <a:ext cx="3311442" cy="95507"/>
              <a:chOff x="5238562" y="4064338"/>
              <a:chExt cx="2868043" cy="82719"/>
            </a:xfrm>
          </p:grpSpPr>
          <p:sp>
            <p:nvSpPr>
              <p:cNvPr id="1925" name="Google Shape;1925;p50"/>
              <p:cNvSpPr/>
              <p:nvPr/>
            </p:nvSpPr>
            <p:spPr>
              <a:xfrm>
                <a:off x="5238825" y="4091082"/>
                <a:ext cx="2867780" cy="29230"/>
              </a:xfrm>
              <a:custGeom>
                <a:avLst/>
                <a:gdLst/>
                <a:ahLst/>
                <a:cxnLst/>
                <a:rect l="l" t="t" r="r" b="b"/>
                <a:pathLst>
                  <a:path w="214976" h="1150" extrusionOk="0">
                    <a:moveTo>
                      <a:pt x="0" y="1"/>
                    </a:moveTo>
                    <a:lnTo>
                      <a:pt x="0" y="1149"/>
                    </a:lnTo>
                    <a:lnTo>
                      <a:pt x="214975" y="1149"/>
                    </a:lnTo>
                    <a:lnTo>
                      <a:pt x="2149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0"/>
              <p:cNvSpPr/>
              <p:nvPr/>
            </p:nvSpPr>
            <p:spPr>
              <a:xfrm>
                <a:off x="5238562" y="4091092"/>
                <a:ext cx="1052366" cy="29216"/>
              </a:xfrm>
              <a:custGeom>
                <a:avLst/>
                <a:gdLst/>
                <a:ahLst/>
                <a:cxnLst/>
                <a:rect l="l" t="t" r="r" b="b"/>
                <a:pathLst>
                  <a:path w="109110" h="1150" extrusionOk="0">
                    <a:moveTo>
                      <a:pt x="0" y="1"/>
                    </a:moveTo>
                    <a:lnTo>
                      <a:pt x="0" y="1149"/>
                    </a:lnTo>
                    <a:lnTo>
                      <a:pt x="109109" y="1149"/>
                    </a:lnTo>
                    <a:lnTo>
                      <a:pt x="1091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0"/>
              <p:cNvSpPr/>
              <p:nvPr/>
            </p:nvSpPr>
            <p:spPr>
              <a:xfrm>
                <a:off x="6244244" y="4064338"/>
                <a:ext cx="82693" cy="82719"/>
              </a:xfrm>
              <a:custGeom>
                <a:avLst/>
                <a:gdLst/>
                <a:ahLst/>
                <a:cxnLst/>
                <a:rect l="l" t="t" r="r" b="b"/>
                <a:pathLst>
                  <a:path w="3255" h="3256" extrusionOk="0">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50"/>
            <p:cNvGrpSpPr/>
            <p:nvPr/>
          </p:nvGrpSpPr>
          <p:grpSpPr>
            <a:xfrm>
              <a:off x="4841943" y="4088524"/>
              <a:ext cx="1580463" cy="119299"/>
              <a:chOff x="950116" y="4374618"/>
              <a:chExt cx="1885769" cy="142345"/>
            </a:xfrm>
          </p:grpSpPr>
          <p:sp>
            <p:nvSpPr>
              <p:cNvPr id="1929" name="Google Shape;1929;p50"/>
              <p:cNvSpPr/>
              <p:nvPr/>
            </p:nvSpPr>
            <p:spPr>
              <a:xfrm>
                <a:off x="950116" y="4382213"/>
                <a:ext cx="127190" cy="127190"/>
              </a:xfrm>
              <a:custGeom>
                <a:avLst/>
                <a:gdLst/>
                <a:ahLst/>
                <a:cxnLst/>
                <a:rect l="l" t="t" r="r" b="b"/>
                <a:pathLst>
                  <a:path w="3634" h="3634" extrusionOk="0">
                    <a:moveTo>
                      <a:pt x="1" y="1"/>
                    </a:moveTo>
                    <a:lnTo>
                      <a:pt x="1" y="3633"/>
                    </a:lnTo>
                    <a:lnTo>
                      <a:pt x="3634" y="18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0"/>
              <p:cNvSpPr/>
              <p:nvPr/>
            </p:nvSpPr>
            <p:spPr>
              <a:xfrm>
                <a:off x="1239222" y="4399819"/>
                <a:ext cx="91980" cy="91945"/>
              </a:xfrm>
              <a:custGeom>
                <a:avLst/>
                <a:gdLst/>
                <a:ahLst/>
                <a:cxnLst/>
                <a:rect l="l" t="t" r="r" b="b"/>
                <a:pathLst>
                  <a:path w="2628" h="2627" extrusionOk="0">
                    <a:moveTo>
                      <a:pt x="1" y="0"/>
                    </a:moveTo>
                    <a:lnTo>
                      <a:pt x="1" y="2627"/>
                    </a:lnTo>
                    <a:lnTo>
                      <a:pt x="2628" y="131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0"/>
              <p:cNvSpPr/>
              <p:nvPr/>
            </p:nvSpPr>
            <p:spPr>
              <a:xfrm>
                <a:off x="1335509" y="4399819"/>
                <a:ext cx="11830" cy="91945"/>
              </a:xfrm>
              <a:custGeom>
                <a:avLst/>
                <a:gdLst/>
                <a:ahLst/>
                <a:cxnLst/>
                <a:rect l="l" t="t" r="r" b="b"/>
                <a:pathLst>
                  <a:path w="338" h="2627" extrusionOk="0">
                    <a:moveTo>
                      <a:pt x="0" y="0"/>
                    </a:moveTo>
                    <a:lnTo>
                      <a:pt x="0" y="2627"/>
                    </a:lnTo>
                    <a:lnTo>
                      <a:pt x="337" y="2627"/>
                    </a:lnTo>
                    <a:lnTo>
                      <a:pt x="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0"/>
              <p:cNvSpPr/>
              <p:nvPr/>
            </p:nvSpPr>
            <p:spPr>
              <a:xfrm>
                <a:off x="1509218" y="4374618"/>
                <a:ext cx="96355" cy="142345"/>
              </a:xfrm>
              <a:custGeom>
                <a:avLst/>
                <a:gdLst/>
                <a:ahLst/>
                <a:cxnLst/>
                <a:rect l="l" t="t" r="r" b="b"/>
                <a:pathLst>
                  <a:path w="2753" h="4067" extrusionOk="0">
                    <a:moveTo>
                      <a:pt x="2752" y="1"/>
                    </a:moveTo>
                    <a:lnTo>
                      <a:pt x="1" y="2032"/>
                    </a:lnTo>
                    <a:lnTo>
                      <a:pt x="2752" y="4066"/>
                    </a:lnTo>
                    <a:lnTo>
                      <a:pt x="27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0"/>
              <p:cNvSpPr/>
              <p:nvPr/>
            </p:nvSpPr>
            <p:spPr>
              <a:xfrm>
                <a:off x="1509218" y="4410494"/>
                <a:ext cx="48545" cy="70455"/>
              </a:xfrm>
              <a:custGeom>
                <a:avLst/>
                <a:gdLst/>
                <a:ahLst/>
                <a:cxnLst/>
                <a:rect l="l" t="t" r="r" b="b"/>
                <a:pathLst>
                  <a:path w="1387" h="2013" extrusionOk="0">
                    <a:moveTo>
                      <a:pt x="1" y="1"/>
                    </a:moveTo>
                    <a:lnTo>
                      <a:pt x="1" y="2013"/>
                    </a:lnTo>
                    <a:lnTo>
                      <a:pt x="1386" y="2013"/>
                    </a:lnTo>
                    <a:lnTo>
                      <a:pt x="1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0"/>
              <p:cNvSpPr/>
              <p:nvPr/>
            </p:nvSpPr>
            <p:spPr>
              <a:xfrm>
                <a:off x="1619855" y="4378013"/>
                <a:ext cx="54880" cy="135450"/>
              </a:xfrm>
              <a:custGeom>
                <a:avLst/>
                <a:gdLst/>
                <a:ahLst/>
                <a:cxnLst/>
                <a:rect l="l" t="t" r="r" b="b"/>
                <a:pathLst>
                  <a:path w="1568" h="3870" extrusionOk="0">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0"/>
              <p:cNvSpPr/>
              <p:nvPr/>
            </p:nvSpPr>
            <p:spPr>
              <a:xfrm>
                <a:off x="1619855" y="4411859"/>
                <a:ext cx="27545" cy="67725"/>
              </a:xfrm>
              <a:custGeom>
                <a:avLst/>
                <a:gdLst/>
                <a:ahLst/>
                <a:cxnLst/>
                <a:rect l="l" t="t" r="r" b="b"/>
                <a:pathLst>
                  <a:path w="787" h="1935" extrusionOk="0">
                    <a:moveTo>
                      <a:pt x="1" y="1"/>
                    </a:moveTo>
                    <a:lnTo>
                      <a:pt x="1" y="1935"/>
                    </a:lnTo>
                    <a:cubicBezTo>
                      <a:pt x="450" y="1842"/>
                      <a:pt x="786" y="1444"/>
                      <a:pt x="786" y="968"/>
                    </a:cubicBezTo>
                    <a:cubicBezTo>
                      <a:pt x="786" y="492"/>
                      <a:pt x="450" y="9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0"/>
              <p:cNvSpPr/>
              <p:nvPr/>
            </p:nvSpPr>
            <p:spPr>
              <a:xfrm>
                <a:off x="1708302" y="4429849"/>
                <a:ext cx="397845" cy="31745"/>
              </a:xfrm>
              <a:custGeom>
                <a:avLst/>
                <a:gdLst/>
                <a:ahLst/>
                <a:cxnLst/>
                <a:rect l="l" t="t" r="r" b="b"/>
                <a:pathLst>
                  <a:path w="11367" h="907" extrusionOk="0">
                    <a:moveTo>
                      <a:pt x="0" y="1"/>
                    </a:moveTo>
                    <a:lnTo>
                      <a:pt x="0" y="906"/>
                    </a:lnTo>
                    <a:lnTo>
                      <a:pt x="11367" y="906"/>
                    </a:lnTo>
                    <a:lnTo>
                      <a:pt x="11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0"/>
              <p:cNvSpPr/>
              <p:nvPr/>
            </p:nvSpPr>
            <p:spPr>
              <a:xfrm>
                <a:off x="2061320" y="4400904"/>
                <a:ext cx="89670" cy="89670"/>
              </a:xfrm>
              <a:custGeom>
                <a:avLst/>
                <a:gdLst/>
                <a:ahLst/>
                <a:cxnLst/>
                <a:rect l="l" t="t" r="r" b="b"/>
                <a:pathLst>
                  <a:path w="2562" h="2562" extrusionOk="0">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0"/>
              <p:cNvSpPr/>
              <p:nvPr/>
            </p:nvSpPr>
            <p:spPr>
              <a:xfrm>
                <a:off x="2317245" y="4405769"/>
                <a:ext cx="54740" cy="83300"/>
              </a:xfrm>
              <a:custGeom>
                <a:avLst/>
                <a:gdLst/>
                <a:ahLst/>
                <a:cxnLst/>
                <a:rect l="l" t="t" r="r" b="b"/>
                <a:pathLst>
                  <a:path w="1564" h="2380" extrusionOk="0">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2382767" y="4429849"/>
                <a:ext cx="14840" cy="59220"/>
              </a:xfrm>
              <a:custGeom>
                <a:avLst/>
                <a:gdLst/>
                <a:ahLst/>
                <a:cxnLst/>
                <a:rect l="l" t="t" r="r" b="b"/>
                <a:pathLst>
                  <a:path w="424" h="1692" extrusionOk="0">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0"/>
              <p:cNvSpPr/>
              <p:nvPr/>
            </p:nvSpPr>
            <p:spPr>
              <a:xfrm>
                <a:off x="2407127" y="4407134"/>
                <a:ext cx="50155" cy="81935"/>
              </a:xfrm>
              <a:custGeom>
                <a:avLst/>
                <a:gdLst/>
                <a:ahLst/>
                <a:cxnLst/>
                <a:rect l="l" t="t" r="r" b="b"/>
                <a:pathLst>
                  <a:path w="1433" h="2341" extrusionOk="0">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0"/>
              <p:cNvSpPr/>
              <p:nvPr/>
            </p:nvSpPr>
            <p:spPr>
              <a:xfrm>
                <a:off x="2469988" y="4405769"/>
                <a:ext cx="54740" cy="83300"/>
              </a:xfrm>
              <a:custGeom>
                <a:avLst/>
                <a:gdLst/>
                <a:ahLst/>
                <a:cxnLst/>
                <a:rect l="l" t="t" r="r" b="b"/>
                <a:pathLst>
                  <a:path w="1564" h="2380" extrusionOk="0">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0"/>
              <p:cNvSpPr/>
              <p:nvPr/>
            </p:nvSpPr>
            <p:spPr>
              <a:xfrm>
                <a:off x="2555180" y="4402794"/>
                <a:ext cx="43085" cy="89950"/>
              </a:xfrm>
              <a:custGeom>
                <a:avLst/>
                <a:gdLst/>
                <a:ahLst/>
                <a:cxnLst/>
                <a:rect l="l" t="t" r="r" b="b"/>
                <a:pathLst>
                  <a:path w="1231" h="2570" extrusionOk="0">
                    <a:moveTo>
                      <a:pt x="990" y="1"/>
                    </a:moveTo>
                    <a:lnTo>
                      <a:pt x="0" y="2570"/>
                    </a:lnTo>
                    <a:lnTo>
                      <a:pt x="240" y="2570"/>
                    </a:lnTo>
                    <a:lnTo>
                      <a:pt x="1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2629627" y="4405769"/>
                <a:ext cx="51520" cy="81935"/>
              </a:xfrm>
              <a:custGeom>
                <a:avLst/>
                <a:gdLst/>
                <a:ahLst/>
                <a:cxnLst/>
                <a:rect l="l" t="t" r="r" b="b"/>
                <a:pathLst>
                  <a:path w="1472" h="2341" extrusionOk="0">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0"/>
              <p:cNvSpPr/>
              <p:nvPr/>
            </p:nvSpPr>
            <p:spPr>
              <a:xfrm>
                <a:off x="2694098" y="4429849"/>
                <a:ext cx="14805" cy="59220"/>
              </a:xfrm>
              <a:custGeom>
                <a:avLst/>
                <a:gdLst/>
                <a:ahLst/>
                <a:cxnLst/>
                <a:rect l="l" t="t" r="r" b="b"/>
                <a:pathLst>
                  <a:path w="423" h="1692" extrusionOk="0">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0"/>
              <p:cNvSpPr/>
              <p:nvPr/>
            </p:nvSpPr>
            <p:spPr>
              <a:xfrm>
                <a:off x="2718494" y="4407134"/>
                <a:ext cx="50085" cy="81935"/>
              </a:xfrm>
              <a:custGeom>
                <a:avLst/>
                <a:gdLst/>
                <a:ahLst/>
                <a:cxnLst/>
                <a:rect l="l" t="t" r="r" b="b"/>
                <a:pathLst>
                  <a:path w="1431" h="2341" extrusionOk="0">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2781285" y="4405769"/>
                <a:ext cx="54600" cy="83300"/>
              </a:xfrm>
              <a:custGeom>
                <a:avLst/>
                <a:gdLst/>
                <a:ahLst/>
                <a:cxnLst/>
                <a:rect l="l" t="t" r="r" b="b"/>
                <a:pathLst>
                  <a:path w="1560" h="2380" extrusionOk="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50"/>
            <p:cNvGrpSpPr/>
            <p:nvPr/>
          </p:nvGrpSpPr>
          <p:grpSpPr>
            <a:xfrm>
              <a:off x="6740408" y="4082745"/>
              <a:ext cx="1412936" cy="130770"/>
              <a:chOff x="2935989" y="4367723"/>
              <a:chExt cx="1685879" cy="156032"/>
            </a:xfrm>
          </p:grpSpPr>
          <p:sp>
            <p:nvSpPr>
              <p:cNvPr id="1948" name="Google Shape;1948;p50"/>
              <p:cNvSpPr/>
              <p:nvPr/>
            </p:nvSpPr>
            <p:spPr>
              <a:xfrm>
                <a:off x="2935989" y="4376368"/>
                <a:ext cx="179165" cy="138705"/>
              </a:xfrm>
              <a:custGeom>
                <a:avLst/>
                <a:gdLst/>
                <a:ahLst/>
                <a:cxnLst/>
                <a:rect l="l" t="t" r="r" b="b"/>
                <a:pathLst>
                  <a:path w="5119" h="3963" extrusionOk="0">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0"/>
              <p:cNvSpPr/>
              <p:nvPr/>
            </p:nvSpPr>
            <p:spPr>
              <a:xfrm>
                <a:off x="3835089" y="4383858"/>
                <a:ext cx="196525" cy="123760"/>
              </a:xfrm>
              <a:custGeom>
                <a:avLst/>
                <a:gdLst/>
                <a:ahLst/>
                <a:cxnLst/>
                <a:rect l="l" t="t" r="r" b="b"/>
                <a:pathLst>
                  <a:path w="5615" h="3536" extrusionOk="0">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0"/>
              <p:cNvSpPr/>
              <p:nvPr/>
            </p:nvSpPr>
            <p:spPr>
              <a:xfrm>
                <a:off x="3239271" y="4379378"/>
                <a:ext cx="129115" cy="132720"/>
              </a:xfrm>
              <a:custGeom>
                <a:avLst/>
                <a:gdLst/>
                <a:ahLst/>
                <a:cxnLst/>
                <a:rect l="l" t="t" r="r" b="b"/>
                <a:pathLst>
                  <a:path w="3689" h="3792" extrusionOk="0">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0"/>
              <p:cNvSpPr/>
              <p:nvPr/>
            </p:nvSpPr>
            <p:spPr>
              <a:xfrm>
                <a:off x="3313227" y="4379378"/>
                <a:ext cx="82880" cy="58660"/>
              </a:xfrm>
              <a:custGeom>
                <a:avLst/>
                <a:gdLst/>
                <a:ahLst/>
                <a:cxnLst/>
                <a:rect l="l" t="t" r="r" b="b"/>
                <a:pathLst>
                  <a:path w="2368" h="1676" extrusionOk="0">
                    <a:moveTo>
                      <a:pt x="0" y="0"/>
                    </a:moveTo>
                    <a:lnTo>
                      <a:pt x="0" y="1675"/>
                    </a:lnTo>
                    <a:lnTo>
                      <a:pt x="2368" y="1675"/>
                    </a:lnTo>
                    <a:lnTo>
                      <a:pt x="23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0"/>
              <p:cNvSpPr/>
              <p:nvPr/>
            </p:nvSpPr>
            <p:spPr>
              <a:xfrm>
                <a:off x="3329468" y="4393588"/>
                <a:ext cx="24535" cy="32935"/>
              </a:xfrm>
              <a:custGeom>
                <a:avLst/>
                <a:gdLst/>
                <a:ahLst/>
                <a:cxnLst/>
                <a:rect l="l" t="t" r="r" b="b"/>
                <a:pathLst>
                  <a:path w="701" h="941" extrusionOk="0">
                    <a:moveTo>
                      <a:pt x="1" y="1"/>
                    </a:moveTo>
                    <a:lnTo>
                      <a:pt x="1" y="940"/>
                    </a:lnTo>
                    <a:lnTo>
                      <a:pt x="124" y="940"/>
                    </a:lnTo>
                    <a:lnTo>
                      <a:pt x="124" y="499"/>
                    </a:lnTo>
                    <a:lnTo>
                      <a:pt x="577" y="499"/>
                    </a:lnTo>
                    <a:lnTo>
                      <a:pt x="577" y="940"/>
                    </a:lnTo>
                    <a:lnTo>
                      <a:pt x="701" y="940"/>
                    </a:lnTo>
                    <a:lnTo>
                      <a:pt x="701" y="1"/>
                    </a:lnTo>
                    <a:lnTo>
                      <a:pt x="577" y="1"/>
                    </a:lnTo>
                    <a:lnTo>
                      <a:pt x="577" y="395"/>
                    </a:lnTo>
                    <a:lnTo>
                      <a:pt x="124" y="395"/>
                    </a:lnTo>
                    <a:lnTo>
                      <a:pt x="1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0"/>
              <p:cNvSpPr/>
              <p:nvPr/>
            </p:nvSpPr>
            <p:spPr>
              <a:xfrm>
                <a:off x="3361283" y="4393308"/>
                <a:ext cx="26985" cy="33460"/>
              </a:xfrm>
              <a:custGeom>
                <a:avLst/>
                <a:gdLst/>
                <a:ahLst/>
                <a:cxnLst/>
                <a:rect l="l" t="t" r="r" b="b"/>
                <a:pathLst>
                  <a:path w="771" h="956" extrusionOk="0">
                    <a:moveTo>
                      <a:pt x="264" y="97"/>
                    </a:moveTo>
                    <a:cubicBezTo>
                      <a:pt x="520" y="97"/>
                      <a:pt x="647" y="241"/>
                      <a:pt x="647" y="461"/>
                    </a:cubicBezTo>
                    <a:cubicBezTo>
                      <a:pt x="647" y="713"/>
                      <a:pt x="504" y="859"/>
                      <a:pt x="245" y="859"/>
                    </a:cubicBezTo>
                    <a:cubicBezTo>
                      <a:pt x="198" y="859"/>
                      <a:pt x="152" y="856"/>
                      <a:pt x="120" y="852"/>
                    </a:cubicBezTo>
                    <a:lnTo>
                      <a:pt x="120" y="109"/>
                    </a:lnTo>
                    <a:cubicBezTo>
                      <a:pt x="156" y="105"/>
                      <a:pt x="202" y="97"/>
                      <a:pt x="264" y="97"/>
                    </a:cubicBezTo>
                    <a:close/>
                    <a:moveTo>
                      <a:pt x="260" y="0"/>
                    </a:moveTo>
                    <a:cubicBezTo>
                      <a:pt x="163" y="0"/>
                      <a:pt x="74" y="9"/>
                      <a:pt x="1" y="20"/>
                    </a:cubicBezTo>
                    <a:lnTo>
                      <a:pt x="1" y="945"/>
                    </a:lnTo>
                    <a:cubicBezTo>
                      <a:pt x="63" y="952"/>
                      <a:pt x="136" y="956"/>
                      <a:pt x="222" y="956"/>
                    </a:cubicBezTo>
                    <a:cubicBezTo>
                      <a:pt x="404" y="956"/>
                      <a:pt x="550" y="909"/>
                      <a:pt x="636" y="821"/>
                    </a:cubicBezTo>
                    <a:cubicBezTo>
                      <a:pt x="724" y="736"/>
                      <a:pt x="770" y="608"/>
                      <a:pt x="770" y="457"/>
                    </a:cubicBezTo>
                    <a:cubicBezTo>
                      <a:pt x="770" y="302"/>
                      <a:pt x="724" y="194"/>
                      <a:pt x="639" y="120"/>
                    </a:cubicBezTo>
                    <a:cubicBezTo>
                      <a:pt x="558" y="43"/>
                      <a:pt x="434"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3520257" y="4370558"/>
                <a:ext cx="190715" cy="150325"/>
              </a:xfrm>
              <a:custGeom>
                <a:avLst/>
                <a:gdLst/>
                <a:ahLst/>
                <a:cxnLst/>
                <a:rect l="l" t="t" r="r" b="b"/>
                <a:pathLst>
                  <a:path w="5449" h="4295" extrusionOk="0">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0"/>
              <p:cNvSpPr/>
              <p:nvPr/>
            </p:nvSpPr>
            <p:spPr>
              <a:xfrm>
                <a:off x="3623579" y="4446544"/>
                <a:ext cx="59080" cy="45640"/>
              </a:xfrm>
              <a:custGeom>
                <a:avLst/>
                <a:gdLst/>
                <a:ahLst/>
                <a:cxnLst/>
                <a:rect l="l" t="t" r="r" b="b"/>
                <a:pathLst>
                  <a:path w="1688" h="1304" extrusionOk="0">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0"/>
              <p:cNvSpPr/>
              <p:nvPr/>
            </p:nvSpPr>
            <p:spPr>
              <a:xfrm>
                <a:off x="4156710" y="4370558"/>
                <a:ext cx="190680" cy="150325"/>
              </a:xfrm>
              <a:custGeom>
                <a:avLst/>
                <a:gdLst/>
                <a:ahLst/>
                <a:cxnLst/>
                <a:rect l="l" t="t" r="r" b="b"/>
                <a:pathLst>
                  <a:path w="5448" h="4295" extrusionOk="0">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0"/>
              <p:cNvSpPr/>
              <p:nvPr/>
            </p:nvSpPr>
            <p:spPr>
              <a:xfrm>
                <a:off x="4155765" y="4407239"/>
                <a:ext cx="111755" cy="111755"/>
              </a:xfrm>
              <a:custGeom>
                <a:avLst/>
                <a:gdLst/>
                <a:ahLst/>
                <a:cxnLst/>
                <a:rect l="l" t="t" r="r" b="b"/>
                <a:pathLst>
                  <a:path w="3193" h="3193" extrusionOk="0">
                    <a:moveTo>
                      <a:pt x="0" y="1"/>
                    </a:moveTo>
                    <a:lnTo>
                      <a:pt x="0" y="477"/>
                    </a:lnTo>
                    <a:cubicBezTo>
                      <a:pt x="1498" y="477"/>
                      <a:pt x="2716" y="1695"/>
                      <a:pt x="2716" y="3193"/>
                    </a:cubicBezTo>
                    <a:lnTo>
                      <a:pt x="3192" y="3193"/>
                    </a:lnTo>
                    <a:cubicBezTo>
                      <a:pt x="3192" y="1433"/>
                      <a:pt x="1761"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0"/>
              <p:cNvSpPr/>
              <p:nvPr/>
            </p:nvSpPr>
            <p:spPr>
              <a:xfrm>
                <a:off x="4155765" y="4445179"/>
                <a:ext cx="73815" cy="73815"/>
              </a:xfrm>
              <a:custGeom>
                <a:avLst/>
                <a:gdLst/>
                <a:ahLst/>
                <a:cxnLst/>
                <a:rect l="l" t="t" r="r" b="b"/>
                <a:pathLst>
                  <a:path w="2109" h="2109" extrusionOk="0">
                    <a:moveTo>
                      <a:pt x="0" y="0"/>
                    </a:moveTo>
                    <a:lnTo>
                      <a:pt x="0" y="477"/>
                    </a:lnTo>
                    <a:cubicBezTo>
                      <a:pt x="902" y="477"/>
                      <a:pt x="1632" y="1207"/>
                      <a:pt x="1632" y="2109"/>
                    </a:cubicBezTo>
                    <a:lnTo>
                      <a:pt x="2109" y="2109"/>
                    </a:lnTo>
                    <a:cubicBezTo>
                      <a:pt x="2109" y="945"/>
                      <a:pt x="1164"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0"/>
              <p:cNvSpPr/>
              <p:nvPr/>
            </p:nvSpPr>
            <p:spPr>
              <a:xfrm>
                <a:off x="4155765" y="4487145"/>
                <a:ext cx="31850" cy="31850"/>
              </a:xfrm>
              <a:custGeom>
                <a:avLst/>
                <a:gdLst/>
                <a:ahLst/>
                <a:cxnLst/>
                <a:rect l="l" t="t" r="r" b="b"/>
                <a:pathLst>
                  <a:path w="910" h="910" extrusionOk="0">
                    <a:moveTo>
                      <a:pt x="0" y="1"/>
                    </a:moveTo>
                    <a:lnTo>
                      <a:pt x="0" y="910"/>
                    </a:lnTo>
                    <a:lnTo>
                      <a:pt x="909" y="910"/>
                    </a:lnTo>
                    <a:cubicBezTo>
                      <a:pt x="909" y="407"/>
                      <a:pt x="50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0"/>
              <p:cNvSpPr/>
              <p:nvPr/>
            </p:nvSpPr>
            <p:spPr>
              <a:xfrm>
                <a:off x="4471542" y="4367723"/>
                <a:ext cx="68530" cy="68530"/>
              </a:xfrm>
              <a:custGeom>
                <a:avLst/>
                <a:gdLst/>
                <a:ahLst/>
                <a:cxnLst/>
                <a:rect l="l" t="t" r="r" b="b"/>
                <a:pathLst>
                  <a:path w="1958" h="1958" extrusionOk="0">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0"/>
              <p:cNvSpPr/>
              <p:nvPr/>
            </p:nvSpPr>
            <p:spPr>
              <a:xfrm>
                <a:off x="4553164" y="4367723"/>
                <a:ext cx="68705" cy="68530"/>
              </a:xfrm>
              <a:custGeom>
                <a:avLst/>
                <a:gdLst/>
                <a:ahLst/>
                <a:cxnLst/>
                <a:rect l="l" t="t" r="r" b="b"/>
                <a:pathLst>
                  <a:path w="1963" h="1958" extrusionOk="0">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0"/>
              <p:cNvSpPr/>
              <p:nvPr/>
            </p:nvSpPr>
            <p:spPr>
              <a:xfrm>
                <a:off x="4553164" y="4455190"/>
                <a:ext cx="68705" cy="68565"/>
              </a:xfrm>
              <a:custGeom>
                <a:avLst/>
                <a:gdLst/>
                <a:ahLst/>
                <a:cxnLst/>
                <a:rect l="l" t="t" r="r" b="b"/>
                <a:pathLst>
                  <a:path w="1963" h="1959" extrusionOk="0">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0"/>
              <p:cNvSpPr/>
              <p:nvPr/>
            </p:nvSpPr>
            <p:spPr>
              <a:xfrm>
                <a:off x="4471542" y="4455190"/>
                <a:ext cx="68530" cy="68565"/>
              </a:xfrm>
              <a:custGeom>
                <a:avLst/>
                <a:gdLst/>
                <a:ahLst/>
                <a:cxnLst/>
                <a:rect l="l" t="t" r="r" b="b"/>
                <a:pathLst>
                  <a:path w="1958" h="1959" extrusionOk="0">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964" name="Google Shape;1964;p50"/>
          <p:cNvPicPr preferRelativeResize="0"/>
          <p:nvPr/>
        </p:nvPicPr>
        <p:blipFill rotWithShape="1">
          <a:blip r:embed="rId3">
            <a:alphaModFix/>
          </a:blip>
          <a:srcRect l="553" r="553"/>
          <a:stretch/>
        </p:blipFill>
        <p:spPr>
          <a:xfrm>
            <a:off x="4842250" y="1458550"/>
            <a:ext cx="3310999" cy="1883376"/>
          </a:xfrm>
          <a:prstGeom prst="rect">
            <a:avLst/>
          </a:prstGeom>
          <a:noFill/>
          <a:ln>
            <a:noFill/>
          </a:ln>
        </p:spPr>
      </p:pic>
      <p:grpSp>
        <p:nvGrpSpPr>
          <p:cNvPr id="1965" name="Google Shape;1965;p50"/>
          <p:cNvGrpSpPr/>
          <p:nvPr/>
        </p:nvGrpSpPr>
        <p:grpSpPr>
          <a:xfrm>
            <a:off x="6175229" y="2077127"/>
            <a:ext cx="646112" cy="646129"/>
            <a:chOff x="2389708" y="2922863"/>
            <a:chExt cx="300378" cy="300385"/>
          </a:xfrm>
        </p:grpSpPr>
        <p:sp>
          <p:nvSpPr>
            <p:cNvPr id="1966" name="Google Shape;1966;p50"/>
            <p:cNvSpPr/>
            <p:nvPr/>
          </p:nvSpPr>
          <p:spPr>
            <a:xfrm>
              <a:off x="2389708" y="2922863"/>
              <a:ext cx="300378" cy="300385"/>
            </a:xfrm>
            <a:custGeom>
              <a:avLst/>
              <a:gdLst/>
              <a:ahLst/>
              <a:cxnLst/>
              <a:rect l="l" t="t" r="r" b="b"/>
              <a:pathLst>
                <a:path w="39680" h="39681" extrusionOk="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0"/>
            <p:cNvSpPr/>
            <p:nvPr/>
          </p:nvSpPr>
          <p:spPr>
            <a:xfrm>
              <a:off x="2488850" y="3005373"/>
              <a:ext cx="135374" cy="135374"/>
            </a:xfrm>
            <a:custGeom>
              <a:avLst/>
              <a:gdLst/>
              <a:ahLst/>
              <a:cxnLst/>
              <a:rect l="l" t="t" r="r" b="b"/>
              <a:pathLst>
                <a:path w="17883" h="17883" extrusionOk="0">
                  <a:moveTo>
                    <a:pt x="0" y="1"/>
                  </a:moveTo>
                  <a:lnTo>
                    <a:pt x="0" y="17882"/>
                  </a:lnTo>
                  <a:lnTo>
                    <a:pt x="17883" y="894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51"/>
          <p:cNvSpPr txBox="1">
            <a:spLocks noGrp="1"/>
          </p:cNvSpPr>
          <p:nvPr>
            <p:ph type="title"/>
          </p:nvPr>
        </p:nvSpPr>
        <p:spPr>
          <a:xfrm>
            <a:off x="3058300" y="548600"/>
            <a:ext cx="5372700" cy="152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25,000</a:t>
            </a:r>
            <a:endParaRPr/>
          </a:p>
        </p:txBody>
      </p:sp>
      <p:sp>
        <p:nvSpPr>
          <p:cNvPr id="1973" name="Google Shape;1973;p51"/>
          <p:cNvSpPr txBox="1">
            <a:spLocks noGrp="1"/>
          </p:cNvSpPr>
          <p:nvPr>
            <p:ph type="subTitle" idx="1"/>
          </p:nvPr>
        </p:nvSpPr>
        <p:spPr>
          <a:xfrm>
            <a:off x="3058300" y="2074650"/>
            <a:ext cx="5372700" cy="49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Big numbers catch your audience’s attention</a:t>
            </a:r>
            <a:endParaRPr/>
          </a:p>
        </p:txBody>
      </p:sp>
      <p:grpSp>
        <p:nvGrpSpPr>
          <p:cNvPr id="1974" name="Google Shape;1974;p51"/>
          <p:cNvGrpSpPr/>
          <p:nvPr/>
        </p:nvGrpSpPr>
        <p:grpSpPr>
          <a:xfrm>
            <a:off x="-60798" y="2247460"/>
            <a:ext cx="9333515" cy="3265187"/>
            <a:chOff x="-60798" y="2247460"/>
            <a:chExt cx="9333515" cy="3265187"/>
          </a:xfrm>
        </p:grpSpPr>
        <p:grpSp>
          <p:nvGrpSpPr>
            <p:cNvPr id="1975" name="Google Shape;1975;p51"/>
            <p:cNvGrpSpPr/>
            <p:nvPr/>
          </p:nvGrpSpPr>
          <p:grpSpPr>
            <a:xfrm>
              <a:off x="-60798" y="2247460"/>
              <a:ext cx="3255985" cy="1468588"/>
              <a:chOff x="1691875" y="630975"/>
              <a:chExt cx="4632875" cy="2089625"/>
            </a:xfrm>
          </p:grpSpPr>
          <p:sp>
            <p:nvSpPr>
              <p:cNvPr id="1976" name="Google Shape;1976;p51"/>
              <p:cNvSpPr/>
              <p:nvPr/>
            </p:nvSpPr>
            <p:spPr>
              <a:xfrm>
                <a:off x="2312175" y="735600"/>
                <a:ext cx="470575" cy="1898550"/>
              </a:xfrm>
              <a:custGeom>
                <a:avLst/>
                <a:gdLst/>
                <a:ahLst/>
                <a:cxnLst/>
                <a:rect l="l" t="t" r="r" b="b"/>
                <a:pathLst>
                  <a:path w="18823" h="75942" extrusionOk="0">
                    <a:moveTo>
                      <a:pt x="6717" y="1"/>
                    </a:moveTo>
                    <a:lnTo>
                      <a:pt x="0" y="828"/>
                    </a:lnTo>
                    <a:lnTo>
                      <a:pt x="6116" y="75941"/>
                    </a:lnTo>
                    <a:lnTo>
                      <a:pt x="18823" y="74412"/>
                    </a:lnTo>
                    <a:lnTo>
                      <a:pt x="67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1"/>
              <p:cNvSpPr/>
              <p:nvPr/>
            </p:nvSpPr>
            <p:spPr>
              <a:xfrm>
                <a:off x="2282100" y="712425"/>
                <a:ext cx="228725" cy="67700"/>
              </a:xfrm>
              <a:custGeom>
                <a:avLst/>
                <a:gdLst/>
                <a:ahLst/>
                <a:cxnLst/>
                <a:rect l="l" t="t" r="r" b="b"/>
                <a:pathLst>
                  <a:path w="9149" h="2708" extrusionOk="0">
                    <a:moveTo>
                      <a:pt x="8948" y="1"/>
                    </a:moveTo>
                    <a:lnTo>
                      <a:pt x="0" y="1078"/>
                    </a:lnTo>
                    <a:lnTo>
                      <a:pt x="176" y="2707"/>
                    </a:lnTo>
                    <a:lnTo>
                      <a:pt x="9148" y="1605"/>
                    </a:lnTo>
                    <a:lnTo>
                      <a:pt x="89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1"/>
              <p:cNvSpPr/>
              <p:nvPr/>
            </p:nvSpPr>
            <p:spPr>
              <a:xfrm>
                <a:off x="1776450" y="814550"/>
                <a:ext cx="469950" cy="1897900"/>
              </a:xfrm>
              <a:custGeom>
                <a:avLst/>
                <a:gdLst/>
                <a:ahLst/>
                <a:cxnLst/>
                <a:rect l="l" t="t" r="r" b="b"/>
                <a:pathLst>
                  <a:path w="18798" h="75916" extrusionOk="0">
                    <a:moveTo>
                      <a:pt x="6718" y="1"/>
                    </a:moveTo>
                    <a:lnTo>
                      <a:pt x="1" y="803"/>
                    </a:lnTo>
                    <a:lnTo>
                      <a:pt x="6091" y="75916"/>
                    </a:lnTo>
                    <a:lnTo>
                      <a:pt x="18798" y="74387"/>
                    </a:lnTo>
                    <a:lnTo>
                      <a:pt x="67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1"/>
              <p:cNvSpPr/>
              <p:nvPr/>
            </p:nvSpPr>
            <p:spPr>
              <a:xfrm>
                <a:off x="1745750" y="790750"/>
                <a:ext cx="228725" cy="67700"/>
              </a:xfrm>
              <a:custGeom>
                <a:avLst/>
                <a:gdLst/>
                <a:ahLst/>
                <a:cxnLst/>
                <a:rect l="l" t="t" r="r" b="b"/>
                <a:pathLst>
                  <a:path w="9149" h="2708" extrusionOk="0">
                    <a:moveTo>
                      <a:pt x="8948" y="0"/>
                    </a:moveTo>
                    <a:lnTo>
                      <a:pt x="1" y="1103"/>
                    </a:lnTo>
                    <a:lnTo>
                      <a:pt x="201" y="2707"/>
                    </a:lnTo>
                    <a:lnTo>
                      <a:pt x="9149" y="1604"/>
                    </a:lnTo>
                    <a:lnTo>
                      <a:pt x="8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1"/>
              <p:cNvSpPr/>
              <p:nvPr/>
            </p:nvSpPr>
            <p:spPr>
              <a:xfrm>
                <a:off x="2927475" y="1604025"/>
                <a:ext cx="340875" cy="1005675"/>
              </a:xfrm>
              <a:custGeom>
                <a:avLst/>
                <a:gdLst/>
                <a:ahLst/>
                <a:cxnLst/>
                <a:rect l="l" t="t" r="r" b="b"/>
                <a:pathLst>
                  <a:path w="13635" h="40227" extrusionOk="0">
                    <a:moveTo>
                      <a:pt x="8872" y="1"/>
                    </a:moveTo>
                    <a:lnTo>
                      <a:pt x="0" y="1079"/>
                    </a:lnTo>
                    <a:lnTo>
                      <a:pt x="4762" y="40227"/>
                    </a:lnTo>
                    <a:lnTo>
                      <a:pt x="13634" y="39149"/>
                    </a:lnTo>
                    <a:lnTo>
                      <a:pt x="88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1"/>
              <p:cNvSpPr/>
              <p:nvPr/>
            </p:nvSpPr>
            <p:spPr>
              <a:xfrm>
                <a:off x="2839125" y="839400"/>
                <a:ext cx="308300" cy="772800"/>
              </a:xfrm>
              <a:custGeom>
                <a:avLst/>
                <a:gdLst/>
                <a:ahLst/>
                <a:cxnLst/>
                <a:rect l="l" t="t" r="r" b="b"/>
                <a:pathLst>
                  <a:path w="12332" h="30912" extrusionOk="0">
                    <a:moveTo>
                      <a:pt x="4740" y="0"/>
                    </a:moveTo>
                    <a:cubicBezTo>
                      <a:pt x="4557" y="0"/>
                      <a:pt x="4372" y="12"/>
                      <a:pt x="4186" y="34"/>
                    </a:cubicBezTo>
                    <a:cubicBezTo>
                      <a:pt x="1730" y="335"/>
                      <a:pt x="0" y="2566"/>
                      <a:pt x="301" y="4997"/>
                    </a:cubicBezTo>
                    <a:lnTo>
                      <a:pt x="3434" y="30912"/>
                    </a:lnTo>
                    <a:lnTo>
                      <a:pt x="12331" y="29834"/>
                    </a:lnTo>
                    <a:lnTo>
                      <a:pt x="9173" y="3919"/>
                    </a:lnTo>
                    <a:cubicBezTo>
                      <a:pt x="8895" y="1649"/>
                      <a:pt x="6969" y="0"/>
                      <a:pt x="4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1"/>
              <p:cNvSpPr/>
              <p:nvPr/>
            </p:nvSpPr>
            <p:spPr>
              <a:xfrm>
                <a:off x="2844750" y="924200"/>
                <a:ext cx="226850" cy="66450"/>
              </a:xfrm>
              <a:custGeom>
                <a:avLst/>
                <a:gdLst/>
                <a:ahLst/>
                <a:cxnLst/>
                <a:rect l="l" t="t" r="r" b="b"/>
                <a:pathLst>
                  <a:path w="9074" h="2658" extrusionOk="0">
                    <a:moveTo>
                      <a:pt x="8873" y="1"/>
                    </a:moveTo>
                    <a:lnTo>
                      <a:pt x="1" y="1078"/>
                    </a:lnTo>
                    <a:lnTo>
                      <a:pt x="201" y="2657"/>
                    </a:lnTo>
                    <a:lnTo>
                      <a:pt x="9074" y="1580"/>
                    </a:lnTo>
                    <a:lnTo>
                      <a:pt x="8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1"/>
              <p:cNvSpPr/>
              <p:nvPr/>
            </p:nvSpPr>
            <p:spPr>
              <a:xfrm>
                <a:off x="2856025" y="1015675"/>
                <a:ext cx="226850" cy="66450"/>
              </a:xfrm>
              <a:custGeom>
                <a:avLst/>
                <a:gdLst/>
                <a:ahLst/>
                <a:cxnLst/>
                <a:rect l="l" t="t" r="r" b="b"/>
                <a:pathLst>
                  <a:path w="9074" h="2658" extrusionOk="0">
                    <a:moveTo>
                      <a:pt x="8873" y="1"/>
                    </a:moveTo>
                    <a:lnTo>
                      <a:pt x="1" y="1079"/>
                    </a:lnTo>
                    <a:lnTo>
                      <a:pt x="176" y="2658"/>
                    </a:lnTo>
                    <a:lnTo>
                      <a:pt x="9074" y="1580"/>
                    </a:lnTo>
                    <a:lnTo>
                      <a:pt x="8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1"/>
              <p:cNvSpPr/>
              <p:nvPr/>
            </p:nvSpPr>
            <p:spPr>
              <a:xfrm>
                <a:off x="2867325" y="1107175"/>
                <a:ext cx="226825" cy="66425"/>
              </a:xfrm>
              <a:custGeom>
                <a:avLst/>
                <a:gdLst/>
                <a:ahLst/>
                <a:cxnLst/>
                <a:rect l="l" t="t" r="r" b="b"/>
                <a:pathLst>
                  <a:path w="9073" h="2657" extrusionOk="0">
                    <a:moveTo>
                      <a:pt x="8872" y="0"/>
                    </a:moveTo>
                    <a:lnTo>
                      <a:pt x="0" y="1078"/>
                    </a:lnTo>
                    <a:lnTo>
                      <a:pt x="175" y="2657"/>
                    </a:lnTo>
                    <a:lnTo>
                      <a:pt x="9073" y="1579"/>
                    </a:lnTo>
                    <a:lnTo>
                      <a:pt x="8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1"/>
              <p:cNvSpPr/>
              <p:nvPr/>
            </p:nvSpPr>
            <p:spPr>
              <a:xfrm>
                <a:off x="2877975" y="1198650"/>
                <a:ext cx="226825" cy="66425"/>
              </a:xfrm>
              <a:custGeom>
                <a:avLst/>
                <a:gdLst/>
                <a:ahLst/>
                <a:cxnLst/>
                <a:rect l="l" t="t" r="r" b="b"/>
                <a:pathLst>
                  <a:path w="9073" h="2657" extrusionOk="0">
                    <a:moveTo>
                      <a:pt x="8897" y="0"/>
                    </a:moveTo>
                    <a:lnTo>
                      <a:pt x="0" y="1078"/>
                    </a:lnTo>
                    <a:lnTo>
                      <a:pt x="201" y="2657"/>
                    </a:lnTo>
                    <a:lnTo>
                      <a:pt x="9073" y="1579"/>
                    </a:lnTo>
                    <a:lnTo>
                      <a:pt x="88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1"/>
              <p:cNvSpPr/>
              <p:nvPr/>
            </p:nvSpPr>
            <p:spPr>
              <a:xfrm>
                <a:off x="2889250" y="1290125"/>
                <a:ext cx="226825" cy="67075"/>
              </a:xfrm>
              <a:custGeom>
                <a:avLst/>
                <a:gdLst/>
                <a:ahLst/>
                <a:cxnLst/>
                <a:rect l="l" t="t" r="r" b="b"/>
                <a:pathLst>
                  <a:path w="9073" h="2683" extrusionOk="0">
                    <a:moveTo>
                      <a:pt x="8898" y="0"/>
                    </a:moveTo>
                    <a:lnTo>
                      <a:pt x="0" y="1103"/>
                    </a:lnTo>
                    <a:lnTo>
                      <a:pt x="201" y="2682"/>
                    </a:lnTo>
                    <a:lnTo>
                      <a:pt x="9073" y="1579"/>
                    </a:lnTo>
                    <a:lnTo>
                      <a:pt x="8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1"/>
              <p:cNvSpPr/>
              <p:nvPr/>
            </p:nvSpPr>
            <p:spPr>
              <a:xfrm>
                <a:off x="2900525" y="1381600"/>
                <a:ext cx="226850" cy="66450"/>
              </a:xfrm>
              <a:custGeom>
                <a:avLst/>
                <a:gdLst/>
                <a:ahLst/>
                <a:cxnLst/>
                <a:rect l="l" t="t" r="r" b="b"/>
                <a:pathLst>
                  <a:path w="9074" h="2658" extrusionOk="0">
                    <a:moveTo>
                      <a:pt x="8873" y="1"/>
                    </a:moveTo>
                    <a:lnTo>
                      <a:pt x="0" y="1078"/>
                    </a:lnTo>
                    <a:lnTo>
                      <a:pt x="176" y="2657"/>
                    </a:lnTo>
                    <a:lnTo>
                      <a:pt x="9073" y="1580"/>
                    </a:lnTo>
                    <a:lnTo>
                      <a:pt x="8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1"/>
              <p:cNvSpPr/>
              <p:nvPr/>
            </p:nvSpPr>
            <p:spPr>
              <a:xfrm>
                <a:off x="2911800" y="1473700"/>
                <a:ext cx="226850" cy="66450"/>
              </a:xfrm>
              <a:custGeom>
                <a:avLst/>
                <a:gdLst/>
                <a:ahLst/>
                <a:cxnLst/>
                <a:rect l="l" t="t" r="r" b="b"/>
                <a:pathLst>
                  <a:path w="9074" h="2658" extrusionOk="0">
                    <a:moveTo>
                      <a:pt x="8873" y="1"/>
                    </a:moveTo>
                    <a:lnTo>
                      <a:pt x="0" y="1079"/>
                    </a:lnTo>
                    <a:lnTo>
                      <a:pt x="176" y="2657"/>
                    </a:lnTo>
                    <a:lnTo>
                      <a:pt x="9073" y="1580"/>
                    </a:lnTo>
                    <a:lnTo>
                      <a:pt x="8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1"/>
              <p:cNvSpPr/>
              <p:nvPr/>
            </p:nvSpPr>
            <p:spPr>
              <a:xfrm>
                <a:off x="2922450" y="1564550"/>
                <a:ext cx="226850" cy="66450"/>
              </a:xfrm>
              <a:custGeom>
                <a:avLst/>
                <a:gdLst/>
                <a:ahLst/>
                <a:cxnLst/>
                <a:rect l="l" t="t" r="r" b="b"/>
                <a:pathLst>
                  <a:path w="9074" h="2658" extrusionOk="0">
                    <a:moveTo>
                      <a:pt x="8898" y="1"/>
                    </a:moveTo>
                    <a:lnTo>
                      <a:pt x="1" y="1079"/>
                    </a:lnTo>
                    <a:lnTo>
                      <a:pt x="201" y="2658"/>
                    </a:lnTo>
                    <a:lnTo>
                      <a:pt x="9073" y="1580"/>
                    </a:lnTo>
                    <a:lnTo>
                      <a:pt x="88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1"/>
              <p:cNvSpPr/>
              <p:nvPr/>
            </p:nvSpPr>
            <p:spPr>
              <a:xfrm>
                <a:off x="2570325" y="1664800"/>
                <a:ext cx="340875" cy="1005050"/>
              </a:xfrm>
              <a:custGeom>
                <a:avLst/>
                <a:gdLst/>
                <a:ahLst/>
                <a:cxnLst/>
                <a:rect l="l" t="t" r="r" b="b"/>
                <a:pathLst>
                  <a:path w="13635" h="40202" extrusionOk="0">
                    <a:moveTo>
                      <a:pt x="8872" y="1"/>
                    </a:moveTo>
                    <a:lnTo>
                      <a:pt x="0" y="1079"/>
                    </a:lnTo>
                    <a:lnTo>
                      <a:pt x="4762" y="40202"/>
                    </a:lnTo>
                    <a:lnTo>
                      <a:pt x="13634" y="39124"/>
                    </a:lnTo>
                    <a:lnTo>
                      <a:pt x="8872" y="1"/>
                    </a:lnTo>
                    <a:close/>
                  </a:path>
                </a:pathLst>
              </a:custGeom>
              <a:solidFill>
                <a:srgbClr val="DED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1"/>
              <p:cNvSpPr/>
              <p:nvPr/>
            </p:nvSpPr>
            <p:spPr>
              <a:xfrm>
                <a:off x="2481975" y="899550"/>
                <a:ext cx="308300" cy="772800"/>
              </a:xfrm>
              <a:custGeom>
                <a:avLst/>
                <a:gdLst/>
                <a:ahLst/>
                <a:cxnLst/>
                <a:rect l="l" t="t" r="r" b="b"/>
                <a:pathLst>
                  <a:path w="12332" h="30912" extrusionOk="0">
                    <a:moveTo>
                      <a:pt x="4734" y="1"/>
                    </a:moveTo>
                    <a:cubicBezTo>
                      <a:pt x="4553" y="1"/>
                      <a:pt x="4370" y="12"/>
                      <a:pt x="4186" y="34"/>
                    </a:cubicBezTo>
                    <a:cubicBezTo>
                      <a:pt x="1730" y="335"/>
                      <a:pt x="0" y="2566"/>
                      <a:pt x="301" y="5022"/>
                    </a:cubicBezTo>
                    <a:lnTo>
                      <a:pt x="3434" y="30912"/>
                    </a:lnTo>
                    <a:lnTo>
                      <a:pt x="12331" y="29834"/>
                    </a:lnTo>
                    <a:lnTo>
                      <a:pt x="9173" y="3944"/>
                    </a:lnTo>
                    <a:cubicBezTo>
                      <a:pt x="8895" y="1672"/>
                      <a:pt x="6966" y="1"/>
                      <a:pt x="4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1"/>
              <p:cNvSpPr/>
              <p:nvPr/>
            </p:nvSpPr>
            <p:spPr>
              <a:xfrm>
                <a:off x="2487600" y="984975"/>
                <a:ext cx="226850" cy="66450"/>
              </a:xfrm>
              <a:custGeom>
                <a:avLst/>
                <a:gdLst/>
                <a:ahLst/>
                <a:cxnLst/>
                <a:rect l="l" t="t" r="r" b="b"/>
                <a:pathLst>
                  <a:path w="9074" h="2658" extrusionOk="0">
                    <a:moveTo>
                      <a:pt x="8873" y="1"/>
                    </a:moveTo>
                    <a:lnTo>
                      <a:pt x="1" y="1079"/>
                    </a:lnTo>
                    <a:lnTo>
                      <a:pt x="201" y="2658"/>
                    </a:lnTo>
                    <a:lnTo>
                      <a:pt x="9074" y="1580"/>
                    </a:lnTo>
                    <a:lnTo>
                      <a:pt x="8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1"/>
              <p:cNvSpPr/>
              <p:nvPr/>
            </p:nvSpPr>
            <p:spPr>
              <a:xfrm>
                <a:off x="2498900" y="1075825"/>
                <a:ext cx="226825" cy="66450"/>
              </a:xfrm>
              <a:custGeom>
                <a:avLst/>
                <a:gdLst/>
                <a:ahLst/>
                <a:cxnLst/>
                <a:rect l="l" t="t" r="r" b="b"/>
                <a:pathLst>
                  <a:path w="9073" h="2658" extrusionOk="0">
                    <a:moveTo>
                      <a:pt x="8872" y="1"/>
                    </a:moveTo>
                    <a:lnTo>
                      <a:pt x="0" y="1079"/>
                    </a:lnTo>
                    <a:lnTo>
                      <a:pt x="176" y="2658"/>
                    </a:lnTo>
                    <a:lnTo>
                      <a:pt x="9073" y="1580"/>
                    </a:lnTo>
                    <a:lnTo>
                      <a:pt x="88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1"/>
              <p:cNvSpPr/>
              <p:nvPr/>
            </p:nvSpPr>
            <p:spPr>
              <a:xfrm>
                <a:off x="2510175" y="1167950"/>
                <a:ext cx="226825" cy="66425"/>
              </a:xfrm>
              <a:custGeom>
                <a:avLst/>
                <a:gdLst/>
                <a:ahLst/>
                <a:cxnLst/>
                <a:rect l="l" t="t" r="r" b="b"/>
                <a:pathLst>
                  <a:path w="9073" h="2657" extrusionOk="0">
                    <a:moveTo>
                      <a:pt x="8872" y="0"/>
                    </a:moveTo>
                    <a:lnTo>
                      <a:pt x="0" y="1078"/>
                    </a:lnTo>
                    <a:lnTo>
                      <a:pt x="176" y="2657"/>
                    </a:lnTo>
                    <a:lnTo>
                      <a:pt x="9073" y="1579"/>
                    </a:lnTo>
                    <a:lnTo>
                      <a:pt x="8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1"/>
              <p:cNvSpPr/>
              <p:nvPr/>
            </p:nvSpPr>
            <p:spPr>
              <a:xfrm>
                <a:off x="2520825" y="1258800"/>
                <a:ext cx="226850" cy="66425"/>
              </a:xfrm>
              <a:custGeom>
                <a:avLst/>
                <a:gdLst/>
                <a:ahLst/>
                <a:cxnLst/>
                <a:rect l="l" t="t" r="r" b="b"/>
                <a:pathLst>
                  <a:path w="9074" h="2657" extrusionOk="0">
                    <a:moveTo>
                      <a:pt x="8898" y="0"/>
                    </a:moveTo>
                    <a:lnTo>
                      <a:pt x="0" y="1078"/>
                    </a:lnTo>
                    <a:lnTo>
                      <a:pt x="201" y="2657"/>
                    </a:lnTo>
                    <a:lnTo>
                      <a:pt x="9073" y="1579"/>
                    </a:lnTo>
                    <a:lnTo>
                      <a:pt x="8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1"/>
              <p:cNvSpPr/>
              <p:nvPr/>
            </p:nvSpPr>
            <p:spPr>
              <a:xfrm>
                <a:off x="2532100" y="1350900"/>
                <a:ext cx="226850" cy="66450"/>
              </a:xfrm>
              <a:custGeom>
                <a:avLst/>
                <a:gdLst/>
                <a:ahLst/>
                <a:cxnLst/>
                <a:rect l="l" t="t" r="r" b="b"/>
                <a:pathLst>
                  <a:path w="9074" h="2658" extrusionOk="0">
                    <a:moveTo>
                      <a:pt x="8873" y="1"/>
                    </a:moveTo>
                    <a:lnTo>
                      <a:pt x="0" y="1078"/>
                    </a:lnTo>
                    <a:lnTo>
                      <a:pt x="201" y="2657"/>
                    </a:lnTo>
                    <a:lnTo>
                      <a:pt x="9073" y="1579"/>
                    </a:lnTo>
                    <a:lnTo>
                      <a:pt x="8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1"/>
              <p:cNvSpPr/>
              <p:nvPr/>
            </p:nvSpPr>
            <p:spPr>
              <a:xfrm>
                <a:off x="2543375" y="1441750"/>
                <a:ext cx="226850" cy="67075"/>
              </a:xfrm>
              <a:custGeom>
                <a:avLst/>
                <a:gdLst/>
                <a:ahLst/>
                <a:cxnLst/>
                <a:rect l="l" t="t" r="r" b="b"/>
                <a:pathLst>
                  <a:path w="9074" h="2683" extrusionOk="0">
                    <a:moveTo>
                      <a:pt x="8873" y="1"/>
                    </a:moveTo>
                    <a:lnTo>
                      <a:pt x="1" y="1103"/>
                    </a:lnTo>
                    <a:lnTo>
                      <a:pt x="176" y="2682"/>
                    </a:lnTo>
                    <a:lnTo>
                      <a:pt x="9073" y="1580"/>
                    </a:lnTo>
                    <a:lnTo>
                      <a:pt x="8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1"/>
              <p:cNvSpPr/>
              <p:nvPr/>
            </p:nvSpPr>
            <p:spPr>
              <a:xfrm>
                <a:off x="2554650" y="1533850"/>
                <a:ext cx="226850" cy="66450"/>
              </a:xfrm>
              <a:custGeom>
                <a:avLst/>
                <a:gdLst/>
                <a:ahLst/>
                <a:cxnLst/>
                <a:rect l="l" t="t" r="r" b="b"/>
                <a:pathLst>
                  <a:path w="9074" h="2658" extrusionOk="0">
                    <a:moveTo>
                      <a:pt x="8873" y="1"/>
                    </a:moveTo>
                    <a:lnTo>
                      <a:pt x="1" y="1079"/>
                    </a:lnTo>
                    <a:lnTo>
                      <a:pt x="176" y="2658"/>
                    </a:lnTo>
                    <a:lnTo>
                      <a:pt x="9073" y="1580"/>
                    </a:lnTo>
                    <a:lnTo>
                      <a:pt x="88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1"/>
              <p:cNvSpPr/>
              <p:nvPr/>
            </p:nvSpPr>
            <p:spPr>
              <a:xfrm>
                <a:off x="2565300" y="1625350"/>
                <a:ext cx="226850" cy="66425"/>
              </a:xfrm>
              <a:custGeom>
                <a:avLst/>
                <a:gdLst/>
                <a:ahLst/>
                <a:cxnLst/>
                <a:rect l="l" t="t" r="r" b="b"/>
                <a:pathLst>
                  <a:path w="9074" h="2657" extrusionOk="0">
                    <a:moveTo>
                      <a:pt x="8898" y="0"/>
                    </a:moveTo>
                    <a:lnTo>
                      <a:pt x="1" y="1078"/>
                    </a:lnTo>
                    <a:lnTo>
                      <a:pt x="201" y="2657"/>
                    </a:lnTo>
                    <a:lnTo>
                      <a:pt x="9073" y="1579"/>
                    </a:lnTo>
                    <a:lnTo>
                      <a:pt x="88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1"/>
              <p:cNvSpPr/>
              <p:nvPr/>
            </p:nvSpPr>
            <p:spPr>
              <a:xfrm>
                <a:off x="3933725" y="770700"/>
                <a:ext cx="505675" cy="1630975"/>
              </a:xfrm>
              <a:custGeom>
                <a:avLst/>
                <a:gdLst/>
                <a:ahLst/>
                <a:cxnLst/>
                <a:rect l="l" t="t" r="r" b="b"/>
                <a:pathLst>
                  <a:path w="20227" h="65239" extrusionOk="0">
                    <a:moveTo>
                      <a:pt x="3345" y="0"/>
                    </a:moveTo>
                    <a:cubicBezTo>
                      <a:pt x="2936" y="0"/>
                      <a:pt x="2522" y="25"/>
                      <a:pt x="2106" y="76"/>
                    </a:cubicBezTo>
                    <a:lnTo>
                      <a:pt x="1" y="326"/>
                    </a:lnTo>
                    <a:lnTo>
                      <a:pt x="377" y="3409"/>
                    </a:lnTo>
                    <a:lnTo>
                      <a:pt x="2457" y="3158"/>
                    </a:lnTo>
                    <a:cubicBezTo>
                      <a:pt x="2750" y="3122"/>
                      <a:pt x="3042" y="3105"/>
                      <a:pt x="3330" y="3105"/>
                    </a:cubicBezTo>
                    <a:cubicBezTo>
                      <a:pt x="6854" y="3105"/>
                      <a:pt x="9887" y="5730"/>
                      <a:pt x="10327" y="9299"/>
                    </a:cubicBezTo>
                    <a:lnTo>
                      <a:pt x="17119" y="65239"/>
                    </a:lnTo>
                    <a:lnTo>
                      <a:pt x="20227" y="64863"/>
                    </a:lnTo>
                    <a:lnTo>
                      <a:pt x="13410" y="8923"/>
                    </a:lnTo>
                    <a:cubicBezTo>
                      <a:pt x="12783" y="3775"/>
                      <a:pt x="8403" y="0"/>
                      <a:pt x="33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1"/>
              <p:cNvSpPr/>
              <p:nvPr/>
            </p:nvSpPr>
            <p:spPr>
              <a:xfrm>
                <a:off x="3149900" y="676075"/>
                <a:ext cx="985625" cy="1856550"/>
              </a:xfrm>
              <a:custGeom>
                <a:avLst/>
                <a:gdLst/>
                <a:ahLst/>
                <a:cxnLst/>
                <a:rect l="l" t="t" r="r" b="b"/>
                <a:pathLst>
                  <a:path w="39425" h="74262" extrusionOk="0">
                    <a:moveTo>
                      <a:pt x="30853" y="1"/>
                    </a:moveTo>
                    <a:lnTo>
                      <a:pt x="0" y="3760"/>
                    </a:lnTo>
                    <a:lnTo>
                      <a:pt x="8572" y="74262"/>
                    </a:lnTo>
                    <a:lnTo>
                      <a:pt x="39424" y="70503"/>
                    </a:lnTo>
                    <a:lnTo>
                      <a:pt x="308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1"/>
              <p:cNvSpPr/>
              <p:nvPr/>
            </p:nvSpPr>
            <p:spPr>
              <a:xfrm>
                <a:off x="3141750" y="630975"/>
                <a:ext cx="610925" cy="139125"/>
              </a:xfrm>
              <a:custGeom>
                <a:avLst/>
                <a:gdLst/>
                <a:ahLst/>
                <a:cxnLst/>
                <a:rect l="l" t="t" r="r" b="b"/>
                <a:pathLst>
                  <a:path w="24437" h="5565" extrusionOk="0">
                    <a:moveTo>
                      <a:pt x="24136" y="0"/>
                    </a:moveTo>
                    <a:lnTo>
                      <a:pt x="1" y="2933"/>
                    </a:lnTo>
                    <a:lnTo>
                      <a:pt x="326" y="5564"/>
                    </a:lnTo>
                    <a:lnTo>
                      <a:pt x="24437" y="2632"/>
                    </a:lnTo>
                    <a:lnTo>
                      <a:pt x="241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1"/>
              <p:cNvSpPr/>
              <p:nvPr/>
            </p:nvSpPr>
            <p:spPr>
              <a:xfrm>
                <a:off x="2110425" y="1402250"/>
                <a:ext cx="993750" cy="1265725"/>
              </a:xfrm>
              <a:custGeom>
                <a:avLst/>
                <a:gdLst/>
                <a:ahLst/>
                <a:cxnLst/>
                <a:rect l="l" t="t" r="r" b="b"/>
                <a:pathLst>
                  <a:path w="39750" h="50629" extrusionOk="0">
                    <a:moveTo>
                      <a:pt x="21606" y="0"/>
                    </a:moveTo>
                    <a:cubicBezTo>
                      <a:pt x="21473" y="0"/>
                      <a:pt x="21339" y="9"/>
                      <a:pt x="21203" y="27"/>
                    </a:cubicBezTo>
                    <a:lnTo>
                      <a:pt x="13835" y="904"/>
                    </a:lnTo>
                    <a:lnTo>
                      <a:pt x="13735" y="127"/>
                    </a:lnTo>
                    <a:lnTo>
                      <a:pt x="13008" y="227"/>
                    </a:lnTo>
                    <a:lnTo>
                      <a:pt x="13058" y="528"/>
                    </a:lnTo>
                    <a:lnTo>
                      <a:pt x="5339" y="1480"/>
                    </a:lnTo>
                    <a:cubicBezTo>
                      <a:pt x="2231" y="1856"/>
                      <a:pt x="0" y="4688"/>
                      <a:pt x="376" y="7821"/>
                    </a:cubicBezTo>
                    <a:lnTo>
                      <a:pt x="5589" y="50629"/>
                    </a:lnTo>
                    <a:lnTo>
                      <a:pt x="7469" y="50403"/>
                    </a:lnTo>
                    <a:lnTo>
                      <a:pt x="2256" y="7596"/>
                    </a:lnTo>
                    <a:cubicBezTo>
                      <a:pt x="2005" y="5515"/>
                      <a:pt x="3509" y="3611"/>
                      <a:pt x="5589" y="3360"/>
                    </a:cubicBezTo>
                    <a:lnTo>
                      <a:pt x="13283" y="2408"/>
                    </a:lnTo>
                    <a:lnTo>
                      <a:pt x="13309" y="2734"/>
                    </a:lnTo>
                    <a:lnTo>
                      <a:pt x="14060" y="2633"/>
                    </a:lnTo>
                    <a:lnTo>
                      <a:pt x="13960" y="1856"/>
                    </a:lnTo>
                    <a:lnTo>
                      <a:pt x="21329" y="954"/>
                    </a:lnTo>
                    <a:cubicBezTo>
                      <a:pt x="21419" y="943"/>
                      <a:pt x="21509" y="937"/>
                      <a:pt x="21598" y="937"/>
                    </a:cubicBezTo>
                    <a:cubicBezTo>
                      <a:pt x="22692" y="937"/>
                      <a:pt x="23646" y="1771"/>
                      <a:pt x="23785" y="2884"/>
                    </a:cubicBezTo>
                    <a:lnTo>
                      <a:pt x="20476" y="3310"/>
                    </a:lnTo>
                    <a:lnTo>
                      <a:pt x="20702" y="4964"/>
                    </a:lnTo>
                    <a:lnTo>
                      <a:pt x="21855" y="4839"/>
                    </a:lnTo>
                    <a:lnTo>
                      <a:pt x="22256" y="8272"/>
                    </a:lnTo>
                    <a:cubicBezTo>
                      <a:pt x="21955" y="8348"/>
                      <a:pt x="21654" y="8448"/>
                      <a:pt x="21354" y="8573"/>
                    </a:cubicBezTo>
                    <a:cubicBezTo>
                      <a:pt x="21304" y="8598"/>
                      <a:pt x="21253" y="8598"/>
                      <a:pt x="21228" y="8623"/>
                    </a:cubicBezTo>
                    <a:cubicBezTo>
                      <a:pt x="20627" y="8849"/>
                      <a:pt x="20050" y="9099"/>
                      <a:pt x="19499" y="9400"/>
                    </a:cubicBezTo>
                    <a:cubicBezTo>
                      <a:pt x="19449" y="9425"/>
                      <a:pt x="19374" y="9450"/>
                      <a:pt x="19324" y="9475"/>
                    </a:cubicBezTo>
                    <a:cubicBezTo>
                      <a:pt x="19073" y="9626"/>
                      <a:pt x="18797" y="9776"/>
                      <a:pt x="18547" y="9952"/>
                    </a:cubicBezTo>
                    <a:lnTo>
                      <a:pt x="18522" y="9952"/>
                    </a:lnTo>
                    <a:cubicBezTo>
                      <a:pt x="18246" y="10127"/>
                      <a:pt x="17995" y="10302"/>
                      <a:pt x="17745" y="10478"/>
                    </a:cubicBezTo>
                    <a:cubicBezTo>
                      <a:pt x="17669" y="10528"/>
                      <a:pt x="17619" y="10553"/>
                      <a:pt x="17544" y="10603"/>
                    </a:cubicBezTo>
                    <a:cubicBezTo>
                      <a:pt x="17319" y="10779"/>
                      <a:pt x="17093" y="10954"/>
                      <a:pt x="16867" y="11155"/>
                    </a:cubicBezTo>
                    <a:cubicBezTo>
                      <a:pt x="16842" y="11155"/>
                      <a:pt x="16817" y="11180"/>
                      <a:pt x="16817" y="11180"/>
                    </a:cubicBezTo>
                    <a:cubicBezTo>
                      <a:pt x="16567" y="11380"/>
                      <a:pt x="16341" y="11581"/>
                      <a:pt x="16116" y="11781"/>
                    </a:cubicBezTo>
                    <a:cubicBezTo>
                      <a:pt x="16065" y="11856"/>
                      <a:pt x="15990" y="11932"/>
                      <a:pt x="15915" y="11982"/>
                    </a:cubicBezTo>
                    <a:cubicBezTo>
                      <a:pt x="15715" y="12182"/>
                      <a:pt x="15539" y="12383"/>
                      <a:pt x="15339" y="12583"/>
                    </a:cubicBezTo>
                    <a:cubicBezTo>
                      <a:pt x="15314" y="12608"/>
                      <a:pt x="15288" y="12633"/>
                      <a:pt x="15263" y="12658"/>
                    </a:cubicBezTo>
                    <a:lnTo>
                      <a:pt x="19674" y="48924"/>
                    </a:lnTo>
                    <a:lnTo>
                      <a:pt x="29725" y="47696"/>
                    </a:lnTo>
                    <a:lnTo>
                      <a:pt x="39750" y="46468"/>
                    </a:lnTo>
                    <a:lnTo>
                      <a:pt x="38196" y="33786"/>
                    </a:lnTo>
                    <a:lnTo>
                      <a:pt x="38121" y="33135"/>
                    </a:lnTo>
                    <a:lnTo>
                      <a:pt x="35339" y="10202"/>
                    </a:lnTo>
                    <a:cubicBezTo>
                      <a:pt x="32933" y="8598"/>
                      <a:pt x="30226" y="7771"/>
                      <a:pt x="27494" y="7621"/>
                    </a:cubicBezTo>
                    <a:lnTo>
                      <a:pt x="27093" y="4187"/>
                    </a:lnTo>
                    <a:lnTo>
                      <a:pt x="28246" y="4062"/>
                    </a:lnTo>
                    <a:lnTo>
                      <a:pt x="28045" y="2383"/>
                    </a:lnTo>
                    <a:lnTo>
                      <a:pt x="24737" y="2784"/>
                    </a:lnTo>
                    <a:cubicBezTo>
                      <a:pt x="24529" y="1190"/>
                      <a:pt x="23172" y="0"/>
                      <a:pt x="216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1"/>
              <p:cNvSpPr/>
              <p:nvPr/>
            </p:nvSpPr>
            <p:spPr>
              <a:xfrm>
                <a:off x="3139250" y="1288225"/>
                <a:ext cx="993750" cy="1265725"/>
              </a:xfrm>
              <a:custGeom>
                <a:avLst/>
                <a:gdLst/>
                <a:ahLst/>
                <a:cxnLst/>
                <a:rect l="l" t="t" r="r" b="b"/>
                <a:pathLst>
                  <a:path w="39750" h="50629" extrusionOk="0">
                    <a:moveTo>
                      <a:pt x="21612" y="0"/>
                    </a:moveTo>
                    <a:cubicBezTo>
                      <a:pt x="21477" y="0"/>
                      <a:pt x="21341" y="9"/>
                      <a:pt x="21203" y="26"/>
                    </a:cubicBezTo>
                    <a:lnTo>
                      <a:pt x="13860" y="904"/>
                    </a:lnTo>
                    <a:lnTo>
                      <a:pt x="13760" y="127"/>
                    </a:lnTo>
                    <a:lnTo>
                      <a:pt x="13033" y="227"/>
                    </a:lnTo>
                    <a:lnTo>
                      <a:pt x="13058" y="528"/>
                    </a:lnTo>
                    <a:lnTo>
                      <a:pt x="5364" y="1455"/>
                    </a:lnTo>
                    <a:cubicBezTo>
                      <a:pt x="2231" y="1856"/>
                      <a:pt x="0" y="4688"/>
                      <a:pt x="376" y="7821"/>
                    </a:cubicBezTo>
                    <a:lnTo>
                      <a:pt x="5589" y="50628"/>
                    </a:lnTo>
                    <a:lnTo>
                      <a:pt x="7494" y="50403"/>
                    </a:lnTo>
                    <a:lnTo>
                      <a:pt x="2281" y="7595"/>
                    </a:lnTo>
                    <a:cubicBezTo>
                      <a:pt x="2030" y="5515"/>
                      <a:pt x="3509" y="3610"/>
                      <a:pt x="5589" y="3360"/>
                    </a:cubicBezTo>
                    <a:lnTo>
                      <a:pt x="13284" y="2407"/>
                    </a:lnTo>
                    <a:lnTo>
                      <a:pt x="13334" y="2733"/>
                    </a:lnTo>
                    <a:lnTo>
                      <a:pt x="14061" y="2633"/>
                    </a:lnTo>
                    <a:lnTo>
                      <a:pt x="13960" y="1856"/>
                    </a:lnTo>
                    <a:lnTo>
                      <a:pt x="21329" y="954"/>
                    </a:lnTo>
                    <a:cubicBezTo>
                      <a:pt x="21419" y="942"/>
                      <a:pt x="21509" y="937"/>
                      <a:pt x="21598" y="937"/>
                    </a:cubicBezTo>
                    <a:cubicBezTo>
                      <a:pt x="22695" y="937"/>
                      <a:pt x="23669" y="1771"/>
                      <a:pt x="23785" y="2883"/>
                    </a:cubicBezTo>
                    <a:lnTo>
                      <a:pt x="20502" y="3284"/>
                    </a:lnTo>
                    <a:lnTo>
                      <a:pt x="20702" y="4964"/>
                    </a:lnTo>
                    <a:lnTo>
                      <a:pt x="21855" y="4838"/>
                    </a:lnTo>
                    <a:lnTo>
                      <a:pt x="22281" y="8272"/>
                    </a:lnTo>
                    <a:cubicBezTo>
                      <a:pt x="21955" y="8347"/>
                      <a:pt x="21655" y="8447"/>
                      <a:pt x="21354" y="8573"/>
                    </a:cubicBezTo>
                    <a:cubicBezTo>
                      <a:pt x="21329" y="8573"/>
                      <a:pt x="21279" y="8598"/>
                      <a:pt x="21228" y="8623"/>
                    </a:cubicBezTo>
                    <a:cubicBezTo>
                      <a:pt x="20652" y="8848"/>
                      <a:pt x="20076" y="9099"/>
                      <a:pt x="19499" y="9400"/>
                    </a:cubicBezTo>
                    <a:cubicBezTo>
                      <a:pt x="19449" y="9425"/>
                      <a:pt x="19399" y="9450"/>
                      <a:pt x="19349" y="9475"/>
                    </a:cubicBezTo>
                    <a:cubicBezTo>
                      <a:pt x="19073" y="9625"/>
                      <a:pt x="18797" y="9776"/>
                      <a:pt x="18547" y="9926"/>
                    </a:cubicBezTo>
                    <a:cubicBezTo>
                      <a:pt x="18547" y="9951"/>
                      <a:pt x="18522" y="9951"/>
                      <a:pt x="18522" y="9951"/>
                    </a:cubicBezTo>
                    <a:cubicBezTo>
                      <a:pt x="18271" y="10127"/>
                      <a:pt x="17995" y="10277"/>
                      <a:pt x="17745" y="10477"/>
                    </a:cubicBezTo>
                    <a:cubicBezTo>
                      <a:pt x="17695" y="10503"/>
                      <a:pt x="17619" y="10553"/>
                      <a:pt x="17569" y="10603"/>
                    </a:cubicBezTo>
                    <a:cubicBezTo>
                      <a:pt x="17319" y="10778"/>
                      <a:pt x="17093" y="10954"/>
                      <a:pt x="16868" y="11129"/>
                    </a:cubicBezTo>
                    <a:cubicBezTo>
                      <a:pt x="16842" y="11154"/>
                      <a:pt x="16842" y="11179"/>
                      <a:pt x="16817" y="11179"/>
                    </a:cubicBezTo>
                    <a:cubicBezTo>
                      <a:pt x="16592" y="11380"/>
                      <a:pt x="16366" y="11580"/>
                      <a:pt x="16141" y="11781"/>
                    </a:cubicBezTo>
                    <a:cubicBezTo>
                      <a:pt x="16066" y="11856"/>
                      <a:pt x="15990" y="11906"/>
                      <a:pt x="15940" y="11981"/>
                    </a:cubicBezTo>
                    <a:cubicBezTo>
                      <a:pt x="15740" y="12182"/>
                      <a:pt x="15539" y="12382"/>
                      <a:pt x="15339" y="12583"/>
                    </a:cubicBezTo>
                    <a:cubicBezTo>
                      <a:pt x="15339" y="12608"/>
                      <a:pt x="15314" y="12633"/>
                      <a:pt x="15289" y="12658"/>
                    </a:cubicBezTo>
                    <a:lnTo>
                      <a:pt x="19700" y="48899"/>
                    </a:lnTo>
                    <a:lnTo>
                      <a:pt x="29725" y="47696"/>
                    </a:lnTo>
                    <a:lnTo>
                      <a:pt x="39750" y="46468"/>
                    </a:lnTo>
                    <a:lnTo>
                      <a:pt x="38221" y="33761"/>
                    </a:lnTo>
                    <a:lnTo>
                      <a:pt x="38146" y="33134"/>
                    </a:lnTo>
                    <a:lnTo>
                      <a:pt x="35339" y="10202"/>
                    </a:lnTo>
                    <a:cubicBezTo>
                      <a:pt x="32933" y="8598"/>
                      <a:pt x="30226" y="7771"/>
                      <a:pt x="27519" y="7620"/>
                    </a:cubicBezTo>
                    <a:lnTo>
                      <a:pt x="27093" y="4187"/>
                    </a:lnTo>
                    <a:lnTo>
                      <a:pt x="28246" y="4061"/>
                    </a:lnTo>
                    <a:lnTo>
                      <a:pt x="28046" y="2382"/>
                    </a:lnTo>
                    <a:lnTo>
                      <a:pt x="24737" y="2783"/>
                    </a:lnTo>
                    <a:cubicBezTo>
                      <a:pt x="24552" y="1189"/>
                      <a:pt x="23197" y="0"/>
                      <a:pt x="216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1"/>
              <p:cNvSpPr/>
              <p:nvPr/>
            </p:nvSpPr>
            <p:spPr>
              <a:xfrm>
                <a:off x="1691875" y="1978725"/>
                <a:ext cx="2537000" cy="454925"/>
              </a:xfrm>
              <a:custGeom>
                <a:avLst/>
                <a:gdLst/>
                <a:ahLst/>
                <a:cxnLst/>
                <a:rect l="l" t="t" r="r" b="b"/>
                <a:pathLst>
                  <a:path w="101480" h="18197" extrusionOk="0">
                    <a:moveTo>
                      <a:pt x="101078" y="0"/>
                    </a:moveTo>
                    <a:lnTo>
                      <a:pt x="0" y="14938"/>
                    </a:lnTo>
                    <a:lnTo>
                      <a:pt x="0" y="18196"/>
                    </a:lnTo>
                    <a:lnTo>
                      <a:pt x="93961" y="4311"/>
                    </a:lnTo>
                    <a:lnTo>
                      <a:pt x="101479" y="3183"/>
                    </a:lnTo>
                    <a:lnTo>
                      <a:pt x="1010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1"/>
              <p:cNvSpPr/>
              <p:nvPr/>
            </p:nvSpPr>
            <p:spPr>
              <a:xfrm>
                <a:off x="1691875" y="2086500"/>
                <a:ext cx="2360300" cy="442375"/>
              </a:xfrm>
              <a:custGeom>
                <a:avLst/>
                <a:gdLst/>
                <a:ahLst/>
                <a:cxnLst/>
                <a:rect l="l" t="t" r="r" b="b"/>
                <a:pathLst>
                  <a:path w="94412" h="17695" extrusionOk="0">
                    <a:moveTo>
                      <a:pt x="93961" y="0"/>
                    </a:moveTo>
                    <a:lnTo>
                      <a:pt x="0" y="13885"/>
                    </a:lnTo>
                    <a:lnTo>
                      <a:pt x="0" y="17695"/>
                    </a:lnTo>
                    <a:lnTo>
                      <a:pt x="94412" y="3735"/>
                    </a:lnTo>
                    <a:lnTo>
                      <a:pt x="939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1"/>
              <p:cNvSpPr/>
              <p:nvPr/>
            </p:nvSpPr>
            <p:spPr>
              <a:xfrm>
                <a:off x="1691875" y="1889750"/>
                <a:ext cx="2518825" cy="393500"/>
              </a:xfrm>
              <a:custGeom>
                <a:avLst/>
                <a:gdLst/>
                <a:ahLst/>
                <a:cxnLst/>
                <a:rect l="l" t="t" r="r" b="b"/>
                <a:pathLst>
                  <a:path w="100753" h="15740" extrusionOk="0">
                    <a:moveTo>
                      <a:pt x="100652" y="1"/>
                    </a:moveTo>
                    <a:lnTo>
                      <a:pt x="96642" y="577"/>
                    </a:lnTo>
                    <a:lnTo>
                      <a:pt x="95790" y="702"/>
                    </a:lnTo>
                    <a:lnTo>
                      <a:pt x="87720" y="1905"/>
                    </a:lnTo>
                    <a:lnTo>
                      <a:pt x="86868" y="2031"/>
                    </a:lnTo>
                    <a:lnTo>
                      <a:pt x="78848" y="3209"/>
                    </a:lnTo>
                    <a:lnTo>
                      <a:pt x="78798" y="3234"/>
                    </a:lnTo>
                    <a:lnTo>
                      <a:pt x="77946" y="3359"/>
                    </a:lnTo>
                    <a:lnTo>
                      <a:pt x="69875" y="4537"/>
                    </a:lnTo>
                    <a:lnTo>
                      <a:pt x="69023" y="4662"/>
                    </a:lnTo>
                    <a:lnTo>
                      <a:pt x="61003" y="5865"/>
                    </a:lnTo>
                    <a:lnTo>
                      <a:pt x="60953" y="5865"/>
                    </a:lnTo>
                    <a:lnTo>
                      <a:pt x="60101" y="5991"/>
                    </a:lnTo>
                    <a:lnTo>
                      <a:pt x="52081" y="7168"/>
                    </a:lnTo>
                    <a:lnTo>
                      <a:pt x="52031" y="7194"/>
                    </a:lnTo>
                    <a:lnTo>
                      <a:pt x="51178" y="7294"/>
                    </a:lnTo>
                    <a:lnTo>
                      <a:pt x="43158" y="8497"/>
                    </a:lnTo>
                    <a:lnTo>
                      <a:pt x="43108" y="8497"/>
                    </a:lnTo>
                    <a:lnTo>
                      <a:pt x="42256" y="8622"/>
                    </a:lnTo>
                    <a:lnTo>
                      <a:pt x="34236" y="9825"/>
                    </a:lnTo>
                    <a:lnTo>
                      <a:pt x="34186" y="9825"/>
                    </a:lnTo>
                    <a:lnTo>
                      <a:pt x="33359" y="9950"/>
                    </a:lnTo>
                    <a:lnTo>
                      <a:pt x="25314" y="11128"/>
                    </a:lnTo>
                    <a:lnTo>
                      <a:pt x="25264" y="11128"/>
                    </a:lnTo>
                    <a:lnTo>
                      <a:pt x="24436" y="11279"/>
                    </a:lnTo>
                    <a:lnTo>
                      <a:pt x="16391" y="12457"/>
                    </a:lnTo>
                    <a:lnTo>
                      <a:pt x="16366" y="12457"/>
                    </a:lnTo>
                    <a:lnTo>
                      <a:pt x="15514" y="12582"/>
                    </a:lnTo>
                    <a:lnTo>
                      <a:pt x="7469" y="13785"/>
                    </a:lnTo>
                    <a:lnTo>
                      <a:pt x="6592" y="13910"/>
                    </a:lnTo>
                    <a:lnTo>
                      <a:pt x="0" y="14888"/>
                    </a:lnTo>
                    <a:lnTo>
                      <a:pt x="0" y="15740"/>
                    </a:lnTo>
                    <a:lnTo>
                      <a:pt x="6692" y="14737"/>
                    </a:lnTo>
                    <a:lnTo>
                      <a:pt x="7569" y="14612"/>
                    </a:lnTo>
                    <a:lnTo>
                      <a:pt x="15614" y="13434"/>
                    </a:lnTo>
                    <a:lnTo>
                      <a:pt x="16492" y="13284"/>
                    </a:lnTo>
                    <a:lnTo>
                      <a:pt x="24537" y="12106"/>
                    </a:lnTo>
                    <a:lnTo>
                      <a:pt x="25414" y="11981"/>
                    </a:lnTo>
                    <a:lnTo>
                      <a:pt x="33459" y="10778"/>
                    </a:lnTo>
                    <a:lnTo>
                      <a:pt x="34336" y="10652"/>
                    </a:lnTo>
                    <a:lnTo>
                      <a:pt x="42381" y="9474"/>
                    </a:lnTo>
                    <a:lnTo>
                      <a:pt x="43259" y="9324"/>
                    </a:lnTo>
                    <a:lnTo>
                      <a:pt x="51304" y="8146"/>
                    </a:lnTo>
                    <a:lnTo>
                      <a:pt x="52181" y="8021"/>
                    </a:lnTo>
                    <a:lnTo>
                      <a:pt x="60226" y="6843"/>
                    </a:lnTo>
                    <a:lnTo>
                      <a:pt x="61103" y="6692"/>
                    </a:lnTo>
                    <a:lnTo>
                      <a:pt x="69123" y="5514"/>
                    </a:lnTo>
                    <a:lnTo>
                      <a:pt x="69976" y="5389"/>
                    </a:lnTo>
                    <a:lnTo>
                      <a:pt x="78046" y="4186"/>
                    </a:lnTo>
                    <a:lnTo>
                      <a:pt x="78898" y="4061"/>
                    </a:lnTo>
                    <a:lnTo>
                      <a:pt x="78948" y="4061"/>
                    </a:lnTo>
                    <a:lnTo>
                      <a:pt x="86968" y="2883"/>
                    </a:lnTo>
                    <a:lnTo>
                      <a:pt x="87820" y="2757"/>
                    </a:lnTo>
                    <a:lnTo>
                      <a:pt x="95890" y="1554"/>
                    </a:lnTo>
                    <a:lnTo>
                      <a:pt x="96743" y="1429"/>
                    </a:lnTo>
                    <a:lnTo>
                      <a:pt x="100753" y="828"/>
                    </a:lnTo>
                    <a:lnTo>
                      <a:pt x="100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1"/>
              <p:cNvSpPr/>
              <p:nvPr/>
            </p:nvSpPr>
            <p:spPr>
              <a:xfrm>
                <a:off x="2971325" y="2068950"/>
                <a:ext cx="33225" cy="90875"/>
              </a:xfrm>
              <a:custGeom>
                <a:avLst/>
                <a:gdLst/>
                <a:ahLst/>
                <a:cxnLst/>
                <a:rect l="l" t="t" r="r" b="b"/>
                <a:pathLst>
                  <a:path w="1329" h="3635" extrusionOk="0">
                    <a:moveTo>
                      <a:pt x="853" y="0"/>
                    </a:moveTo>
                    <a:lnTo>
                      <a:pt x="0" y="126"/>
                    </a:lnTo>
                    <a:lnTo>
                      <a:pt x="427" y="3635"/>
                    </a:lnTo>
                    <a:lnTo>
                      <a:pt x="477" y="3610"/>
                    </a:lnTo>
                    <a:lnTo>
                      <a:pt x="477" y="3635"/>
                    </a:lnTo>
                    <a:lnTo>
                      <a:pt x="1329" y="3509"/>
                    </a:lnTo>
                    <a:lnTo>
                      <a:pt x="903" y="0"/>
                    </a:lnTo>
                    <a:lnTo>
                      <a:pt x="853" y="26"/>
                    </a:lnTo>
                    <a:lnTo>
                      <a:pt x="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1"/>
              <p:cNvSpPr/>
              <p:nvPr/>
            </p:nvSpPr>
            <p:spPr>
              <a:xfrm>
                <a:off x="2748275" y="2102150"/>
                <a:ext cx="33225" cy="90875"/>
              </a:xfrm>
              <a:custGeom>
                <a:avLst/>
                <a:gdLst/>
                <a:ahLst/>
                <a:cxnLst/>
                <a:rect l="l" t="t" r="r" b="b"/>
                <a:pathLst>
                  <a:path w="1329" h="3635" extrusionOk="0">
                    <a:moveTo>
                      <a:pt x="852" y="1"/>
                    </a:moveTo>
                    <a:lnTo>
                      <a:pt x="0" y="126"/>
                    </a:lnTo>
                    <a:lnTo>
                      <a:pt x="451" y="3610"/>
                    </a:lnTo>
                    <a:lnTo>
                      <a:pt x="476" y="3610"/>
                    </a:lnTo>
                    <a:lnTo>
                      <a:pt x="476" y="3635"/>
                    </a:lnTo>
                    <a:lnTo>
                      <a:pt x="1328" y="3510"/>
                    </a:lnTo>
                    <a:lnTo>
                      <a:pt x="9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1"/>
              <p:cNvSpPr/>
              <p:nvPr/>
            </p:nvSpPr>
            <p:spPr>
              <a:xfrm>
                <a:off x="3640500" y="1969950"/>
                <a:ext cx="31975" cy="90875"/>
              </a:xfrm>
              <a:custGeom>
                <a:avLst/>
                <a:gdLst/>
                <a:ahLst/>
                <a:cxnLst/>
                <a:rect l="l" t="t" r="r" b="b"/>
                <a:pathLst>
                  <a:path w="1279" h="3635" extrusionOk="0">
                    <a:moveTo>
                      <a:pt x="853" y="1"/>
                    </a:moveTo>
                    <a:lnTo>
                      <a:pt x="1" y="126"/>
                    </a:lnTo>
                    <a:lnTo>
                      <a:pt x="427" y="3635"/>
                    </a:lnTo>
                    <a:lnTo>
                      <a:pt x="1279" y="3509"/>
                    </a:lnTo>
                    <a:lnTo>
                      <a:pt x="853" y="1"/>
                    </a:lnTo>
                    <a:close/>
                  </a:path>
                </a:pathLst>
              </a:custGeom>
              <a:solidFill>
                <a:srgbClr val="5B4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1"/>
              <p:cNvSpPr/>
              <p:nvPr/>
            </p:nvSpPr>
            <p:spPr>
              <a:xfrm>
                <a:off x="3417450" y="2003150"/>
                <a:ext cx="31975" cy="90250"/>
              </a:xfrm>
              <a:custGeom>
                <a:avLst/>
                <a:gdLst/>
                <a:ahLst/>
                <a:cxnLst/>
                <a:rect l="l" t="t" r="r" b="b"/>
                <a:pathLst>
                  <a:path w="1279" h="3610" extrusionOk="0">
                    <a:moveTo>
                      <a:pt x="852" y="1"/>
                    </a:moveTo>
                    <a:lnTo>
                      <a:pt x="0" y="126"/>
                    </a:lnTo>
                    <a:lnTo>
                      <a:pt x="426" y="3610"/>
                    </a:lnTo>
                    <a:lnTo>
                      <a:pt x="1278" y="3485"/>
                    </a:lnTo>
                    <a:lnTo>
                      <a:pt x="8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1"/>
              <p:cNvSpPr/>
              <p:nvPr/>
            </p:nvSpPr>
            <p:spPr>
              <a:xfrm>
                <a:off x="3194375" y="2035750"/>
                <a:ext cx="33250" cy="90875"/>
              </a:xfrm>
              <a:custGeom>
                <a:avLst/>
                <a:gdLst/>
                <a:ahLst/>
                <a:cxnLst/>
                <a:rect l="l" t="t" r="r" b="b"/>
                <a:pathLst>
                  <a:path w="1330" h="3635" extrusionOk="0">
                    <a:moveTo>
                      <a:pt x="853" y="0"/>
                    </a:moveTo>
                    <a:lnTo>
                      <a:pt x="1" y="125"/>
                    </a:lnTo>
                    <a:lnTo>
                      <a:pt x="427" y="3634"/>
                    </a:lnTo>
                    <a:lnTo>
                      <a:pt x="477" y="3634"/>
                    </a:lnTo>
                    <a:lnTo>
                      <a:pt x="1329" y="3509"/>
                    </a:lnTo>
                    <a:lnTo>
                      <a:pt x="903" y="25"/>
                    </a:lnTo>
                    <a:lnTo>
                      <a:pt x="853" y="25"/>
                    </a:lnTo>
                    <a:lnTo>
                      <a:pt x="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1"/>
              <p:cNvSpPr/>
              <p:nvPr/>
            </p:nvSpPr>
            <p:spPr>
              <a:xfrm>
                <a:off x="4086625" y="1904150"/>
                <a:ext cx="31975" cy="90275"/>
              </a:xfrm>
              <a:custGeom>
                <a:avLst/>
                <a:gdLst/>
                <a:ahLst/>
                <a:cxnLst/>
                <a:rect l="l" t="t" r="r" b="b"/>
                <a:pathLst>
                  <a:path w="1279" h="3611" extrusionOk="0">
                    <a:moveTo>
                      <a:pt x="852" y="1"/>
                    </a:moveTo>
                    <a:lnTo>
                      <a:pt x="0" y="126"/>
                    </a:lnTo>
                    <a:lnTo>
                      <a:pt x="426" y="3610"/>
                    </a:lnTo>
                    <a:lnTo>
                      <a:pt x="1278" y="3485"/>
                    </a:lnTo>
                    <a:lnTo>
                      <a:pt x="852" y="1"/>
                    </a:lnTo>
                    <a:close/>
                  </a:path>
                </a:pathLst>
              </a:custGeom>
              <a:solidFill>
                <a:srgbClr val="5B4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1"/>
              <p:cNvSpPr/>
              <p:nvPr/>
            </p:nvSpPr>
            <p:spPr>
              <a:xfrm>
                <a:off x="3863550" y="1936750"/>
                <a:ext cx="32000" cy="90875"/>
              </a:xfrm>
              <a:custGeom>
                <a:avLst/>
                <a:gdLst/>
                <a:ahLst/>
                <a:cxnLst/>
                <a:rect l="l" t="t" r="r" b="b"/>
                <a:pathLst>
                  <a:path w="1280" h="3635" extrusionOk="0">
                    <a:moveTo>
                      <a:pt x="853" y="0"/>
                    </a:moveTo>
                    <a:lnTo>
                      <a:pt x="1" y="126"/>
                    </a:lnTo>
                    <a:lnTo>
                      <a:pt x="427" y="3634"/>
                    </a:lnTo>
                    <a:lnTo>
                      <a:pt x="1279" y="3509"/>
                    </a:lnTo>
                    <a:lnTo>
                      <a:pt x="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1"/>
              <p:cNvSpPr/>
              <p:nvPr/>
            </p:nvSpPr>
            <p:spPr>
              <a:xfrm>
                <a:off x="3640500" y="1969950"/>
                <a:ext cx="33225" cy="90875"/>
              </a:xfrm>
              <a:custGeom>
                <a:avLst/>
                <a:gdLst/>
                <a:ahLst/>
                <a:cxnLst/>
                <a:rect l="l" t="t" r="r" b="b"/>
                <a:pathLst>
                  <a:path w="1329" h="3635" extrusionOk="0">
                    <a:moveTo>
                      <a:pt x="853" y="1"/>
                    </a:moveTo>
                    <a:lnTo>
                      <a:pt x="1" y="126"/>
                    </a:lnTo>
                    <a:lnTo>
                      <a:pt x="427" y="3635"/>
                    </a:lnTo>
                    <a:lnTo>
                      <a:pt x="477" y="3610"/>
                    </a:lnTo>
                    <a:lnTo>
                      <a:pt x="477" y="3635"/>
                    </a:lnTo>
                    <a:lnTo>
                      <a:pt x="1329" y="3509"/>
                    </a:lnTo>
                    <a:lnTo>
                      <a:pt x="903" y="1"/>
                    </a:lnTo>
                    <a:lnTo>
                      <a:pt x="853" y="26"/>
                    </a:lnTo>
                    <a:lnTo>
                      <a:pt x="8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1"/>
              <p:cNvSpPr/>
              <p:nvPr/>
            </p:nvSpPr>
            <p:spPr>
              <a:xfrm>
                <a:off x="2525825" y="2134750"/>
                <a:ext cx="32625" cy="90875"/>
              </a:xfrm>
              <a:custGeom>
                <a:avLst/>
                <a:gdLst/>
                <a:ahLst/>
                <a:cxnLst/>
                <a:rect l="l" t="t" r="r" b="b"/>
                <a:pathLst>
                  <a:path w="1305" h="3635" extrusionOk="0">
                    <a:moveTo>
                      <a:pt x="828" y="0"/>
                    </a:moveTo>
                    <a:lnTo>
                      <a:pt x="1" y="125"/>
                    </a:lnTo>
                    <a:lnTo>
                      <a:pt x="427" y="3634"/>
                    </a:lnTo>
                    <a:lnTo>
                      <a:pt x="452" y="3634"/>
                    </a:lnTo>
                    <a:lnTo>
                      <a:pt x="1304" y="3509"/>
                    </a:lnTo>
                    <a:lnTo>
                      <a:pt x="878" y="25"/>
                    </a:lnTo>
                    <a:lnTo>
                      <a:pt x="828" y="25"/>
                    </a:lnTo>
                    <a:lnTo>
                      <a:pt x="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1"/>
              <p:cNvSpPr/>
              <p:nvPr/>
            </p:nvSpPr>
            <p:spPr>
              <a:xfrm>
                <a:off x="2302775" y="2167950"/>
                <a:ext cx="32600" cy="90875"/>
              </a:xfrm>
              <a:custGeom>
                <a:avLst/>
                <a:gdLst/>
                <a:ahLst/>
                <a:cxnLst/>
                <a:rect l="l" t="t" r="r" b="b"/>
                <a:pathLst>
                  <a:path w="1304" h="3635" extrusionOk="0">
                    <a:moveTo>
                      <a:pt x="828" y="0"/>
                    </a:moveTo>
                    <a:lnTo>
                      <a:pt x="0" y="126"/>
                    </a:lnTo>
                    <a:lnTo>
                      <a:pt x="427" y="3635"/>
                    </a:lnTo>
                    <a:lnTo>
                      <a:pt x="452" y="3609"/>
                    </a:lnTo>
                    <a:lnTo>
                      <a:pt x="452" y="3635"/>
                    </a:lnTo>
                    <a:lnTo>
                      <a:pt x="1304" y="3509"/>
                    </a:lnTo>
                    <a:lnTo>
                      <a:pt x="878" y="0"/>
                    </a:lnTo>
                    <a:lnTo>
                      <a:pt x="828" y="25"/>
                    </a:lnTo>
                    <a:lnTo>
                      <a:pt x="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1"/>
              <p:cNvSpPr/>
              <p:nvPr/>
            </p:nvSpPr>
            <p:spPr>
              <a:xfrm>
                <a:off x="2079725" y="2201150"/>
                <a:ext cx="32600" cy="90250"/>
              </a:xfrm>
              <a:custGeom>
                <a:avLst/>
                <a:gdLst/>
                <a:ahLst/>
                <a:cxnLst/>
                <a:rect l="l" t="t" r="r" b="b"/>
                <a:pathLst>
                  <a:path w="1304" h="3610" extrusionOk="0">
                    <a:moveTo>
                      <a:pt x="852" y="1"/>
                    </a:moveTo>
                    <a:lnTo>
                      <a:pt x="0" y="126"/>
                    </a:lnTo>
                    <a:lnTo>
                      <a:pt x="426" y="3610"/>
                    </a:lnTo>
                    <a:lnTo>
                      <a:pt x="476" y="3610"/>
                    </a:lnTo>
                    <a:lnTo>
                      <a:pt x="1303" y="3484"/>
                    </a:lnTo>
                    <a:lnTo>
                      <a:pt x="8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1"/>
              <p:cNvSpPr/>
              <p:nvPr/>
            </p:nvSpPr>
            <p:spPr>
              <a:xfrm>
                <a:off x="1856650" y="2233725"/>
                <a:ext cx="32625" cy="90900"/>
              </a:xfrm>
              <a:custGeom>
                <a:avLst/>
                <a:gdLst/>
                <a:ahLst/>
                <a:cxnLst/>
                <a:rect l="l" t="t" r="r" b="b"/>
                <a:pathLst>
                  <a:path w="1305" h="3636" extrusionOk="0">
                    <a:moveTo>
                      <a:pt x="853" y="1"/>
                    </a:moveTo>
                    <a:lnTo>
                      <a:pt x="1" y="126"/>
                    </a:lnTo>
                    <a:lnTo>
                      <a:pt x="427" y="3635"/>
                    </a:lnTo>
                    <a:lnTo>
                      <a:pt x="477" y="3635"/>
                    </a:lnTo>
                    <a:lnTo>
                      <a:pt x="1304" y="3510"/>
                    </a:lnTo>
                    <a:lnTo>
                      <a:pt x="878" y="26"/>
                    </a:lnTo>
                    <a:lnTo>
                      <a:pt x="853" y="26"/>
                    </a:lnTo>
                    <a:lnTo>
                      <a:pt x="8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1"/>
              <p:cNvSpPr/>
              <p:nvPr/>
            </p:nvSpPr>
            <p:spPr>
              <a:xfrm>
                <a:off x="3898650" y="1057675"/>
                <a:ext cx="1469950" cy="1370325"/>
              </a:xfrm>
              <a:custGeom>
                <a:avLst/>
                <a:gdLst/>
                <a:ahLst/>
                <a:cxnLst/>
                <a:rect l="l" t="t" r="r" b="b"/>
                <a:pathLst>
                  <a:path w="58798" h="54813" extrusionOk="0">
                    <a:moveTo>
                      <a:pt x="52908" y="0"/>
                    </a:moveTo>
                    <a:lnTo>
                      <a:pt x="0" y="6441"/>
                    </a:lnTo>
                    <a:lnTo>
                      <a:pt x="5890" y="54812"/>
                    </a:lnTo>
                    <a:lnTo>
                      <a:pt x="58798" y="48371"/>
                    </a:lnTo>
                    <a:lnTo>
                      <a:pt x="529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1"/>
              <p:cNvSpPr/>
              <p:nvPr/>
            </p:nvSpPr>
            <p:spPr>
              <a:xfrm>
                <a:off x="3932475" y="1335225"/>
                <a:ext cx="1385375" cy="676725"/>
              </a:xfrm>
              <a:custGeom>
                <a:avLst/>
                <a:gdLst/>
                <a:ahLst/>
                <a:cxnLst/>
                <a:rect l="l" t="t" r="r" b="b"/>
                <a:pathLst>
                  <a:path w="55415" h="27069" extrusionOk="0">
                    <a:moveTo>
                      <a:pt x="52908" y="1"/>
                    </a:moveTo>
                    <a:lnTo>
                      <a:pt x="1" y="6417"/>
                    </a:lnTo>
                    <a:lnTo>
                      <a:pt x="2507" y="27069"/>
                    </a:lnTo>
                    <a:lnTo>
                      <a:pt x="55415" y="20628"/>
                    </a:lnTo>
                    <a:lnTo>
                      <a:pt x="529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1"/>
              <p:cNvSpPr/>
              <p:nvPr/>
            </p:nvSpPr>
            <p:spPr>
              <a:xfrm>
                <a:off x="4094125" y="1631500"/>
                <a:ext cx="232500" cy="219025"/>
              </a:xfrm>
              <a:custGeom>
                <a:avLst/>
                <a:gdLst/>
                <a:ahLst/>
                <a:cxnLst/>
                <a:rect l="l" t="t" r="r" b="b"/>
                <a:pathLst>
                  <a:path w="9300" h="8761" extrusionOk="0">
                    <a:moveTo>
                      <a:pt x="4622" y="0"/>
                    </a:moveTo>
                    <a:cubicBezTo>
                      <a:pt x="4453" y="0"/>
                      <a:pt x="4283" y="10"/>
                      <a:pt x="4111" y="30"/>
                    </a:cubicBezTo>
                    <a:cubicBezTo>
                      <a:pt x="1705" y="330"/>
                      <a:pt x="1" y="2511"/>
                      <a:pt x="302" y="4917"/>
                    </a:cubicBezTo>
                    <a:cubicBezTo>
                      <a:pt x="579" y="7138"/>
                      <a:pt x="2459" y="8761"/>
                      <a:pt x="4639" y="8761"/>
                    </a:cubicBezTo>
                    <a:cubicBezTo>
                      <a:pt x="4820" y="8761"/>
                      <a:pt x="5004" y="8750"/>
                      <a:pt x="5189" y="8727"/>
                    </a:cubicBezTo>
                    <a:cubicBezTo>
                      <a:pt x="7570" y="8451"/>
                      <a:pt x="9299" y="6270"/>
                      <a:pt x="8999" y="3864"/>
                    </a:cubicBezTo>
                    <a:cubicBezTo>
                      <a:pt x="8719" y="1630"/>
                      <a:pt x="6819" y="0"/>
                      <a:pt x="4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1"/>
              <p:cNvSpPr/>
              <p:nvPr/>
            </p:nvSpPr>
            <p:spPr>
              <a:xfrm>
                <a:off x="4178100" y="1680100"/>
                <a:ext cx="60175" cy="61175"/>
              </a:xfrm>
              <a:custGeom>
                <a:avLst/>
                <a:gdLst/>
                <a:ahLst/>
                <a:cxnLst/>
                <a:rect l="l" t="t" r="r" b="b"/>
                <a:pathLst>
                  <a:path w="2407" h="2447" extrusionOk="0">
                    <a:moveTo>
                      <a:pt x="1432" y="0"/>
                    </a:moveTo>
                    <a:cubicBezTo>
                      <a:pt x="1341" y="0"/>
                      <a:pt x="1247" y="5"/>
                      <a:pt x="1153" y="16"/>
                    </a:cubicBezTo>
                    <a:cubicBezTo>
                      <a:pt x="727" y="66"/>
                      <a:pt x="326" y="241"/>
                      <a:pt x="0" y="492"/>
                    </a:cubicBezTo>
                    <a:lnTo>
                      <a:pt x="1454" y="2447"/>
                    </a:lnTo>
                    <a:lnTo>
                      <a:pt x="2406" y="191"/>
                    </a:lnTo>
                    <a:cubicBezTo>
                      <a:pt x="2109" y="72"/>
                      <a:pt x="1780" y="0"/>
                      <a:pt x="1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1"/>
              <p:cNvSpPr/>
              <p:nvPr/>
            </p:nvSpPr>
            <p:spPr>
              <a:xfrm>
                <a:off x="4157425" y="1741250"/>
                <a:ext cx="57050" cy="61425"/>
              </a:xfrm>
              <a:custGeom>
                <a:avLst/>
                <a:gdLst/>
                <a:ahLst/>
                <a:cxnLst/>
                <a:rect l="l" t="t" r="r" b="b"/>
                <a:pathLst>
                  <a:path w="2282" h="2457" extrusionOk="0">
                    <a:moveTo>
                      <a:pt x="2281" y="1"/>
                    </a:moveTo>
                    <a:lnTo>
                      <a:pt x="0" y="928"/>
                    </a:lnTo>
                    <a:cubicBezTo>
                      <a:pt x="326" y="1755"/>
                      <a:pt x="1053" y="2331"/>
                      <a:pt x="1930" y="2457"/>
                    </a:cubicBezTo>
                    <a:lnTo>
                      <a:pt x="22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1"/>
              <p:cNvSpPr/>
              <p:nvPr/>
            </p:nvSpPr>
            <p:spPr>
              <a:xfrm>
                <a:off x="4214450" y="1741250"/>
                <a:ext cx="61425" cy="57675"/>
              </a:xfrm>
              <a:custGeom>
                <a:avLst/>
                <a:gdLst/>
                <a:ahLst/>
                <a:cxnLst/>
                <a:rect l="l" t="t" r="r" b="b"/>
                <a:pathLst>
                  <a:path w="2457" h="2307" extrusionOk="0">
                    <a:moveTo>
                      <a:pt x="0" y="1"/>
                    </a:moveTo>
                    <a:lnTo>
                      <a:pt x="952" y="2306"/>
                    </a:lnTo>
                    <a:cubicBezTo>
                      <a:pt x="1754" y="1981"/>
                      <a:pt x="2331" y="1229"/>
                      <a:pt x="2456" y="352"/>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1"/>
              <p:cNvSpPr/>
              <p:nvPr/>
            </p:nvSpPr>
            <p:spPr>
              <a:xfrm>
                <a:off x="3898650" y="783050"/>
                <a:ext cx="1322700" cy="435675"/>
              </a:xfrm>
              <a:custGeom>
                <a:avLst/>
                <a:gdLst/>
                <a:ahLst/>
                <a:cxnLst/>
                <a:rect l="l" t="t" r="r" b="b"/>
                <a:pathLst>
                  <a:path w="52908" h="17427" extrusionOk="0">
                    <a:moveTo>
                      <a:pt x="30427" y="1"/>
                    </a:moveTo>
                    <a:cubicBezTo>
                      <a:pt x="29287" y="1"/>
                      <a:pt x="28140" y="69"/>
                      <a:pt x="26993" y="208"/>
                    </a:cubicBezTo>
                    <a:lnTo>
                      <a:pt x="22582" y="734"/>
                    </a:lnTo>
                    <a:cubicBezTo>
                      <a:pt x="12657" y="1937"/>
                      <a:pt x="4086" y="8278"/>
                      <a:pt x="0" y="17426"/>
                    </a:cubicBezTo>
                    <a:lnTo>
                      <a:pt x="52908" y="10985"/>
                    </a:lnTo>
                    <a:cubicBezTo>
                      <a:pt x="47477" y="4003"/>
                      <a:pt x="39146" y="1"/>
                      <a:pt x="304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1"/>
              <p:cNvSpPr/>
              <p:nvPr/>
            </p:nvSpPr>
            <p:spPr>
              <a:xfrm>
                <a:off x="4842250" y="1099025"/>
                <a:ext cx="187375" cy="1214300"/>
              </a:xfrm>
              <a:custGeom>
                <a:avLst/>
                <a:gdLst/>
                <a:ahLst/>
                <a:cxnLst/>
                <a:rect l="l" t="t" r="r" b="b"/>
                <a:pathLst>
                  <a:path w="7495" h="48572" extrusionOk="0">
                    <a:moveTo>
                      <a:pt x="1630" y="0"/>
                    </a:moveTo>
                    <a:lnTo>
                      <a:pt x="1" y="201"/>
                    </a:lnTo>
                    <a:lnTo>
                      <a:pt x="5891" y="48572"/>
                    </a:lnTo>
                    <a:lnTo>
                      <a:pt x="7495" y="48371"/>
                    </a:lnTo>
                    <a:lnTo>
                      <a:pt x="1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1"/>
              <p:cNvSpPr/>
              <p:nvPr/>
            </p:nvSpPr>
            <p:spPr>
              <a:xfrm>
                <a:off x="4787750" y="1891625"/>
                <a:ext cx="196150" cy="63950"/>
              </a:xfrm>
              <a:custGeom>
                <a:avLst/>
                <a:gdLst/>
                <a:ahLst/>
                <a:cxnLst/>
                <a:rect l="l" t="t" r="r" b="b"/>
                <a:pathLst>
                  <a:path w="7846" h="2558" extrusionOk="0">
                    <a:moveTo>
                      <a:pt x="7670" y="1"/>
                    </a:moveTo>
                    <a:lnTo>
                      <a:pt x="0" y="953"/>
                    </a:lnTo>
                    <a:lnTo>
                      <a:pt x="201" y="2557"/>
                    </a:lnTo>
                    <a:lnTo>
                      <a:pt x="7845" y="1630"/>
                    </a:lnTo>
                    <a:lnTo>
                      <a:pt x="7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1"/>
              <p:cNvSpPr/>
              <p:nvPr/>
            </p:nvSpPr>
            <p:spPr>
              <a:xfrm>
                <a:off x="4770825" y="1753150"/>
                <a:ext cx="196150" cy="63325"/>
              </a:xfrm>
              <a:custGeom>
                <a:avLst/>
                <a:gdLst/>
                <a:ahLst/>
                <a:cxnLst/>
                <a:rect l="l" t="t" r="r" b="b"/>
                <a:pathLst>
                  <a:path w="7846" h="2533" extrusionOk="0">
                    <a:moveTo>
                      <a:pt x="7670" y="1"/>
                    </a:moveTo>
                    <a:lnTo>
                      <a:pt x="1" y="928"/>
                    </a:lnTo>
                    <a:lnTo>
                      <a:pt x="201" y="2532"/>
                    </a:lnTo>
                    <a:lnTo>
                      <a:pt x="7845" y="1605"/>
                    </a:lnTo>
                    <a:lnTo>
                      <a:pt x="7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1"/>
              <p:cNvSpPr/>
              <p:nvPr/>
            </p:nvSpPr>
            <p:spPr>
              <a:xfrm>
                <a:off x="4753925" y="1614050"/>
                <a:ext cx="196125" cy="63325"/>
              </a:xfrm>
              <a:custGeom>
                <a:avLst/>
                <a:gdLst/>
                <a:ahLst/>
                <a:cxnLst/>
                <a:rect l="l" t="t" r="r" b="b"/>
                <a:pathLst>
                  <a:path w="7845" h="2533" extrusionOk="0">
                    <a:moveTo>
                      <a:pt x="7669" y="1"/>
                    </a:moveTo>
                    <a:lnTo>
                      <a:pt x="0" y="928"/>
                    </a:lnTo>
                    <a:lnTo>
                      <a:pt x="201" y="2532"/>
                    </a:lnTo>
                    <a:lnTo>
                      <a:pt x="7845" y="1605"/>
                    </a:lnTo>
                    <a:lnTo>
                      <a:pt x="7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1"/>
              <p:cNvSpPr/>
              <p:nvPr/>
            </p:nvSpPr>
            <p:spPr>
              <a:xfrm>
                <a:off x="4821575" y="2169825"/>
                <a:ext cx="196150" cy="63925"/>
              </a:xfrm>
              <a:custGeom>
                <a:avLst/>
                <a:gdLst/>
                <a:ahLst/>
                <a:cxnLst/>
                <a:rect l="l" t="t" r="r" b="b"/>
                <a:pathLst>
                  <a:path w="7846" h="2557" extrusionOk="0">
                    <a:moveTo>
                      <a:pt x="7670" y="1"/>
                    </a:moveTo>
                    <a:lnTo>
                      <a:pt x="1" y="928"/>
                    </a:lnTo>
                    <a:lnTo>
                      <a:pt x="201" y="2557"/>
                    </a:lnTo>
                    <a:lnTo>
                      <a:pt x="7846" y="1630"/>
                    </a:lnTo>
                    <a:lnTo>
                      <a:pt x="7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1"/>
              <p:cNvSpPr/>
              <p:nvPr/>
            </p:nvSpPr>
            <p:spPr>
              <a:xfrm>
                <a:off x="4804675" y="2030725"/>
                <a:ext cx="196125" cy="63950"/>
              </a:xfrm>
              <a:custGeom>
                <a:avLst/>
                <a:gdLst/>
                <a:ahLst/>
                <a:cxnLst/>
                <a:rect l="l" t="t" r="r" b="b"/>
                <a:pathLst>
                  <a:path w="7845" h="2558" extrusionOk="0">
                    <a:moveTo>
                      <a:pt x="7669" y="1"/>
                    </a:moveTo>
                    <a:lnTo>
                      <a:pt x="0" y="953"/>
                    </a:lnTo>
                    <a:lnTo>
                      <a:pt x="201" y="2557"/>
                    </a:lnTo>
                    <a:lnTo>
                      <a:pt x="7845" y="1630"/>
                    </a:lnTo>
                    <a:lnTo>
                      <a:pt x="7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1"/>
              <p:cNvSpPr/>
              <p:nvPr/>
            </p:nvSpPr>
            <p:spPr>
              <a:xfrm>
                <a:off x="4737000" y="1474950"/>
                <a:ext cx="196150" cy="63325"/>
              </a:xfrm>
              <a:custGeom>
                <a:avLst/>
                <a:gdLst/>
                <a:ahLst/>
                <a:cxnLst/>
                <a:rect l="l" t="t" r="r" b="b"/>
                <a:pathLst>
                  <a:path w="7846" h="2533" extrusionOk="0">
                    <a:moveTo>
                      <a:pt x="7670" y="1"/>
                    </a:moveTo>
                    <a:lnTo>
                      <a:pt x="0" y="928"/>
                    </a:lnTo>
                    <a:lnTo>
                      <a:pt x="201" y="2532"/>
                    </a:lnTo>
                    <a:lnTo>
                      <a:pt x="7845" y="1605"/>
                    </a:lnTo>
                    <a:lnTo>
                      <a:pt x="7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1"/>
              <p:cNvSpPr/>
              <p:nvPr/>
            </p:nvSpPr>
            <p:spPr>
              <a:xfrm>
                <a:off x="4720075" y="1335875"/>
                <a:ext cx="196150" cy="63300"/>
              </a:xfrm>
              <a:custGeom>
                <a:avLst/>
                <a:gdLst/>
                <a:ahLst/>
                <a:cxnLst/>
                <a:rect l="l" t="t" r="r" b="b"/>
                <a:pathLst>
                  <a:path w="7846" h="2532" extrusionOk="0">
                    <a:moveTo>
                      <a:pt x="7670" y="0"/>
                    </a:moveTo>
                    <a:lnTo>
                      <a:pt x="1" y="927"/>
                    </a:lnTo>
                    <a:lnTo>
                      <a:pt x="201" y="2531"/>
                    </a:lnTo>
                    <a:lnTo>
                      <a:pt x="7845" y="1604"/>
                    </a:lnTo>
                    <a:lnTo>
                      <a:pt x="76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1"/>
              <p:cNvSpPr/>
              <p:nvPr/>
            </p:nvSpPr>
            <p:spPr>
              <a:xfrm>
                <a:off x="4703175" y="1196775"/>
                <a:ext cx="196125" cy="63925"/>
              </a:xfrm>
              <a:custGeom>
                <a:avLst/>
                <a:gdLst/>
                <a:ahLst/>
                <a:cxnLst/>
                <a:rect l="l" t="t" r="r" b="b"/>
                <a:pathLst>
                  <a:path w="7845" h="2557" extrusionOk="0">
                    <a:moveTo>
                      <a:pt x="7669" y="0"/>
                    </a:moveTo>
                    <a:lnTo>
                      <a:pt x="0" y="927"/>
                    </a:lnTo>
                    <a:lnTo>
                      <a:pt x="201" y="2556"/>
                    </a:lnTo>
                    <a:lnTo>
                      <a:pt x="7845" y="1604"/>
                    </a:lnTo>
                    <a:lnTo>
                      <a:pt x="76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1"/>
              <p:cNvSpPr/>
              <p:nvPr/>
            </p:nvSpPr>
            <p:spPr>
              <a:xfrm>
                <a:off x="4691250" y="1117200"/>
                <a:ext cx="188000" cy="1214300"/>
              </a:xfrm>
              <a:custGeom>
                <a:avLst/>
                <a:gdLst/>
                <a:ahLst/>
                <a:cxnLst/>
                <a:rect l="l" t="t" r="r" b="b"/>
                <a:pathLst>
                  <a:path w="7520" h="48572" extrusionOk="0">
                    <a:moveTo>
                      <a:pt x="1630" y="0"/>
                    </a:moveTo>
                    <a:lnTo>
                      <a:pt x="1" y="201"/>
                    </a:lnTo>
                    <a:lnTo>
                      <a:pt x="5891" y="48572"/>
                    </a:lnTo>
                    <a:lnTo>
                      <a:pt x="7520" y="48371"/>
                    </a:lnTo>
                    <a:lnTo>
                      <a:pt x="16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1"/>
              <p:cNvSpPr/>
              <p:nvPr/>
            </p:nvSpPr>
            <p:spPr>
              <a:xfrm>
                <a:off x="3869825" y="1031975"/>
                <a:ext cx="813300" cy="120325"/>
              </a:xfrm>
              <a:custGeom>
                <a:avLst/>
                <a:gdLst/>
                <a:ahLst/>
                <a:cxnLst/>
                <a:rect l="l" t="t" r="r" b="b"/>
                <a:pathLst>
                  <a:path w="32532" h="4813" extrusionOk="0">
                    <a:moveTo>
                      <a:pt x="32432" y="1"/>
                    </a:moveTo>
                    <a:lnTo>
                      <a:pt x="1" y="3960"/>
                    </a:lnTo>
                    <a:lnTo>
                      <a:pt x="101" y="4813"/>
                    </a:lnTo>
                    <a:lnTo>
                      <a:pt x="32532" y="878"/>
                    </a:lnTo>
                    <a:lnTo>
                      <a:pt x="324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1"/>
              <p:cNvSpPr/>
              <p:nvPr/>
            </p:nvSpPr>
            <p:spPr>
              <a:xfrm>
                <a:off x="3921200" y="1121575"/>
                <a:ext cx="33875" cy="92750"/>
              </a:xfrm>
              <a:custGeom>
                <a:avLst/>
                <a:gdLst/>
                <a:ahLst/>
                <a:cxnLst/>
                <a:rect l="l" t="t" r="r" b="b"/>
                <a:pathLst>
                  <a:path w="1355" h="3710" extrusionOk="0">
                    <a:moveTo>
                      <a:pt x="878" y="1"/>
                    </a:moveTo>
                    <a:lnTo>
                      <a:pt x="1" y="101"/>
                    </a:lnTo>
                    <a:lnTo>
                      <a:pt x="427" y="3710"/>
                    </a:lnTo>
                    <a:lnTo>
                      <a:pt x="477" y="3710"/>
                    </a:lnTo>
                    <a:lnTo>
                      <a:pt x="1354" y="3610"/>
                    </a:lnTo>
                    <a:lnTo>
                      <a:pt x="903" y="1"/>
                    </a:lnTo>
                    <a:lnTo>
                      <a:pt x="878" y="26"/>
                    </a:lnTo>
                    <a:lnTo>
                      <a:pt x="8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1"/>
              <p:cNvSpPr/>
              <p:nvPr/>
            </p:nvSpPr>
            <p:spPr>
              <a:xfrm>
                <a:off x="4607300" y="1038250"/>
                <a:ext cx="32600" cy="92750"/>
              </a:xfrm>
              <a:custGeom>
                <a:avLst/>
                <a:gdLst/>
                <a:ahLst/>
                <a:cxnLst/>
                <a:rect l="l" t="t" r="r" b="b"/>
                <a:pathLst>
                  <a:path w="1304" h="3710" extrusionOk="0">
                    <a:moveTo>
                      <a:pt x="878" y="0"/>
                    </a:moveTo>
                    <a:lnTo>
                      <a:pt x="0" y="100"/>
                    </a:lnTo>
                    <a:lnTo>
                      <a:pt x="452" y="3709"/>
                    </a:lnTo>
                    <a:lnTo>
                      <a:pt x="1304" y="3584"/>
                    </a:lnTo>
                    <a:lnTo>
                      <a:pt x="8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1"/>
              <p:cNvSpPr/>
              <p:nvPr/>
            </p:nvSpPr>
            <p:spPr>
              <a:xfrm>
                <a:off x="4378600" y="1065800"/>
                <a:ext cx="32600" cy="92775"/>
              </a:xfrm>
              <a:custGeom>
                <a:avLst/>
                <a:gdLst/>
                <a:ahLst/>
                <a:cxnLst/>
                <a:rect l="l" t="t" r="r" b="b"/>
                <a:pathLst>
                  <a:path w="1304" h="3711" extrusionOk="0">
                    <a:moveTo>
                      <a:pt x="878" y="1"/>
                    </a:moveTo>
                    <a:lnTo>
                      <a:pt x="0" y="126"/>
                    </a:lnTo>
                    <a:lnTo>
                      <a:pt x="452" y="3710"/>
                    </a:lnTo>
                    <a:lnTo>
                      <a:pt x="1304" y="3610"/>
                    </a:lnTo>
                    <a:lnTo>
                      <a:pt x="8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1"/>
              <p:cNvSpPr/>
              <p:nvPr/>
            </p:nvSpPr>
            <p:spPr>
              <a:xfrm>
                <a:off x="4149900" y="1094000"/>
                <a:ext cx="33850" cy="92775"/>
              </a:xfrm>
              <a:custGeom>
                <a:avLst/>
                <a:gdLst/>
                <a:ahLst/>
                <a:cxnLst/>
                <a:rect l="l" t="t" r="r" b="b"/>
                <a:pathLst>
                  <a:path w="1354" h="3711" extrusionOk="0">
                    <a:moveTo>
                      <a:pt x="878" y="1"/>
                    </a:moveTo>
                    <a:lnTo>
                      <a:pt x="1" y="101"/>
                    </a:lnTo>
                    <a:lnTo>
                      <a:pt x="427" y="3710"/>
                    </a:lnTo>
                    <a:lnTo>
                      <a:pt x="477" y="3685"/>
                    </a:lnTo>
                    <a:lnTo>
                      <a:pt x="477" y="3710"/>
                    </a:lnTo>
                    <a:lnTo>
                      <a:pt x="1354" y="3610"/>
                    </a:lnTo>
                    <a:lnTo>
                      <a:pt x="9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1"/>
              <p:cNvSpPr/>
              <p:nvPr/>
            </p:nvSpPr>
            <p:spPr>
              <a:xfrm>
                <a:off x="4871700" y="966175"/>
                <a:ext cx="355925" cy="64575"/>
              </a:xfrm>
              <a:custGeom>
                <a:avLst/>
                <a:gdLst/>
                <a:ahLst/>
                <a:cxnLst/>
                <a:rect l="l" t="t" r="r" b="b"/>
                <a:pathLst>
                  <a:path w="14237" h="2583" extrusionOk="0">
                    <a:moveTo>
                      <a:pt x="14136" y="1"/>
                    </a:moveTo>
                    <a:lnTo>
                      <a:pt x="1" y="1705"/>
                    </a:lnTo>
                    <a:lnTo>
                      <a:pt x="101" y="2582"/>
                    </a:lnTo>
                    <a:lnTo>
                      <a:pt x="14237" y="853"/>
                    </a:lnTo>
                    <a:lnTo>
                      <a:pt x="141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1"/>
              <p:cNvSpPr/>
              <p:nvPr/>
            </p:nvSpPr>
            <p:spPr>
              <a:xfrm>
                <a:off x="5151775" y="971825"/>
                <a:ext cx="32625" cy="92750"/>
              </a:xfrm>
              <a:custGeom>
                <a:avLst/>
                <a:gdLst/>
                <a:ahLst/>
                <a:cxnLst/>
                <a:rect l="l" t="t" r="r" b="b"/>
                <a:pathLst>
                  <a:path w="1305" h="3710" extrusionOk="0">
                    <a:moveTo>
                      <a:pt x="878" y="1"/>
                    </a:moveTo>
                    <a:lnTo>
                      <a:pt x="1" y="101"/>
                    </a:lnTo>
                    <a:lnTo>
                      <a:pt x="452" y="3710"/>
                    </a:lnTo>
                    <a:lnTo>
                      <a:pt x="1304" y="3610"/>
                    </a:lnTo>
                    <a:lnTo>
                      <a:pt x="8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1"/>
              <p:cNvSpPr/>
              <p:nvPr/>
            </p:nvSpPr>
            <p:spPr>
              <a:xfrm>
                <a:off x="4923100" y="1000025"/>
                <a:ext cx="32600" cy="92125"/>
              </a:xfrm>
              <a:custGeom>
                <a:avLst/>
                <a:gdLst/>
                <a:ahLst/>
                <a:cxnLst/>
                <a:rect l="l" t="t" r="r" b="b"/>
                <a:pathLst>
                  <a:path w="1304" h="3685" extrusionOk="0">
                    <a:moveTo>
                      <a:pt x="877" y="0"/>
                    </a:moveTo>
                    <a:lnTo>
                      <a:pt x="0" y="101"/>
                    </a:lnTo>
                    <a:lnTo>
                      <a:pt x="451" y="3685"/>
                    </a:lnTo>
                    <a:lnTo>
                      <a:pt x="1303" y="3584"/>
                    </a:lnTo>
                    <a:lnTo>
                      <a:pt x="8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1"/>
              <p:cNvSpPr/>
              <p:nvPr/>
            </p:nvSpPr>
            <p:spPr>
              <a:xfrm>
                <a:off x="5259550" y="1461525"/>
                <a:ext cx="1026975" cy="1245300"/>
              </a:xfrm>
              <a:custGeom>
                <a:avLst/>
                <a:gdLst/>
                <a:ahLst/>
                <a:cxnLst/>
                <a:rect l="l" t="t" r="r" b="b"/>
                <a:pathLst>
                  <a:path w="41079" h="49812" extrusionOk="0">
                    <a:moveTo>
                      <a:pt x="3288" y="0"/>
                    </a:moveTo>
                    <a:cubicBezTo>
                      <a:pt x="2393" y="0"/>
                      <a:pt x="1488" y="53"/>
                      <a:pt x="577" y="162"/>
                    </a:cubicBezTo>
                    <a:lnTo>
                      <a:pt x="1" y="237"/>
                    </a:lnTo>
                    <a:lnTo>
                      <a:pt x="1078" y="8884"/>
                    </a:lnTo>
                    <a:lnTo>
                      <a:pt x="1655" y="8809"/>
                    </a:lnTo>
                    <a:cubicBezTo>
                      <a:pt x="2222" y="8739"/>
                      <a:pt x="2785" y="8706"/>
                      <a:pt x="3343" y="8706"/>
                    </a:cubicBezTo>
                    <a:cubicBezTo>
                      <a:pt x="10249" y="8706"/>
                      <a:pt x="16236" y="13887"/>
                      <a:pt x="17094" y="20914"/>
                    </a:cubicBezTo>
                    <a:lnTo>
                      <a:pt x="18447" y="31942"/>
                    </a:lnTo>
                    <a:cubicBezTo>
                      <a:pt x="19700" y="42242"/>
                      <a:pt x="28472" y="49811"/>
                      <a:pt x="38597" y="49811"/>
                    </a:cubicBezTo>
                    <a:cubicBezTo>
                      <a:pt x="39425" y="49811"/>
                      <a:pt x="40252" y="49761"/>
                      <a:pt x="41079" y="49661"/>
                    </a:cubicBezTo>
                    <a:lnTo>
                      <a:pt x="40026" y="41014"/>
                    </a:lnTo>
                    <a:cubicBezTo>
                      <a:pt x="39549" y="41073"/>
                      <a:pt x="39073" y="41101"/>
                      <a:pt x="38600" y="41101"/>
                    </a:cubicBezTo>
                    <a:cubicBezTo>
                      <a:pt x="36018" y="41101"/>
                      <a:pt x="33531" y="40243"/>
                      <a:pt x="31455" y="38633"/>
                    </a:cubicBezTo>
                    <a:cubicBezTo>
                      <a:pt x="29023" y="36729"/>
                      <a:pt x="27470" y="33972"/>
                      <a:pt x="27094" y="30889"/>
                    </a:cubicBezTo>
                    <a:lnTo>
                      <a:pt x="25740" y="19861"/>
                    </a:lnTo>
                    <a:cubicBezTo>
                      <a:pt x="24347" y="8414"/>
                      <a:pt x="14564" y="0"/>
                      <a:pt x="3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1"/>
              <p:cNvSpPr/>
              <p:nvPr/>
            </p:nvSpPr>
            <p:spPr>
              <a:xfrm>
                <a:off x="5287125" y="1442100"/>
                <a:ext cx="103400" cy="250925"/>
              </a:xfrm>
              <a:custGeom>
                <a:avLst/>
                <a:gdLst/>
                <a:ahLst/>
                <a:cxnLst/>
                <a:rect l="l" t="t" r="r" b="b"/>
                <a:pathLst>
                  <a:path w="4136" h="10037" extrusionOk="0">
                    <a:moveTo>
                      <a:pt x="1640" y="1"/>
                    </a:moveTo>
                    <a:cubicBezTo>
                      <a:pt x="1578" y="1"/>
                      <a:pt x="1517" y="4"/>
                      <a:pt x="1454" y="12"/>
                    </a:cubicBezTo>
                    <a:cubicBezTo>
                      <a:pt x="602" y="112"/>
                      <a:pt x="1" y="889"/>
                      <a:pt x="101" y="1741"/>
                    </a:cubicBezTo>
                    <a:lnTo>
                      <a:pt x="953" y="8683"/>
                    </a:lnTo>
                    <a:cubicBezTo>
                      <a:pt x="1053" y="9460"/>
                      <a:pt x="1705" y="10037"/>
                      <a:pt x="2482" y="10037"/>
                    </a:cubicBezTo>
                    <a:lnTo>
                      <a:pt x="2682" y="10037"/>
                    </a:lnTo>
                    <a:cubicBezTo>
                      <a:pt x="3534" y="9937"/>
                      <a:pt x="4136" y="9160"/>
                      <a:pt x="4036" y="8307"/>
                    </a:cubicBezTo>
                    <a:lnTo>
                      <a:pt x="3184" y="1365"/>
                    </a:lnTo>
                    <a:cubicBezTo>
                      <a:pt x="3091" y="575"/>
                      <a:pt x="2416" y="1"/>
                      <a:pt x="16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1"/>
              <p:cNvSpPr/>
              <p:nvPr/>
            </p:nvSpPr>
            <p:spPr>
              <a:xfrm>
                <a:off x="5418700" y="1475675"/>
                <a:ext cx="143525" cy="243050"/>
              </a:xfrm>
              <a:custGeom>
                <a:avLst/>
                <a:gdLst/>
                <a:ahLst/>
                <a:cxnLst/>
                <a:rect l="l" t="t" r="r" b="b"/>
                <a:pathLst>
                  <a:path w="5741" h="9722" extrusionOk="0">
                    <a:moveTo>
                      <a:pt x="4008" y="1"/>
                    </a:moveTo>
                    <a:cubicBezTo>
                      <a:pt x="3344" y="1"/>
                      <a:pt x="2730" y="407"/>
                      <a:pt x="2507" y="1075"/>
                    </a:cubicBezTo>
                    <a:lnTo>
                      <a:pt x="276" y="7691"/>
                    </a:lnTo>
                    <a:cubicBezTo>
                      <a:pt x="1" y="8493"/>
                      <a:pt x="452" y="9371"/>
                      <a:pt x="1254" y="9646"/>
                    </a:cubicBezTo>
                    <a:cubicBezTo>
                      <a:pt x="1429" y="9696"/>
                      <a:pt x="1580" y="9721"/>
                      <a:pt x="1755" y="9721"/>
                    </a:cubicBezTo>
                    <a:cubicBezTo>
                      <a:pt x="2407" y="9721"/>
                      <a:pt x="3008" y="9320"/>
                      <a:pt x="3234" y="8669"/>
                    </a:cubicBezTo>
                    <a:lnTo>
                      <a:pt x="5464" y="2052"/>
                    </a:lnTo>
                    <a:cubicBezTo>
                      <a:pt x="5740" y="1250"/>
                      <a:pt x="5289" y="348"/>
                      <a:pt x="4487" y="72"/>
                    </a:cubicBezTo>
                    <a:cubicBezTo>
                      <a:pt x="4328" y="24"/>
                      <a:pt x="4166" y="1"/>
                      <a:pt x="4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1"/>
              <p:cNvSpPr/>
              <p:nvPr/>
            </p:nvSpPr>
            <p:spPr>
              <a:xfrm>
                <a:off x="5523350" y="1552175"/>
                <a:ext cx="190500" cy="219175"/>
              </a:xfrm>
              <a:custGeom>
                <a:avLst/>
                <a:gdLst/>
                <a:ahLst/>
                <a:cxnLst/>
                <a:rect l="l" t="t" r="r" b="b"/>
                <a:pathLst>
                  <a:path w="7620" h="8767" extrusionOk="0">
                    <a:moveTo>
                      <a:pt x="5832" y="0"/>
                    </a:moveTo>
                    <a:cubicBezTo>
                      <a:pt x="5356" y="0"/>
                      <a:pt x="4889" y="223"/>
                      <a:pt x="4587" y="646"/>
                    </a:cubicBezTo>
                    <a:lnTo>
                      <a:pt x="501" y="6311"/>
                    </a:lnTo>
                    <a:cubicBezTo>
                      <a:pt x="0" y="7012"/>
                      <a:pt x="151" y="7990"/>
                      <a:pt x="852" y="8491"/>
                    </a:cubicBezTo>
                    <a:cubicBezTo>
                      <a:pt x="1128" y="8666"/>
                      <a:pt x="1454" y="8767"/>
                      <a:pt x="1755" y="8767"/>
                    </a:cubicBezTo>
                    <a:cubicBezTo>
                      <a:pt x="2256" y="8767"/>
                      <a:pt x="2732" y="8541"/>
                      <a:pt x="3033" y="8115"/>
                    </a:cubicBezTo>
                    <a:lnTo>
                      <a:pt x="7118" y="2451"/>
                    </a:lnTo>
                    <a:cubicBezTo>
                      <a:pt x="7619" y="1749"/>
                      <a:pt x="7444" y="797"/>
                      <a:pt x="6742" y="295"/>
                    </a:cubicBezTo>
                    <a:cubicBezTo>
                      <a:pt x="6464" y="97"/>
                      <a:pt x="6146" y="0"/>
                      <a:pt x="58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1"/>
              <p:cNvSpPr/>
              <p:nvPr/>
            </p:nvSpPr>
            <p:spPr>
              <a:xfrm>
                <a:off x="5609175" y="1672250"/>
                <a:ext cx="227475" cy="182425"/>
              </a:xfrm>
              <a:custGeom>
                <a:avLst/>
                <a:gdLst/>
                <a:ahLst/>
                <a:cxnLst/>
                <a:rect l="l" t="t" r="r" b="b"/>
                <a:pathLst>
                  <a:path w="9099" h="7297" extrusionOk="0">
                    <a:moveTo>
                      <a:pt x="7341" y="0"/>
                    </a:moveTo>
                    <a:cubicBezTo>
                      <a:pt x="7017" y="0"/>
                      <a:pt x="6692" y="101"/>
                      <a:pt x="6417" y="304"/>
                    </a:cubicBezTo>
                    <a:lnTo>
                      <a:pt x="828" y="4515"/>
                    </a:lnTo>
                    <a:cubicBezTo>
                      <a:pt x="151" y="5016"/>
                      <a:pt x="1" y="5994"/>
                      <a:pt x="527" y="6695"/>
                    </a:cubicBezTo>
                    <a:cubicBezTo>
                      <a:pt x="828" y="7097"/>
                      <a:pt x="1304" y="7297"/>
                      <a:pt x="1755" y="7297"/>
                    </a:cubicBezTo>
                    <a:cubicBezTo>
                      <a:pt x="2081" y="7297"/>
                      <a:pt x="2432" y="7197"/>
                      <a:pt x="2708" y="6996"/>
                    </a:cubicBezTo>
                    <a:lnTo>
                      <a:pt x="8272" y="2786"/>
                    </a:lnTo>
                    <a:cubicBezTo>
                      <a:pt x="8973" y="2284"/>
                      <a:pt x="9099" y="1307"/>
                      <a:pt x="8597" y="630"/>
                    </a:cubicBezTo>
                    <a:cubicBezTo>
                      <a:pt x="8285" y="214"/>
                      <a:pt x="7814" y="0"/>
                      <a:pt x="7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1"/>
              <p:cNvSpPr/>
              <p:nvPr/>
            </p:nvSpPr>
            <p:spPr>
              <a:xfrm>
                <a:off x="5649275" y="1837275"/>
                <a:ext cx="255050" cy="120175"/>
              </a:xfrm>
              <a:custGeom>
                <a:avLst/>
                <a:gdLst/>
                <a:ahLst/>
                <a:cxnLst/>
                <a:rect l="l" t="t" r="r" b="b"/>
                <a:pathLst>
                  <a:path w="10202" h="4807" extrusionOk="0">
                    <a:moveTo>
                      <a:pt x="8473" y="0"/>
                    </a:moveTo>
                    <a:cubicBezTo>
                      <a:pt x="8349" y="0"/>
                      <a:pt x="8223" y="15"/>
                      <a:pt x="8096" y="44"/>
                    </a:cubicBezTo>
                    <a:lnTo>
                      <a:pt x="1329" y="1724"/>
                    </a:lnTo>
                    <a:cubicBezTo>
                      <a:pt x="502" y="1949"/>
                      <a:pt x="1" y="2776"/>
                      <a:pt x="201" y="3628"/>
                    </a:cubicBezTo>
                    <a:cubicBezTo>
                      <a:pt x="377" y="4330"/>
                      <a:pt x="1003" y="4806"/>
                      <a:pt x="1705" y="4806"/>
                    </a:cubicBezTo>
                    <a:cubicBezTo>
                      <a:pt x="1830" y="4806"/>
                      <a:pt x="1956" y="4781"/>
                      <a:pt x="2081" y="4756"/>
                    </a:cubicBezTo>
                    <a:lnTo>
                      <a:pt x="8848" y="3052"/>
                    </a:lnTo>
                    <a:cubicBezTo>
                      <a:pt x="9700" y="2851"/>
                      <a:pt x="10201" y="1999"/>
                      <a:pt x="10001" y="1172"/>
                    </a:cubicBezTo>
                    <a:cubicBezTo>
                      <a:pt x="9809" y="468"/>
                      <a:pt x="9181" y="0"/>
                      <a:pt x="8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1"/>
              <p:cNvSpPr/>
              <p:nvPr/>
            </p:nvSpPr>
            <p:spPr>
              <a:xfrm>
                <a:off x="5672475" y="1963425"/>
                <a:ext cx="255650" cy="98650"/>
              </a:xfrm>
              <a:custGeom>
                <a:avLst/>
                <a:gdLst/>
                <a:ahLst/>
                <a:cxnLst/>
                <a:rect l="l" t="t" r="r" b="b"/>
                <a:pathLst>
                  <a:path w="10226" h="3946" extrusionOk="0">
                    <a:moveTo>
                      <a:pt x="8582" y="0"/>
                    </a:moveTo>
                    <a:cubicBezTo>
                      <a:pt x="8520" y="0"/>
                      <a:pt x="8459" y="4"/>
                      <a:pt x="8396" y="11"/>
                    </a:cubicBezTo>
                    <a:lnTo>
                      <a:pt x="1454" y="863"/>
                    </a:lnTo>
                    <a:cubicBezTo>
                      <a:pt x="602" y="963"/>
                      <a:pt x="0" y="1740"/>
                      <a:pt x="100" y="2592"/>
                    </a:cubicBezTo>
                    <a:cubicBezTo>
                      <a:pt x="201" y="3369"/>
                      <a:pt x="877" y="3946"/>
                      <a:pt x="1654" y="3946"/>
                    </a:cubicBezTo>
                    <a:lnTo>
                      <a:pt x="1830" y="3946"/>
                    </a:lnTo>
                    <a:lnTo>
                      <a:pt x="8772" y="3094"/>
                    </a:lnTo>
                    <a:cubicBezTo>
                      <a:pt x="9624" y="2993"/>
                      <a:pt x="10226" y="2216"/>
                      <a:pt x="10126" y="1364"/>
                    </a:cubicBezTo>
                    <a:cubicBezTo>
                      <a:pt x="10033" y="575"/>
                      <a:pt x="9358" y="0"/>
                      <a:pt x="8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1"/>
              <p:cNvSpPr/>
              <p:nvPr/>
            </p:nvSpPr>
            <p:spPr>
              <a:xfrm>
                <a:off x="5689375" y="2104400"/>
                <a:ext cx="255675" cy="99275"/>
              </a:xfrm>
              <a:custGeom>
                <a:avLst/>
                <a:gdLst/>
                <a:ahLst/>
                <a:cxnLst/>
                <a:rect l="l" t="t" r="r" b="b"/>
                <a:pathLst>
                  <a:path w="10227" h="3971" extrusionOk="0">
                    <a:moveTo>
                      <a:pt x="8582" y="0"/>
                    </a:moveTo>
                    <a:cubicBezTo>
                      <a:pt x="8521" y="0"/>
                      <a:pt x="8459" y="4"/>
                      <a:pt x="8397" y="11"/>
                    </a:cubicBezTo>
                    <a:lnTo>
                      <a:pt x="1480" y="863"/>
                    </a:lnTo>
                    <a:cubicBezTo>
                      <a:pt x="602" y="963"/>
                      <a:pt x="1" y="1740"/>
                      <a:pt x="101" y="2593"/>
                    </a:cubicBezTo>
                    <a:cubicBezTo>
                      <a:pt x="201" y="3395"/>
                      <a:pt x="878" y="3971"/>
                      <a:pt x="1655" y="3971"/>
                    </a:cubicBezTo>
                    <a:cubicBezTo>
                      <a:pt x="1705" y="3971"/>
                      <a:pt x="1780" y="3971"/>
                      <a:pt x="1855" y="3946"/>
                    </a:cubicBezTo>
                    <a:lnTo>
                      <a:pt x="8773" y="3119"/>
                    </a:lnTo>
                    <a:cubicBezTo>
                      <a:pt x="9625" y="2994"/>
                      <a:pt x="10226" y="2217"/>
                      <a:pt x="10126" y="1364"/>
                    </a:cubicBezTo>
                    <a:cubicBezTo>
                      <a:pt x="10033" y="575"/>
                      <a:pt x="9359" y="0"/>
                      <a:pt x="8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1"/>
              <p:cNvSpPr/>
              <p:nvPr/>
            </p:nvSpPr>
            <p:spPr>
              <a:xfrm>
                <a:off x="5705050" y="2232200"/>
                <a:ext cx="255675" cy="98675"/>
              </a:xfrm>
              <a:custGeom>
                <a:avLst/>
                <a:gdLst/>
                <a:ahLst/>
                <a:cxnLst/>
                <a:rect l="l" t="t" r="r" b="b"/>
                <a:pathLst>
                  <a:path w="10227" h="3947" extrusionOk="0">
                    <a:moveTo>
                      <a:pt x="8582" y="1"/>
                    </a:moveTo>
                    <a:cubicBezTo>
                      <a:pt x="8521" y="1"/>
                      <a:pt x="8459" y="5"/>
                      <a:pt x="8396" y="12"/>
                    </a:cubicBezTo>
                    <a:lnTo>
                      <a:pt x="1454" y="864"/>
                    </a:lnTo>
                    <a:cubicBezTo>
                      <a:pt x="602" y="964"/>
                      <a:pt x="0" y="1741"/>
                      <a:pt x="101" y="2593"/>
                    </a:cubicBezTo>
                    <a:cubicBezTo>
                      <a:pt x="201" y="3370"/>
                      <a:pt x="878" y="3947"/>
                      <a:pt x="1655" y="3947"/>
                    </a:cubicBezTo>
                    <a:lnTo>
                      <a:pt x="1830" y="3947"/>
                    </a:lnTo>
                    <a:lnTo>
                      <a:pt x="8772" y="3095"/>
                    </a:lnTo>
                    <a:cubicBezTo>
                      <a:pt x="9625" y="2994"/>
                      <a:pt x="10226" y="2217"/>
                      <a:pt x="10126" y="1365"/>
                    </a:cubicBezTo>
                    <a:cubicBezTo>
                      <a:pt x="10033" y="575"/>
                      <a:pt x="9359" y="1"/>
                      <a:pt x="8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1"/>
              <p:cNvSpPr/>
              <p:nvPr/>
            </p:nvSpPr>
            <p:spPr>
              <a:xfrm>
                <a:off x="5773975" y="2341275"/>
                <a:ext cx="231850" cy="176950"/>
              </a:xfrm>
              <a:custGeom>
                <a:avLst/>
                <a:gdLst/>
                <a:ahLst/>
                <a:cxnLst/>
                <a:rect l="l" t="t" r="r" b="b"/>
                <a:pathLst>
                  <a:path w="9274" h="7078" extrusionOk="0">
                    <a:moveTo>
                      <a:pt x="7522" y="0"/>
                    </a:moveTo>
                    <a:cubicBezTo>
                      <a:pt x="7218" y="0"/>
                      <a:pt x="6911" y="93"/>
                      <a:pt x="6642" y="285"/>
                    </a:cubicBezTo>
                    <a:lnTo>
                      <a:pt x="878" y="4245"/>
                    </a:lnTo>
                    <a:cubicBezTo>
                      <a:pt x="176" y="4722"/>
                      <a:pt x="0" y="5699"/>
                      <a:pt x="502" y="6401"/>
                    </a:cubicBezTo>
                    <a:cubicBezTo>
                      <a:pt x="802" y="6852"/>
                      <a:pt x="1279" y="7078"/>
                      <a:pt x="1780" y="7078"/>
                    </a:cubicBezTo>
                    <a:cubicBezTo>
                      <a:pt x="2081" y="7078"/>
                      <a:pt x="2381" y="7002"/>
                      <a:pt x="2657" y="6802"/>
                    </a:cubicBezTo>
                    <a:lnTo>
                      <a:pt x="8396" y="2842"/>
                    </a:lnTo>
                    <a:cubicBezTo>
                      <a:pt x="9098" y="2341"/>
                      <a:pt x="9274" y="1388"/>
                      <a:pt x="8797" y="686"/>
                    </a:cubicBezTo>
                    <a:cubicBezTo>
                      <a:pt x="8489" y="239"/>
                      <a:pt x="8009" y="0"/>
                      <a:pt x="75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1"/>
              <p:cNvSpPr/>
              <p:nvPr/>
            </p:nvSpPr>
            <p:spPr>
              <a:xfrm>
                <a:off x="5916825" y="2424825"/>
                <a:ext cx="174225" cy="230000"/>
              </a:xfrm>
              <a:custGeom>
                <a:avLst/>
                <a:gdLst/>
                <a:ahLst/>
                <a:cxnLst/>
                <a:rect l="l" t="t" r="r" b="b"/>
                <a:pathLst>
                  <a:path w="6969" h="9200" extrusionOk="0">
                    <a:moveTo>
                      <a:pt x="5206" y="1"/>
                    </a:moveTo>
                    <a:cubicBezTo>
                      <a:pt x="4658" y="1"/>
                      <a:pt x="4125" y="292"/>
                      <a:pt x="3835" y="803"/>
                    </a:cubicBezTo>
                    <a:lnTo>
                      <a:pt x="427" y="6893"/>
                    </a:lnTo>
                    <a:cubicBezTo>
                      <a:pt x="1" y="7645"/>
                      <a:pt x="276" y="8598"/>
                      <a:pt x="1028" y="8999"/>
                    </a:cubicBezTo>
                    <a:cubicBezTo>
                      <a:pt x="1279" y="9149"/>
                      <a:pt x="1529" y="9199"/>
                      <a:pt x="1780" y="9199"/>
                    </a:cubicBezTo>
                    <a:cubicBezTo>
                      <a:pt x="2331" y="9199"/>
                      <a:pt x="2858" y="8924"/>
                      <a:pt x="3133" y="8397"/>
                    </a:cubicBezTo>
                    <a:lnTo>
                      <a:pt x="6567" y="2332"/>
                    </a:lnTo>
                    <a:cubicBezTo>
                      <a:pt x="6968" y="1580"/>
                      <a:pt x="6717" y="628"/>
                      <a:pt x="5966" y="202"/>
                    </a:cubicBezTo>
                    <a:cubicBezTo>
                      <a:pt x="5725" y="65"/>
                      <a:pt x="5464" y="1"/>
                      <a:pt x="52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1"/>
              <p:cNvSpPr/>
              <p:nvPr/>
            </p:nvSpPr>
            <p:spPr>
              <a:xfrm>
                <a:off x="6091650" y="2459150"/>
                <a:ext cx="93375" cy="252050"/>
              </a:xfrm>
              <a:custGeom>
                <a:avLst/>
                <a:gdLst/>
                <a:ahLst/>
                <a:cxnLst/>
                <a:rect l="l" t="t" r="r" b="b"/>
                <a:pathLst>
                  <a:path w="3735" h="10082" extrusionOk="0">
                    <a:moveTo>
                      <a:pt x="2101" y="1"/>
                    </a:moveTo>
                    <a:cubicBezTo>
                      <a:pt x="1324" y="1"/>
                      <a:pt x="624" y="629"/>
                      <a:pt x="577" y="1460"/>
                    </a:cubicBezTo>
                    <a:lnTo>
                      <a:pt x="75" y="8403"/>
                    </a:lnTo>
                    <a:cubicBezTo>
                      <a:pt x="0" y="9280"/>
                      <a:pt x="652" y="10007"/>
                      <a:pt x="1504" y="10082"/>
                    </a:cubicBezTo>
                    <a:lnTo>
                      <a:pt x="1629" y="10082"/>
                    </a:lnTo>
                    <a:cubicBezTo>
                      <a:pt x="2431" y="10082"/>
                      <a:pt x="3108" y="9455"/>
                      <a:pt x="3183" y="8628"/>
                    </a:cubicBezTo>
                    <a:lnTo>
                      <a:pt x="3684" y="1661"/>
                    </a:lnTo>
                    <a:cubicBezTo>
                      <a:pt x="3735" y="809"/>
                      <a:pt x="3108" y="82"/>
                      <a:pt x="2231" y="7"/>
                    </a:cubicBezTo>
                    <a:cubicBezTo>
                      <a:pt x="2187" y="3"/>
                      <a:pt x="2144" y="1"/>
                      <a:pt x="2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1"/>
              <p:cNvSpPr/>
              <p:nvPr/>
            </p:nvSpPr>
            <p:spPr>
              <a:xfrm>
                <a:off x="6221350" y="2469675"/>
                <a:ext cx="103400" cy="250925"/>
              </a:xfrm>
              <a:custGeom>
                <a:avLst/>
                <a:gdLst/>
                <a:ahLst/>
                <a:cxnLst/>
                <a:rect l="l" t="t" r="r" b="b"/>
                <a:pathLst>
                  <a:path w="4136" h="10037" extrusionOk="0">
                    <a:moveTo>
                      <a:pt x="1644" y="1"/>
                    </a:moveTo>
                    <a:cubicBezTo>
                      <a:pt x="1581" y="1"/>
                      <a:pt x="1518" y="4"/>
                      <a:pt x="1454" y="12"/>
                    </a:cubicBezTo>
                    <a:cubicBezTo>
                      <a:pt x="602" y="112"/>
                      <a:pt x="0" y="889"/>
                      <a:pt x="100" y="1741"/>
                    </a:cubicBezTo>
                    <a:lnTo>
                      <a:pt x="953" y="8658"/>
                    </a:lnTo>
                    <a:cubicBezTo>
                      <a:pt x="1053" y="9460"/>
                      <a:pt x="1704" y="10037"/>
                      <a:pt x="2481" y="10037"/>
                    </a:cubicBezTo>
                    <a:lnTo>
                      <a:pt x="2682" y="10037"/>
                    </a:lnTo>
                    <a:cubicBezTo>
                      <a:pt x="3534" y="9911"/>
                      <a:pt x="4136" y="9160"/>
                      <a:pt x="4035" y="8307"/>
                    </a:cubicBezTo>
                    <a:lnTo>
                      <a:pt x="3183" y="1365"/>
                    </a:lnTo>
                    <a:cubicBezTo>
                      <a:pt x="3090" y="575"/>
                      <a:pt x="2438" y="1"/>
                      <a:pt x="16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1"/>
              <p:cNvSpPr/>
              <p:nvPr/>
            </p:nvSpPr>
            <p:spPr>
              <a:xfrm>
                <a:off x="2272075" y="2184100"/>
                <a:ext cx="693625" cy="438750"/>
              </a:xfrm>
              <a:custGeom>
                <a:avLst/>
                <a:gdLst/>
                <a:ahLst/>
                <a:cxnLst/>
                <a:rect l="l" t="t" r="r" b="b"/>
                <a:pathLst>
                  <a:path w="27745" h="17550" extrusionOk="0">
                    <a:moveTo>
                      <a:pt x="13909" y="1"/>
                    </a:moveTo>
                    <a:cubicBezTo>
                      <a:pt x="13395" y="1"/>
                      <a:pt x="12877" y="35"/>
                      <a:pt x="12356" y="106"/>
                    </a:cubicBezTo>
                    <a:cubicBezTo>
                      <a:pt x="5013" y="1084"/>
                      <a:pt x="0" y="8878"/>
                      <a:pt x="1153" y="17550"/>
                    </a:cubicBezTo>
                    <a:lnTo>
                      <a:pt x="27745" y="13991"/>
                    </a:lnTo>
                    <a:cubicBezTo>
                      <a:pt x="26674" y="5957"/>
                      <a:pt x="20648" y="1"/>
                      <a:pt x="13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1"/>
              <p:cNvSpPr/>
              <p:nvPr/>
            </p:nvSpPr>
            <p:spPr>
              <a:xfrm>
                <a:off x="2889875" y="2294925"/>
                <a:ext cx="313300" cy="247100"/>
              </a:xfrm>
              <a:custGeom>
                <a:avLst/>
                <a:gdLst/>
                <a:ahLst/>
                <a:cxnLst/>
                <a:rect l="l" t="t" r="r" b="b"/>
                <a:pathLst>
                  <a:path w="12532" h="9884" extrusionOk="0">
                    <a:moveTo>
                      <a:pt x="5908" y="1"/>
                    </a:moveTo>
                    <a:cubicBezTo>
                      <a:pt x="5735" y="1"/>
                      <a:pt x="5562" y="12"/>
                      <a:pt x="5389" y="34"/>
                    </a:cubicBezTo>
                    <a:cubicBezTo>
                      <a:pt x="2131" y="485"/>
                      <a:pt x="0" y="4896"/>
                      <a:pt x="677" y="9884"/>
                    </a:cubicBezTo>
                    <a:lnTo>
                      <a:pt x="12532" y="8305"/>
                    </a:lnTo>
                    <a:cubicBezTo>
                      <a:pt x="11914" y="3557"/>
                      <a:pt x="9003" y="1"/>
                      <a:pt x="5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1"/>
              <p:cNvSpPr/>
              <p:nvPr/>
            </p:nvSpPr>
            <p:spPr>
              <a:xfrm>
                <a:off x="2129225" y="2464150"/>
                <a:ext cx="258775" cy="180025"/>
              </a:xfrm>
              <a:custGeom>
                <a:avLst/>
                <a:gdLst/>
                <a:ahLst/>
                <a:cxnLst/>
                <a:rect l="l" t="t" r="r" b="b"/>
                <a:pathLst>
                  <a:path w="10351" h="7201" extrusionOk="0">
                    <a:moveTo>
                      <a:pt x="5031" y="1"/>
                    </a:moveTo>
                    <a:cubicBezTo>
                      <a:pt x="4867" y="1"/>
                      <a:pt x="4702" y="11"/>
                      <a:pt x="4536" y="32"/>
                    </a:cubicBezTo>
                    <a:cubicBezTo>
                      <a:pt x="1805" y="408"/>
                      <a:pt x="0" y="3616"/>
                      <a:pt x="476" y="7200"/>
                    </a:cubicBezTo>
                    <a:lnTo>
                      <a:pt x="10351" y="5872"/>
                    </a:lnTo>
                    <a:cubicBezTo>
                      <a:pt x="9904" y="2505"/>
                      <a:pt x="7576" y="1"/>
                      <a:pt x="5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1"/>
              <p:cNvSpPr/>
              <p:nvPr/>
            </p:nvSpPr>
            <p:spPr>
              <a:xfrm>
                <a:off x="4043375" y="2053975"/>
                <a:ext cx="407925" cy="350225"/>
              </a:xfrm>
              <a:custGeom>
                <a:avLst/>
                <a:gdLst/>
                <a:ahLst/>
                <a:cxnLst/>
                <a:rect l="l" t="t" r="r" b="b"/>
                <a:pathLst>
                  <a:path w="16317" h="14009" extrusionOk="0">
                    <a:moveTo>
                      <a:pt x="7659" y="0"/>
                    </a:moveTo>
                    <a:cubicBezTo>
                      <a:pt x="7504" y="0"/>
                      <a:pt x="7349" y="8"/>
                      <a:pt x="7194" y="23"/>
                    </a:cubicBezTo>
                    <a:cubicBezTo>
                      <a:pt x="2883" y="449"/>
                      <a:pt x="1" y="6715"/>
                      <a:pt x="728" y="14008"/>
                    </a:cubicBezTo>
                    <a:lnTo>
                      <a:pt x="16317" y="12429"/>
                    </a:lnTo>
                    <a:cubicBezTo>
                      <a:pt x="15616" y="5423"/>
                      <a:pt x="11795" y="0"/>
                      <a:pt x="7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1"/>
              <p:cNvSpPr/>
              <p:nvPr/>
            </p:nvSpPr>
            <p:spPr>
              <a:xfrm>
                <a:off x="3806550" y="2350475"/>
                <a:ext cx="151650" cy="78775"/>
              </a:xfrm>
              <a:custGeom>
                <a:avLst/>
                <a:gdLst/>
                <a:ahLst/>
                <a:cxnLst/>
                <a:rect l="l" t="t" r="r" b="b"/>
                <a:pathLst>
                  <a:path w="6066" h="3151" extrusionOk="0">
                    <a:moveTo>
                      <a:pt x="3160" y="0"/>
                    </a:moveTo>
                    <a:cubicBezTo>
                      <a:pt x="3052" y="0"/>
                      <a:pt x="2942" y="6"/>
                      <a:pt x="2832" y="18"/>
                    </a:cubicBezTo>
                    <a:cubicBezTo>
                      <a:pt x="1203" y="168"/>
                      <a:pt x="0" y="1572"/>
                      <a:pt x="176" y="3151"/>
                    </a:cubicBezTo>
                    <a:lnTo>
                      <a:pt x="6065" y="2574"/>
                    </a:lnTo>
                    <a:cubicBezTo>
                      <a:pt x="5925" y="1102"/>
                      <a:pt x="4652" y="0"/>
                      <a:pt x="3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1"/>
              <p:cNvSpPr/>
              <p:nvPr/>
            </p:nvSpPr>
            <p:spPr>
              <a:xfrm>
                <a:off x="4409925" y="2289800"/>
                <a:ext cx="151650" cy="79300"/>
              </a:xfrm>
              <a:custGeom>
                <a:avLst/>
                <a:gdLst/>
                <a:ahLst/>
                <a:cxnLst/>
                <a:rect l="l" t="t" r="r" b="b"/>
                <a:pathLst>
                  <a:path w="6066" h="3172" extrusionOk="0">
                    <a:moveTo>
                      <a:pt x="3124" y="0"/>
                    </a:moveTo>
                    <a:cubicBezTo>
                      <a:pt x="3028" y="0"/>
                      <a:pt x="2930" y="5"/>
                      <a:pt x="2833" y="14"/>
                    </a:cubicBezTo>
                    <a:cubicBezTo>
                      <a:pt x="1204" y="189"/>
                      <a:pt x="1" y="1593"/>
                      <a:pt x="151" y="3172"/>
                    </a:cubicBezTo>
                    <a:lnTo>
                      <a:pt x="6066" y="2570"/>
                    </a:lnTo>
                    <a:cubicBezTo>
                      <a:pt x="5924" y="1086"/>
                      <a:pt x="4632" y="0"/>
                      <a:pt x="3124" y="0"/>
                    </a:cubicBezTo>
                    <a:close/>
                  </a:path>
                </a:pathLst>
              </a:custGeom>
              <a:solidFill>
                <a:srgbClr val="D4A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1"/>
              <p:cNvSpPr/>
              <p:nvPr/>
            </p:nvSpPr>
            <p:spPr>
              <a:xfrm>
                <a:off x="3931850" y="2242950"/>
                <a:ext cx="166700" cy="173150"/>
              </a:xfrm>
              <a:custGeom>
                <a:avLst/>
                <a:gdLst/>
                <a:ahLst/>
                <a:cxnLst/>
                <a:rect l="l" t="t" r="r" b="b"/>
                <a:pathLst>
                  <a:path w="6668" h="6926" extrusionOk="0">
                    <a:moveTo>
                      <a:pt x="3012" y="0"/>
                    </a:moveTo>
                    <a:cubicBezTo>
                      <a:pt x="2961" y="0"/>
                      <a:pt x="2909" y="3"/>
                      <a:pt x="2858" y="8"/>
                    </a:cubicBezTo>
                    <a:cubicBezTo>
                      <a:pt x="1103" y="183"/>
                      <a:pt x="1" y="3291"/>
                      <a:pt x="377" y="6925"/>
                    </a:cubicBezTo>
                    <a:lnTo>
                      <a:pt x="6667" y="6299"/>
                    </a:lnTo>
                    <a:cubicBezTo>
                      <a:pt x="6303" y="2748"/>
                      <a:pt x="4687" y="0"/>
                      <a:pt x="3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51"/>
            <p:cNvGrpSpPr/>
            <p:nvPr/>
          </p:nvGrpSpPr>
          <p:grpSpPr>
            <a:xfrm>
              <a:off x="0" y="3361250"/>
              <a:ext cx="9272716" cy="2151396"/>
              <a:chOff x="0" y="3361250"/>
              <a:chExt cx="9272716" cy="2151396"/>
            </a:xfrm>
          </p:grpSpPr>
          <p:sp>
            <p:nvSpPr>
              <p:cNvPr id="2066" name="Google Shape;2066;p51"/>
              <p:cNvSpPr/>
              <p:nvPr/>
            </p:nvSpPr>
            <p:spPr>
              <a:xfrm>
                <a:off x="0" y="4088375"/>
                <a:ext cx="9143972"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1"/>
              <p:cNvSpPr/>
              <p:nvPr/>
            </p:nvSpPr>
            <p:spPr>
              <a:xfrm>
                <a:off x="0" y="3361250"/>
                <a:ext cx="5221225" cy="2008150"/>
              </a:xfrm>
              <a:custGeom>
                <a:avLst/>
                <a:gdLst/>
                <a:ahLst/>
                <a:cxnLst/>
                <a:rect l="l" t="t" r="r" b="b"/>
                <a:pathLst>
                  <a:path w="208849" h="80326" extrusionOk="0">
                    <a:moveTo>
                      <a:pt x="98576" y="0"/>
                    </a:moveTo>
                    <a:cubicBezTo>
                      <a:pt x="98292" y="0"/>
                      <a:pt x="98006" y="16"/>
                      <a:pt x="97720" y="49"/>
                    </a:cubicBezTo>
                    <a:lnTo>
                      <a:pt x="0" y="11428"/>
                    </a:lnTo>
                    <a:lnTo>
                      <a:pt x="0" y="80325"/>
                    </a:lnTo>
                    <a:lnTo>
                      <a:pt x="208848" y="80325"/>
                    </a:lnTo>
                    <a:lnTo>
                      <a:pt x="208848" y="47744"/>
                    </a:lnTo>
                    <a:cubicBezTo>
                      <a:pt x="198021" y="42781"/>
                      <a:pt x="167269" y="39097"/>
                      <a:pt x="146116" y="37042"/>
                    </a:cubicBezTo>
                    <a:cubicBezTo>
                      <a:pt x="139550" y="36390"/>
                      <a:pt x="133309" y="34310"/>
                      <a:pt x="127770" y="30977"/>
                    </a:cubicBezTo>
                    <a:cubicBezTo>
                      <a:pt x="125088" y="29398"/>
                      <a:pt x="122582" y="27493"/>
                      <a:pt x="120301" y="25337"/>
                    </a:cubicBezTo>
                    <a:cubicBezTo>
                      <a:pt x="117595" y="22781"/>
                      <a:pt x="115189" y="19874"/>
                      <a:pt x="113184" y="16666"/>
                    </a:cubicBezTo>
                    <a:lnTo>
                      <a:pt x="109524" y="10826"/>
                    </a:lnTo>
                    <a:lnTo>
                      <a:pt x="107369" y="7393"/>
                    </a:lnTo>
                    <a:lnTo>
                      <a:pt x="105615" y="4636"/>
                    </a:lnTo>
                    <a:lnTo>
                      <a:pt x="104913" y="3483"/>
                    </a:lnTo>
                    <a:cubicBezTo>
                      <a:pt x="103537" y="1295"/>
                      <a:pt x="101126" y="0"/>
                      <a:pt x="98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1"/>
              <p:cNvSpPr/>
              <p:nvPr/>
            </p:nvSpPr>
            <p:spPr>
              <a:xfrm>
                <a:off x="0" y="3994675"/>
                <a:ext cx="3194900" cy="399150"/>
              </a:xfrm>
              <a:custGeom>
                <a:avLst/>
                <a:gdLst/>
                <a:ahLst/>
                <a:cxnLst/>
                <a:rect l="l" t="t" r="r" b="b"/>
                <a:pathLst>
                  <a:path w="127796" h="15966" extrusionOk="0">
                    <a:moveTo>
                      <a:pt x="120301" y="0"/>
                    </a:moveTo>
                    <a:lnTo>
                      <a:pt x="125" y="13534"/>
                    </a:lnTo>
                    <a:lnTo>
                      <a:pt x="0" y="15965"/>
                    </a:lnTo>
                    <a:lnTo>
                      <a:pt x="127795" y="5665"/>
                    </a:lnTo>
                    <a:cubicBezTo>
                      <a:pt x="125113" y="4061"/>
                      <a:pt x="122582" y="2156"/>
                      <a:pt x="120301"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1"/>
              <p:cNvSpPr/>
              <p:nvPr/>
            </p:nvSpPr>
            <p:spPr>
              <a:xfrm>
                <a:off x="0" y="3477125"/>
                <a:ext cx="2684225" cy="629100"/>
              </a:xfrm>
              <a:custGeom>
                <a:avLst/>
                <a:gdLst/>
                <a:ahLst/>
                <a:cxnLst/>
                <a:rect l="l" t="t" r="r" b="b"/>
                <a:pathLst>
                  <a:path w="107369" h="25164" extrusionOk="0">
                    <a:moveTo>
                      <a:pt x="105640" y="1"/>
                    </a:moveTo>
                    <a:lnTo>
                      <a:pt x="0" y="20251"/>
                    </a:lnTo>
                    <a:lnTo>
                      <a:pt x="0" y="25164"/>
                    </a:lnTo>
                    <a:lnTo>
                      <a:pt x="107369" y="2758"/>
                    </a:lnTo>
                    <a:lnTo>
                      <a:pt x="105640" y="1"/>
                    </a:ln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1"/>
              <p:cNvSpPr/>
              <p:nvPr/>
            </p:nvSpPr>
            <p:spPr>
              <a:xfrm>
                <a:off x="0" y="3362475"/>
                <a:ext cx="2443000" cy="430475"/>
              </a:xfrm>
              <a:custGeom>
                <a:avLst/>
                <a:gdLst/>
                <a:ahLst/>
                <a:cxnLst/>
                <a:rect l="l" t="t" r="r" b="b"/>
                <a:pathLst>
                  <a:path w="97720" h="17219" extrusionOk="0">
                    <a:moveTo>
                      <a:pt x="97720" y="0"/>
                    </a:moveTo>
                    <a:lnTo>
                      <a:pt x="0" y="11379"/>
                    </a:lnTo>
                    <a:lnTo>
                      <a:pt x="0" y="17218"/>
                    </a:lnTo>
                    <a:lnTo>
                      <a:pt x="97720" y="0"/>
                    </a:ln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1"/>
              <p:cNvSpPr/>
              <p:nvPr/>
            </p:nvSpPr>
            <p:spPr>
              <a:xfrm>
                <a:off x="2089600" y="3745775"/>
                <a:ext cx="421625" cy="312875"/>
              </a:xfrm>
              <a:custGeom>
                <a:avLst/>
                <a:gdLst/>
                <a:ahLst/>
                <a:cxnLst/>
                <a:rect l="l" t="t" r="r" b="b"/>
                <a:pathLst>
                  <a:path w="16865" h="12515" extrusionOk="0">
                    <a:moveTo>
                      <a:pt x="6695" y="0"/>
                    </a:moveTo>
                    <a:cubicBezTo>
                      <a:pt x="6509" y="0"/>
                      <a:pt x="6324" y="10"/>
                      <a:pt x="6141" y="32"/>
                    </a:cubicBezTo>
                    <a:cubicBezTo>
                      <a:pt x="0" y="708"/>
                      <a:pt x="1955" y="7074"/>
                      <a:pt x="4988" y="10207"/>
                    </a:cubicBezTo>
                    <a:cubicBezTo>
                      <a:pt x="6527" y="11796"/>
                      <a:pt x="8487" y="12515"/>
                      <a:pt x="10269" y="12515"/>
                    </a:cubicBezTo>
                    <a:cubicBezTo>
                      <a:pt x="13942" y="12515"/>
                      <a:pt x="16864" y="9461"/>
                      <a:pt x="13810" y="4668"/>
                    </a:cubicBezTo>
                    <a:cubicBezTo>
                      <a:pt x="12193" y="2137"/>
                      <a:pt x="9370" y="0"/>
                      <a:pt x="6695"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1"/>
              <p:cNvSpPr/>
              <p:nvPr/>
            </p:nvSpPr>
            <p:spPr>
              <a:xfrm>
                <a:off x="1538850" y="3918225"/>
                <a:ext cx="174825" cy="135375"/>
              </a:xfrm>
              <a:custGeom>
                <a:avLst/>
                <a:gdLst/>
                <a:ahLst/>
                <a:cxnLst/>
                <a:rect l="l" t="t" r="r" b="b"/>
                <a:pathLst>
                  <a:path w="6993" h="5415" extrusionOk="0">
                    <a:moveTo>
                      <a:pt x="3484" y="1"/>
                    </a:moveTo>
                    <a:cubicBezTo>
                      <a:pt x="0" y="1"/>
                      <a:pt x="0" y="5414"/>
                      <a:pt x="3484" y="5414"/>
                    </a:cubicBezTo>
                    <a:cubicBezTo>
                      <a:pt x="6993" y="5414"/>
                      <a:pt x="6993" y="1"/>
                      <a:pt x="3484"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1"/>
              <p:cNvSpPr/>
              <p:nvPr/>
            </p:nvSpPr>
            <p:spPr>
              <a:xfrm>
                <a:off x="2217425" y="4346050"/>
                <a:ext cx="119075" cy="117525"/>
              </a:xfrm>
              <a:custGeom>
                <a:avLst/>
                <a:gdLst/>
                <a:ahLst/>
                <a:cxnLst/>
                <a:rect l="l" t="t" r="r" b="b"/>
                <a:pathLst>
                  <a:path w="4763" h="4701" extrusionOk="0">
                    <a:moveTo>
                      <a:pt x="2249" y="1"/>
                    </a:moveTo>
                    <a:cubicBezTo>
                      <a:pt x="2010" y="1"/>
                      <a:pt x="1772" y="72"/>
                      <a:pt x="1554" y="181"/>
                    </a:cubicBezTo>
                    <a:cubicBezTo>
                      <a:pt x="1278" y="281"/>
                      <a:pt x="1053" y="407"/>
                      <a:pt x="852" y="632"/>
                    </a:cubicBezTo>
                    <a:cubicBezTo>
                      <a:pt x="827" y="632"/>
                      <a:pt x="827" y="657"/>
                      <a:pt x="802" y="682"/>
                    </a:cubicBezTo>
                    <a:cubicBezTo>
                      <a:pt x="727" y="733"/>
                      <a:pt x="677" y="783"/>
                      <a:pt x="627" y="833"/>
                    </a:cubicBezTo>
                    <a:cubicBezTo>
                      <a:pt x="251" y="1259"/>
                      <a:pt x="25" y="1760"/>
                      <a:pt x="25" y="2337"/>
                    </a:cubicBezTo>
                    <a:cubicBezTo>
                      <a:pt x="0" y="2763"/>
                      <a:pt x="126" y="3214"/>
                      <a:pt x="351" y="3565"/>
                    </a:cubicBezTo>
                    <a:cubicBezTo>
                      <a:pt x="602" y="3941"/>
                      <a:pt x="627" y="3966"/>
                      <a:pt x="928" y="4191"/>
                    </a:cubicBezTo>
                    <a:cubicBezTo>
                      <a:pt x="1053" y="4266"/>
                      <a:pt x="1103" y="4342"/>
                      <a:pt x="1228" y="4392"/>
                    </a:cubicBezTo>
                    <a:cubicBezTo>
                      <a:pt x="1611" y="4600"/>
                      <a:pt x="2017" y="4700"/>
                      <a:pt x="2431" y="4700"/>
                    </a:cubicBezTo>
                    <a:cubicBezTo>
                      <a:pt x="2614" y="4700"/>
                      <a:pt x="2798" y="4681"/>
                      <a:pt x="2983" y="4642"/>
                    </a:cubicBezTo>
                    <a:cubicBezTo>
                      <a:pt x="3384" y="4542"/>
                      <a:pt x="3760" y="4317"/>
                      <a:pt x="4035" y="4041"/>
                    </a:cubicBezTo>
                    <a:cubicBezTo>
                      <a:pt x="4336" y="3740"/>
                      <a:pt x="4537" y="3364"/>
                      <a:pt x="4637" y="2988"/>
                    </a:cubicBezTo>
                    <a:cubicBezTo>
                      <a:pt x="4762" y="2537"/>
                      <a:pt x="4737" y="2261"/>
                      <a:pt x="4637" y="1810"/>
                    </a:cubicBezTo>
                    <a:cubicBezTo>
                      <a:pt x="4612" y="1585"/>
                      <a:pt x="4512" y="1409"/>
                      <a:pt x="4411" y="1209"/>
                    </a:cubicBezTo>
                    <a:cubicBezTo>
                      <a:pt x="4035" y="457"/>
                      <a:pt x="3183" y="6"/>
                      <a:pt x="2356" y="6"/>
                    </a:cubicBezTo>
                    <a:cubicBezTo>
                      <a:pt x="2321" y="2"/>
                      <a:pt x="2285" y="1"/>
                      <a:pt x="2249"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1"/>
              <p:cNvSpPr/>
              <p:nvPr/>
            </p:nvSpPr>
            <p:spPr>
              <a:xfrm>
                <a:off x="135950" y="4111225"/>
                <a:ext cx="147275" cy="114050"/>
              </a:xfrm>
              <a:custGeom>
                <a:avLst/>
                <a:gdLst/>
                <a:ahLst/>
                <a:cxnLst/>
                <a:rect l="l" t="t" r="r" b="b"/>
                <a:pathLst>
                  <a:path w="5891" h="4562" extrusionOk="0">
                    <a:moveTo>
                      <a:pt x="2933" y="0"/>
                    </a:moveTo>
                    <a:cubicBezTo>
                      <a:pt x="1" y="0"/>
                      <a:pt x="1" y="4562"/>
                      <a:pt x="2933" y="4562"/>
                    </a:cubicBezTo>
                    <a:cubicBezTo>
                      <a:pt x="5865" y="4562"/>
                      <a:pt x="5890" y="0"/>
                      <a:pt x="2933"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1"/>
              <p:cNvSpPr/>
              <p:nvPr/>
            </p:nvSpPr>
            <p:spPr>
              <a:xfrm>
                <a:off x="380325" y="4272200"/>
                <a:ext cx="121575" cy="121025"/>
              </a:xfrm>
              <a:custGeom>
                <a:avLst/>
                <a:gdLst/>
                <a:ahLst/>
                <a:cxnLst/>
                <a:rect l="l" t="t" r="r" b="b"/>
                <a:pathLst>
                  <a:path w="4863" h="4841" extrusionOk="0">
                    <a:moveTo>
                      <a:pt x="2627" y="1"/>
                    </a:moveTo>
                    <a:cubicBezTo>
                      <a:pt x="2603" y="1"/>
                      <a:pt x="2580" y="1"/>
                      <a:pt x="2557" y="2"/>
                    </a:cubicBezTo>
                    <a:cubicBezTo>
                      <a:pt x="1955" y="27"/>
                      <a:pt x="1379" y="253"/>
                      <a:pt x="953" y="679"/>
                    </a:cubicBezTo>
                    <a:cubicBezTo>
                      <a:pt x="852" y="779"/>
                      <a:pt x="777" y="854"/>
                      <a:pt x="677" y="955"/>
                    </a:cubicBezTo>
                    <a:cubicBezTo>
                      <a:pt x="451" y="1155"/>
                      <a:pt x="301" y="1406"/>
                      <a:pt x="201" y="1682"/>
                    </a:cubicBezTo>
                    <a:cubicBezTo>
                      <a:pt x="50" y="1957"/>
                      <a:pt x="0" y="2258"/>
                      <a:pt x="0" y="2559"/>
                    </a:cubicBezTo>
                    <a:cubicBezTo>
                      <a:pt x="0" y="2885"/>
                      <a:pt x="50" y="3160"/>
                      <a:pt x="201" y="3436"/>
                    </a:cubicBezTo>
                    <a:cubicBezTo>
                      <a:pt x="301" y="3712"/>
                      <a:pt x="451" y="3962"/>
                      <a:pt x="677" y="4163"/>
                    </a:cubicBezTo>
                    <a:cubicBezTo>
                      <a:pt x="1086" y="4548"/>
                      <a:pt x="1635" y="4841"/>
                      <a:pt x="2211" y="4841"/>
                    </a:cubicBezTo>
                    <a:cubicBezTo>
                      <a:pt x="2234" y="4841"/>
                      <a:pt x="2257" y="4840"/>
                      <a:pt x="2281" y="4839"/>
                    </a:cubicBezTo>
                    <a:cubicBezTo>
                      <a:pt x="2882" y="4814"/>
                      <a:pt x="3459" y="4614"/>
                      <a:pt x="3910" y="4163"/>
                    </a:cubicBezTo>
                    <a:lnTo>
                      <a:pt x="4161" y="3912"/>
                    </a:lnTo>
                    <a:cubicBezTo>
                      <a:pt x="4386" y="3687"/>
                      <a:pt x="4562" y="3461"/>
                      <a:pt x="4637" y="3160"/>
                    </a:cubicBezTo>
                    <a:cubicBezTo>
                      <a:pt x="4787" y="2910"/>
                      <a:pt x="4862" y="2609"/>
                      <a:pt x="4837" y="2283"/>
                    </a:cubicBezTo>
                    <a:cubicBezTo>
                      <a:pt x="4862" y="1982"/>
                      <a:pt x="4787" y="1682"/>
                      <a:pt x="4637" y="1406"/>
                    </a:cubicBezTo>
                    <a:cubicBezTo>
                      <a:pt x="4562" y="1130"/>
                      <a:pt x="4386" y="879"/>
                      <a:pt x="4161" y="679"/>
                    </a:cubicBezTo>
                    <a:cubicBezTo>
                      <a:pt x="3751" y="294"/>
                      <a:pt x="3203" y="1"/>
                      <a:pt x="2627"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p:cNvSpPr/>
              <p:nvPr/>
            </p:nvSpPr>
            <p:spPr>
              <a:xfrm>
                <a:off x="4061425" y="4471500"/>
                <a:ext cx="126575" cy="104650"/>
              </a:xfrm>
              <a:custGeom>
                <a:avLst/>
                <a:gdLst/>
                <a:ahLst/>
                <a:cxnLst/>
                <a:rect l="l" t="t" r="r" b="b"/>
                <a:pathLst>
                  <a:path w="5063" h="4186" extrusionOk="0">
                    <a:moveTo>
                      <a:pt x="2130" y="0"/>
                    </a:moveTo>
                    <a:cubicBezTo>
                      <a:pt x="1579" y="0"/>
                      <a:pt x="1028" y="226"/>
                      <a:pt x="652" y="602"/>
                    </a:cubicBezTo>
                    <a:cubicBezTo>
                      <a:pt x="276" y="978"/>
                      <a:pt x="0" y="1579"/>
                      <a:pt x="25" y="2080"/>
                    </a:cubicBezTo>
                    <a:cubicBezTo>
                      <a:pt x="50" y="2632"/>
                      <a:pt x="226" y="3183"/>
                      <a:pt x="652" y="3559"/>
                    </a:cubicBezTo>
                    <a:cubicBezTo>
                      <a:pt x="1053" y="3935"/>
                      <a:pt x="1554" y="4186"/>
                      <a:pt x="2130" y="4186"/>
                    </a:cubicBezTo>
                    <a:lnTo>
                      <a:pt x="2957" y="4186"/>
                    </a:lnTo>
                    <a:cubicBezTo>
                      <a:pt x="3484" y="4186"/>
                      <a:pt x="4060" y="3935"/>
                      <a:pt x="4436" y="3559"/>
                    </a:cubicBezTo>
                    <a:cubicBezTo>
                      <a:pt x="4787" y="3208"/>
                      <a:pt x="5063" y="2607"/>
                      <a:pt x="5038" y="2080"/>
                    </a:cubicBezTo>
                    <a:cubicBezTo>
                      <a:pt x="5013" y="1554"/>
                      <a:pt x="4837" y="978"/>
                      <a:pt x="4436" y="602"/>
                    </a:cubicBezTo>
                    <a:cubicBezTo>
                      <a:pt x="4035" y="226"/>
                      <a:pt x="3534" y="0"/>
                      <a:pt x="2957"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p:cNvSpPr/>
              <p:nvPr/>
            </p:nvSpPr>
            <p:spPr>
              <a:xfrm>
                <a:off x="4804525" y="4953325"/>
                <a:ext cx="105925" cy="94000"/>
              </a:xfrm>
              <a:custGeom>
                <a:avLst/>
                <a:gdLst/>
                <a:ahLst/>
                <a:cxnLst/>
                <a:rect l="l" t="t" r="r" b="b"/>
                <a:pathLst>
                  <a:path w="4237" h="3760" extrusionOk="0">
                    <a:moveTo>
                      <a:pt x="1905" y="1"/>
                    </a:moveTo>
                    <a:cubicBezTo>
                      <a:pt x="1429" y="1"/>
                      <a:pt x="928" y="226"/>
                      <a:pt x="577" y="552"/>
                    </a:cubicBezTo>
                    <a:cubicBezTo>
                      <a:pt x="251" y="878"/>
                      <a:pt x="0" y="1429"/>
                      <a:pt x="26" y="1880"/>
                    </a:cubicBezTo>
                    <a:cubicBezTo>
                      <a:pt x="51" y="2382"/>
                      <a:pt x="226" y="2883"/>
                      <a:pt x="577" y="3209"/>
                    </a:cubicBezTo>
                    <a:cubicBezTo>
                      <a:pt x="953" y="3559"/>
                      <a:pt x="1404" y="3760"/>
                      <a:pt x="1905" y="3760"/>
                    </a:cubicBezTo>
                    <a:lnTo>
                      <a:pt x="2331" y="3760"/>
                    </a:lnTo>
                    <a:cubicBezTo>
                      <a:pt x="2808" y="3760"/>
                      <a:pt x="3309" y="3559"/>
                      <a:pt x="3660" y="3209"/>
                    </a:cubicBezTo>
                    <a:cubicBezTo>
                      <a:pt x="3985" y="2883"/>
                      <a:pt x="4236" y="2356"/>
                      <a:pt x="4211" y="1880"/>
                    </a:cubicBezTo>
                    <a:cubicBezTo>
                      <a:pt x="4186" y="1404"/>
                      <a:pt x="4036" y="903"/>
                      <a:pt x="3660" y="552"/>
                    </a:cubicBezTo>
                    <a:cubicBezTo>
                      <a:pt x="3284" y="226"/>
                      <a:pt x="2833" y="1"/>
                      <a:pt x="2331" y="1"/>
                    </a:cubicBezTo>
                    <a:close/>
                  </a:path>
                </a:pathLst>
              </a:custGeom>
              <a:solidFill>
                <a:srgbClr val="AD7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p:cNvSpPr/>
              <p:nvPr/>
            </p:nvSpPr>
            <p:spPr>
              <a:xfrm>
                <a:off x="4489466" y="4433171"/>
                <a:ext cx="4783250" cy="1079475"/>
              </a:xfrm>
              <a:custGeom>
                <a:avLst/>
                <a:gdLst/>
                <a:ahLst/>
                <a:cxnLst/>
                <a:rect l="l" t="t" r="r" b="b"/>
                <a:pathLst>
                  <a:path w="191330" h="43179" extrusionOk="0">
                    <a:moveTo>
                      <a:pt x="3571" y="471"/>
                    </a:moveTo>
                    <a:cubicBezTo>
                      <a:pt x="11333" y="-2946"/>
                      <a:pt x="51589" y="13214"/>
                      <a:pt x="73078" y="17153"/>
                    </a:cubicBezTo>
                    <a:cubicBezTo>
                      <a:pt x="94567" y="21092"/>
                      <a:pt x="113218" y="23177"/>
                      <a:pt x="132506" y="24104"/>
                    </a:cubicBezTo>
                    <a:cubicBezTo>
                      <a:pt x="151794" y="25031"/>
                      <a:pt x="183304" y="19817"/>
                      <a:pt x="188807" y="22713"/>
                    </a:cubicBezTo>
                    <a:cubicBezTo>
                      <a:pt x="194310" y="25609"/>
                      <a:pt x="192572" y="38989"/>
                      <a:pt x="165522" y="41480"/>
                    </a:cubicBezTo>
                    <a:cubicBezTo>
                      <a:pt x="138472" y="43971"/>
                      <a:pt x="53501" y="44492"/>
                      <a:pt x="26509" y="37657"/>
                    </a:cubicBezTo>
                    <a:cubicBezTo>
                      <a:pt x="-483" y="30822"/>
                      <a:pt x="-4190" y="3888"/>
                      <a:pt x="3571" y="471"/>
                    </a:cubicBezTo>
                    <a:close/>
                  </a:path>
                </a:pathLst>
              </a:custGeom>
              <a:solidFill>
                <a:schemeClr val="accent1"/>
              </a:solidFill>
              <a:ln>
                <a:noFill/>
              </a:ln>
            </p:spPr>
          </p:sp>
          <p:sp>
            <p:nvSpPr>
              <p:cNvPr id="2079" name="Google Shape;2079;p51"/>
              <p:cNvSpPr/>
              <p:nvPr/>
            </p:nvSpPr>
            <p:spPr>
              <a:xfrm>
                <a:off x="0" y="4471075"/>
                <a:ext cx="5221225" cy="251075"/>
              </a:xfrm>
              <a:custGeom>
                <a:avLst/>
                <a:gdLst/>
                <a:ahLst/>
                <a:cxnLst/>
                <a:rect l="l" t="t" r="r" b="b"/>
                <a:pathLst>
                  <a:path w="208849" h="10043" extrusionOk="0">
                    <a:moveTo>
                      <a:pt x="420" y="1"/>
                    </a:moveTo>
                    <a:cubicBezTo>
                      <a:pt x="142" y="1"/>
                      <a:pt x="0" y="6"/>
                      <a:pt x="0" y="17"/>
                    </a:cubicBezTo>
                    <a:lnTo>
                      <a:pt x="0" y="8338"/>
                    </a:lnTo>
                    <a:lnTo>
                      <a:pt x="208848" y="10042"/>
                    </a:lnTo>
                    <a:lnTo>
                      <a:pt x="208848" y="7536"/>
                    </a:lnTo>
                    <a:cubicBezTo>
                      <a:pt x="208848" y="7536"/>
                      <a:pt x="10765" y="1"/>
                      <a:pt x="420"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1"/>
              <p:cNvSpPr/>
              <p:nvPr/>
            </p:nvSpPr>
            <p:spPr>
              <a:xfrm>
                <a:off x="3704900" y="4575125"/>
                <a:ext cx="130350" cy="114325"/>
              </a:xfrm>
              <a:custGeom>
                <a:avLst/>
                <a:gdLst/>
                <a:ahLst/>
                <a:cxnLst/>
                <a:rect l="l" t="t" r="r" b="b"/>
                <a:pathLst>
                  <a:path w="5214" h="4573" extrusionOk="0">
                    <a:moveTo>
                      <a:pt x="2139" y="1"/>
                    </a:moveTo>
                    <a:cubicBezTo>
                      <a:pt x="1979" y="1"/>
                      <a:pt x="1818" y="21"/>
                      <a:pt x="1654" y="66"/>
                    </a:cubicBezTo>
                    <a:cubicBezTo>
                      <a:pt x="1153" y="216"/>
                      <a:pt x="627" y="567"/>
                      <a:pt x="401" y="1018"/>
                    </a:cubicBezTo>
                    <a:cubicBezTo>
                      <a:pt x="151" y="1519"/>
                      <a:pt x="0" y="2096"/>
                      <a:pt x="176" y="2647"/>
                    </a:cubicBezTo>
                    <a:cubicBezTo>
                      <a:pt x="351" y="3123"/>
                      <a:pt x="652" y="3650"/>
                      <a:pt x="1153" y="3900"/>
                    </a:cubicBezTo>
                    <a:lnTo>
                      <a:pt x="1980" y="4301"/>
                    </a:lnTo>
                    <a:cubicBezTo>
                      <a:pt x="2321" y="4472"/>
                      <a:pt x="2685" y="4573"/>
                      <a:pt x="3056" y="4573"/>
                    </a:cubicBezTo>
                    <a:cubicBezTo>
                      <a:pt x="3231" y="4573"/>
                      <a:pt x="3408" y="4550"/>
                      <a:pt x="3584" y="4502"/>
                    </a:cubicBezTo>
                    <a:cubicBezTo>
                      <a:pt x="4086" y="4377"/>
                      <a:pt x="4612" y="4001"/>
                      <a:pt x="4837" y="3550"/>
                    </a:cubicBezTo>
                    <a:cubicBezTo>
                      <a:pt x="5088" y="3073"/>
                      <a:pt x="5213" y="2472"/>
                      <a:pt x="5063" y="1946"/>
                    </a:cubicBezTo>
                    <a:cubicBezTo>
                      <a:pt x="4888" y="1444"/>
                      <a:pt x="4587" y="918"/>
                      <a:pt x="4086" y="692"/>
                    </a:cubicBezTo>
                    <a:cubicBezTo>
                      <a:pt x="3810" y="567"/>
                      <a:pt x="3534" y="417"/>
                      <a:pt x="3258" y="291"/>
                    </a:cubicBezTo>
                    <a:cubicBezTo>
                      <a:pt x="2888" y="115"/>
                      <a:pt x="2518" y="1"/>
                      <a:pt x="2139"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1"/>
              <p:cNvSpPr/>
              <p:nvPr/>
            </p:nvSpPr>
            <p:spPr>
              <a:xfrm>
                <a:off x="0" y="4777750"/>
                <a:ext cx="8723101" cy="591650"/>
              </a:xfrm>
              <a:custGeom>
                <a:avLst/>
                <a:gdLst/>
                <a:ahLst/>
                <a:cxnLst/>
                <a:rect l="l" t="t" r="r" b="b"/>
                <a:pathLst>
                  <a:path w="208849" h="23666" extrusionOk="0">
                    <a:moveTo>
                      <a:pt x="127254" y="0"/>
                    </a:moveTo>
                    <a:cubicBezTo>
                      <a:pt x="123866" y="0"/>
                      <a:pt x="121271" y="79"/>
                      <a:pt x="119775" y="257"/>
                    </a:cubicBezTo>
                    <a:cubicBezTo>
                      <a:pt x="107444" y="1735"/>
                      <a:pt x="95690" y="6372"/>
                      <a:pt x="83259" y="6898"/>
                    </a:cubicBezTo>
                    <a:cubicBezTo>
                      <a:pt x="82428" y="6933"/>
                      <a:pt x="81648" y="6950"/>
                      <a:pt x="80912" y="6950"/>
                    </a:cubicBezTo>
                    <a:cubicBezTo>
                      <a:pt x="70562" y="6950"/>
                      <a:pt x="68869" y="3710"/>
                      <a:pt x="57193" y="3289"/>
                    </a:cubicBezTo>
                    <a:cubicBezTo>
                      <a:pt x="56255" y="3257"/>
                      <a:pt x="55317" y="3243"/>
                      <a:pt x="54378" y="3243"/>
                    </a:cubicBezTo>
                    <a:cubicBezTo>
                      <a:pt x="50171" y="3243"/>
                      <a:pt x="45955" y="3533"/>
                      <a:pt x="41755" y="3841"/>
                    </a:cubicBezTo>
                    <a:cubicBezTo>
                      <a:pt x="27870" y="4843"/>
                      <a:pt x="13985" y="5846"/>
                      <a:pt x="100" y="6848"/>
                    </a:cubicBezTo>
                    <a:lnTo>
                      <a:pt x="0" y="23665"/>
                    </a:lnTo>
                    <a:lnTo>
                      <a:pt x="208848" y="23665"/>
                    </a:lnTo>
                    <a:lnTo>
                      <a:pt x="208848" y="4016"/>
                    </a:lnTo>
                    <a:cubicBezTo>
                      <a:pt x="199571" y="3002"/>
                      <a:pt x="148222" y="0"/>
                      <a:pt x="1272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1"/>
              <p:cNvSpPr/>
              <p:nvPr/>
            </p:nvSpPr>
            <p:spPr>
              <a:xfrm>
                <a:off x="0" y="4451975"/>
                <a:ext cx="9218073" cy="917425"/>
              </a:xfrm>
              <a:custGeom>
                <a:avLst/>
                <a:gdLst/>
                <a:ahLst/>
                <a:cxnLst/>
                <a:rect l="l" t="t" r="r" b="b"/>
                <a:pathLst>
                  <a:path w="208849" h="36697" extrusionOk="0">
                    <a:moveTo>
                      <a:pt x="11131" y="0"/>
                    </a:moveTo>
                    <a:cubicBezTo>
                      <a:pt x="7407" y="0"/>
                      <a:pt x="3691" y="249"/>
                      <a:pt x="0" y="781"/>
                    </a:cubicBezTo>
                    <a:lnTo>
                      <a:pt x="0" y="36696"/>
                    </a:lnTo>
                    <a:lnTo>
                      <a:pt x="208848" y="36696"/>
                    </a:lnTo>
                    <a:lnTo>
                      <a:pt x="208848" y="17047"/>
                    </a:lnTo>
                    <a:cubicBezTo>
                      <a:pt x="201552" y="14853"/>
                      <a:pt x="195183" y="14014"/>
                      <a:pt x="189139" y="14014"/>
                    </a:cubicBezTo>
                    <a:cubicBezTo>
                      <a:pt x="175916" y="14014"/>
                      <a:pt x="164247" y="18032"/>
                      <a:pt x="147820" y="20681"/>
                    </a:cubicBezTo>
                    <a:cubicBezTo>
                      <a:pt x="135102" y="22721"/>
                      <a:pt x="122029" y="24605"/>
                      <a:pt x="109159" y="24605"/>
                    </a:cubicBezTo>
                    <a:cubicBezTo>
                      <a:pt x="97835" y="24605"/>
                      <a:pt x="86669" y="23146"/>
                      <a:pt x="76041" y="19052"/>
                    </a:cubicBezTo>
                    <a:cubicBezTo>
                      <a:pt x="70351" y="16847"/>
                      <a:pt x="64913" y="13914"/>
                      <a:pt x="59299" y="11458"/>
                    </a:cubicBezTo>
                    <a:cubicBezTo>
                      <a:pt x="44138" y="4838"/>
                      <a:pt x="27561" y="0"/>
                      <a:pt x="11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1"/>
              <p:cNvSpPr/>
              <p:nvPr/>
            </p:nvSpPr>
            <p:spPr>
              <a:xfrm>
                <a:off x="4276075" y="5194075"/>
                <a:ext cx="99650" cy="83850"/>
              </a:xfrm>
              <a:custGeom>
                <a:avLst/>
                <a:gdLst/>
                <a:ahLst/>
                <a:cxnLst/>
                <a:rect l="l" t="t" r="r" b="b"/>
                <a:pathLst>
                  <a:path w="3986" h="3354" extrusionOk="0">
                    <a:moveTo>
                      <a:pt x="2388" y="1"/>
                    </a:moveTo>
                    <a:cubicBezTo>
                      <a:pt x="2002" y="1"/>
                      <a:pt x="1647" y="147"/>
                      <a:pt x="1379" y="396"/>
                    </a:cubicBezTo>
                    <a:cubicBezTo>
                      <a:pt x="1304" y="396"/>
                      <a:pt x="1229" y="396"/>
                      <a:pt x="1154" y="421"/>
                    </a:cubicBezTo>
                    <a:cubicBezTo>
                      <a:pt x="803" y="521"/>
                      <a:pt x="452" y="772"/>
                      <a:pt x="276" y="1097"/>
                    </a:cubicBezTo>
                    <a:cubicBezTo>
                      <a:pt x="101" y="1423"/>
                      <a:pt x="1" y="1849"/>
                      <a:pt x="126" y="2225"/>
                    </a:cubicBezTo>
                    <a:cubicBezTo>
                      <a:pt x="226" y="2551"/>
                      <a:pt x="452" y="2952"/>
                      <a:pt x="803" y="3102"/>
                    </a:cubicBezTo>
                    <a:cubicBezTo>
                      <a:pt x="1129" y="3228"/>
                      <a:pt x="1404" y="3353"/>
                      <a:pt x="1780" y="3353"/>
                    </a:cubicBezTo>
                    <a:cubicBezTo>
                      <a:pt x="2081" y="3353"/>
                      <a:pt x="2332" y="3278"/>
                      <a:pt x="2607" y="3153"/>
                    </a:cubicBezTo>
                    <a:cubicBezTo>
                      <a:pt x="3184" y="2927"/>
                      <a:pt x="3585" y="2451"/>
                      <a:pt x="3760" y="1824"/>
                    </a:cubicBezTo>
                    <a:cubicBezTo>
                      <a:pt x="3986" y="1097"/>
                      <a:pt x="3510" y="220"/>
                      <a:pt x="2758" y="45"/>
                    </a:cubicBezTo>
                    <a:cubicBezTo>
                      <a:pt x="2633" y="15"/>
                      <a:pt x="2509" y="1"/>
                      <a:pt x="23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1"/>
              <p:cNvSpPr/>
              <p:nvPr/>
            </p:nvSpPr>
            <p:spPr>
              <a:xfrm>
                <a:off x="4502525" y="5078650"/>
                <a:ext cx="94000" cy="73325"/>
              </a:xfrm>
              <a:custGeom>
                <a:avLst/>
                <a:gdLst/>
                <a:ahLst/>
                <a:cxnLst/>
                <a:rect l="l" t="t" r="r" b="b"/>
                <a:pathLst>
                  <a:path w="3760" h="2933" extrusionOk="0">
                    <a:moveTo>
                      <a:pt x="1880" y="0"/>
                    </a:moveTo>
                    <a:cubicBezTo>
                      <a:pt x="0" y="0"/>
                      <a:pt x="0" y="2932"/>
                      <a:pt x="1880" y="2932"/>
                    </a:cubicBezTo>
                    <a:cubicBezTo>
                      <a:pt x="3760" y="2932"/>
                      <a:pt x="3760" y="0"/>
                      <a:pt x="1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1"/>
              <p:cNvSpPr/>
              <p:nvPr/>
            </p:nvSpPr>
            <p:spPr>
              <a:xfrm>
                <a:off x="291975" y="4993350"/>
                <a:ext cx="209925" cy="219475"/>
              </a:xfrm>
              <a:custGeom>
                <a:avLst/>
                <a:gdLst/>
                <a:ahLst/>
                <a:cxnLst/>
                <a:rect l="l" t="t" r="r" b="b"/>
                <a:pathLst>
                  <a:path w="8397" h="8779" extrusionOk="0">
                    <a:moveTo>
                      <a:pt x="4329" y="0"/>
                    </a:moveTo>
                    <a:cubicBezTo>
                      <a:pt x="4282" y="0"/>
                      <a:pt x="4234" y="1"/>
                      <a:pt x="4186" y="4"/>
                    </a:cubicBezTo>
                    <a:lnTo>
                      <a:pt x="3083" y="154"/>
                    </a:lnTo>
                    <a:cubicBezTo>
                      <a:pt x="2381" y="354"/>
                      <a:pt x="1755" y="705"/>
                      <a:pt x="1228" y="1232"/>
                    </a:cubicBezTo>
                    <a:cubicBezTo>
                      <a:pt x="502" y="2059"/>
                      <a:pt x="25" y="3061"/>
                      <a:pt x="25" y="4189"/>
                    </a:cubicBezTo>
                    <a:lnTo>
                      <a:pt x="25" y="4615"/>
                    </a:lnTo>
                    <a:cubicBezTo>
                      <a:pt x="0" y="5192"/>
                      <a:pt x="126" y="5718"/>
                      <a:pt x="376" y="6219"/>
                    </a:cubicBezTo>
                    <a:cubicBezTo>
                      <a:pt x="552" y="6745"/>
                      <a:pt x="827" y="7172"/>
                      <a:pt x="1228" y="7573"/>
                    </a:cubicBezTo>
                    <a:cubicBezTo>
                      <a:pt x="1629" y="7974"/>
                      <a:pt x="2055" y="8249"/>
                      <a:pt x="2582" y="8425"/>
                    </a:cubicBezTo>
                    <a:cubicBezTo>
                      <a:pt x="3041" y="8654"/>
                      <a:pt x="3521" y="8779"/>
                      <a:pt x="4042" y="8779"/>
                    </a:cubicBezTo>
                    <a:cubicBezTo>
                      <a:pt x="4089" y="8779"/>
                      <a:pt x="4137" y="8778"/>
                      <a:pt x="4186" y="8776"/>
                    </a:cubicBezTo>
                    <a:cubicBezTo>
                      <a:pt x="4562" y="8725"/>
                      <a:pt x="4938" y="8675"/>
                      <a:pt x="5314" y="8625"/>
                    </a:cubicBezTo>
                    <a:cubicBezTo>
                      <a:pt x="6015" y="8425"/>
                      <a:pt x="6617" y="8074"/>
                      <a:pt x="7143" y="7573"/>
                    </a:cubicBezTo>
                    <a:cubicBezTo>
                      <a:pt x="7895" y="6745"/>
                      <a:pt x="8371" y="5743"/>
                      <a:pt x="8371" y="4615"/>
                    </a:cubicBezTo>
                    <a:lnTo>
                      <a:pt x="8371" y="4189"/>
                    </a:lnTo>
                    <a:cubicBezTo>
                      <a:pt x="8396" y="3613"/>
                      <a:pt x="8271" y="3086"/>
                      <a:pt x="8020" y="2585"/>
                    </a:cubicBezTo>
                    <a:cubicBezTo>
                      <a:pt x="7845" y="2059"/>
                      <a:pt x="7544" y="1608"/>
                      <a:pt x="7143" y="1232"/>
                    </a:cubicBezTo>
                    <a:cubicBezTo>
                      <a:pt x="6767" y="831"/>
                      <a:pt x="6316" y="530"/>
                      <a:pt x="5815" y="380"/>
                    </a:cubicBezTo>
                    <a:cubicBezTo>
                      <a:pt x="5355" y="127"/>
                      <a:pt x="4854" y="0"/>
                      <a:pt x="4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1"/>
              <p:cNvSpPr/>
              <p:nvPr/>
            </p:nvSpPr>
            <p:spPr>
              <a:xfrm>
                <a:off x="698625" y="4821125"/>
                <a:ext cx="147875" cy="115300"/>
              </a:xfrm>
              <a:custGeom>
                <a:avLst/>
                <a:gdLst/>
                <a:ahLst/>
                <a:cxnLst/>
                <a:rect l="l" t="t" r="r" b="b"/>
                <a:pathLst>
                  <a:path w="5915" h="4612" extrusionOk="0">
                    <a:moveTo>
                      <a:pt x="2957" y="0"/>
                    </a:moveTo>
                    <a:cubicBezTo>
                      <a:pt x="0" y="0"/>
                      <a:pt x="0" y="4612"/>
                      <a:pt x="2957" y="4612"/>
                    </a:cubicBezTo>
                    <a:cubicBezTo>
                      <a:pt x="5915" y="4612"/>
                      <a:pt x="5915" y="0"/>
                      <a:pt x="2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1"/>
              <p:cNvSpPr/>
              <p:nvPr/>
            </p:nvSpPr>
            <p:spPr>
              <a:xfrm>
                <a:off x="1273175" y="5093050"/>
                <a:ext cx="147900" cy="114700"/>
              </a:xfrm>
              <a:custGeom>
                <a:avLst/>
                <a:gdLst/>
                <a:ahLst/>
                <a:cxnLst/>
                <a:rect l="l" t="t" r="r" b="b"/>
                <a:pathLst>
                  <a:path w="5916" h="4588" extrusionOk="0">
                    <a:moveTo>
                      <a:pt x="2958" y="1"/>
                    </a:moveTo>
                    <a:cubicBezTo>
                      <a:pt x="1" y="1"/>
                      <a:pt x="1" y="4587"/>
                      <a:pt x="2958" y="4587"/>
                    </a:cubicBezTo>
                    <a:cubicBezTo>
                      <a:pt x="5915" y="4587"/>
                      <a:pt x="5915" y="1"/>
                      <a:pt x="2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1"/>
              <p:cNvSpPr/>
              <p:nvPr/>
            </p:nvSpPr>
            <p:spPr>
              <a:xfrm>
                <a:off x="1724925" y="4995275"/>
                <a:ext cx="114700" cy="125400"/>
              </a:xfrm>
              <a:custGeom>
                <a:avLst/>
                <a:gdLst/>
                <a:ahLst/>
                <a:cxnLst/>
                <a:rect l="l" t="t" r="r" b="b"/>
                <a:pathLst>
                  <a:path w="4588" h="5016" extrusionOk="0">
                    <a:moveTo>
                      <a:pt x="2349" y="0"/>
                    </a:moveTo>
                    <a:cubicBezTo>
                      <a:pt x="2327" y="0"/>
                      <a:pt x="2304" y="1"/>
                      <a:pt x="2282" y="2"/>
                    </a:cubicBezTo>
                    <a:cubicBezTo>
                      <a:pt x="1705" y="27"/>
                      <a:pt x="1079" y="227"/>
                      <a:pt x="653" y="678"/>
                    </a:cubicBezTo>
                    <a:cubicBezTo>
                      <a:pt x="251" y="1130"/>
                      <a:pt x="1" y="1681"/>
                      <a:pt x="1" y="2308"/>
                    </a:cubicBezTo>
                    <a:lnTo>
                      <a:pt x="1" y="2709"/>
                    </a:lnTo>
                    <a:cubicBezTo>
                      <a:pt x="1" y="3310"/>
                      <a:pt x="251" y="3912"/>
                      <a:pt x="653" y="4338"/>
                    </a:cubicBezTo>
                    <a:cubicBezTo>
                      <a:pt x="1038" y="4723"/>
                      <a:pt x="1655" y="5016"/>
                      <a:pt x="2214" y="5016"/>
                    </a:cubicBezTo>
                    <a:cubicBezTo>
                      <a:pt x="2237" y="5016"/>
                      <a:pt x="2259" y="5015"/>
                      <a:pt x="2282" y="5014"/>
                    </a:cubicBezTo>
                    <a:cubicBezTo>
                      <a:pt x="2883" y="4989"/>
                      <a:pt x="3510" y="4789"/>
                      <a:pt x="3911" y="4338"/>
                    </a:cubicBezTo>
                    <a:cubicBezTo>
                      <a:pt x="4337" y="3886"/>
                      <a:pt x="4587" y="3335"/>
                      <a:pt x="4587" y="2709"/>
                    </a:cubicBezTo>
                    <a:lnTo>
                      <a:pt x="4587" y="2308"/>
                    </a:lnTo>
                    <a:cubicBezTo>
                      <a:pt x="4587" y="1706"/>
                      <a:pt x="4337" y="1079"/>
                      <a:pt x="3911" y="678"/>
                    </a:cubicBezTo>
                    <a:cubicBezTo>
                      <a:pt x="3525" y="293"/>
                      <a:pt x="2908" y="0"/>
                      <a:pt x="23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89" name="Google Shape;2089;p51"/>
          <p:cNvSpPr/>
          <p:nvPr/>
        </p:nvSpPr>
        <p:spPr>
          <a:xfrm rot="-9899965">
            <a:off x="1525124" y="579835"/>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52"/>
          <p:cNvSpPr/>
          <p:nvPr/>
        </p:nvSpPr>
        <p:spPr>
          <a:xfrm rot="10800000">
            <a:off x="1202911" y="902555"/>
            <a:ext cx="1278481" cy="12783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2"/>
          <p:cNvSpPr txBox="1">
            <a:spLocks noGrp="1"/>
          </p:cNvSpPr>
          <p:nvPr>
            <p:ph type="title"/>
          </p:nvPr>
        </p:nvSpPr>
        <p:spPr>
          <a:xfrm>
            <a:off x="713100" y="2445625"/>
            <a:ext cx="22581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2096" name="Google Shape;2096;p52"/>
          <p:cNvSpPr txBox="1">
            <a:spLocks noGrp="1"/>
          </p:cNvSpPr>
          <p:nvPr>
            <p:ph type="subTitle" idx="1"/>
          </p:nvPr>
        </p:nvSpPr>
        <p:spPr>
          <a:xfrm>
            <a:off x="713100" y="3214527"/>
            <a:ext cx="2258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sz="1800"/>
          </a:p>
        </p:txBody>
      </p:sp>
      <p:sp>
        <p:nvSpPr>
          <p:cNvPr id="2097" name="Google Shape;2097;p52"/>
          <p:cNvSpPr txBox="1">
            <a:spLocks noGrp="1"/>
          </p:cNvSpPr>
          <p:nvPr>
            <p:ph type="title" idx="2"/>
          </p:nvPr>
        </p:nvSpPr>
        <p:spPr>
          <a:xfrm>
            <a:off x="3442950" y="2445615"/>
            <a:ext cx="22581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2098" name="Google Shape;2098;p52"/>
          <p:cNvSpPr txBox="1">
            <a:spLocks noGrp="1"/>
          </p:cNvSpPr>
          <p:nvPr>
            <p:ph type="subTitle" idx="3"/>
          </p:nvPr>
        </p:nvSpPr>
        <p:spPr>
          <a:xfrm>
            <a:off x="3442950" y="3214501"/>
            <a:ext cx="2258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sz="1800"/>
          </a:p>
        </p:txBody>
      </p:sp>
      <p:sp>
        <p:nvSpPr>
          <p:cNvPr id="2099" name="Google Shape;2099;p52"/>
          <p:cNvSpPr txBox="1">
            <a:spLocks noGrp="1"/>
          </p:cNvSpPr>
          <p:nvPr>
            <p:ph type="title" idx="4"/>
          </p:nvPr>
        </p:nvSpPr>
        <p:spPr>
          <a:xfrm>
            <a:off x="6172800" y="2445621"/>
            <a:ext cx="22581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2100" name="Google Shape;2100;p52"/>
          <p:cNvSpPr txBox="1">
            <a:spLocks noGrp="1"/>
          </p:cNvSpPr>
          <p:nvPr>
            <p:ph type="subTitle" idx="5"/>
          </p:nvPr>
        </p:nvSpPr>
        <p:spPr>
          <a:xfrm>
            <a:off x="6172800" y="3214498"/>
            <a:ext cx="2258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sz="1800"/>
          </a:p>
        </p:txBody>
      </p:sp>
      <p:sp>
        <p:nvSpPr>
          <p:cNvPr id="2101" name="Google Shape;2101;p52"/>
          <p:cNvSpPr/>
          <p:nvPr/>
        </p:nvSpPr>
        <p:spPr>
          <a:xfrm>
            <a:off x="1202901" y="902507"/>
            <a:ext cx="1278600" cy="1278600"/>
          </a:xfrm>
          <a:prstGeom prst="pie">
            <a:avLst>
              <a:gd name="adj1" fmla="val 5400752"/>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2"/>
          <p:cNvSpPr/>
          <p:nvPr/>
        </p:nvSpPr>
        <p:spPr>
          <a:xfrm flipH="1">
            <a:off x="3932761" y="902555"/>
            <a:ext cx="1278481" cy="12783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2"/>
          <p:cNvSpPr/>
          <p:nvPr/>
        </p:nvSpPr>
        <p:spPr>
          <a:xfrm>
            <a:off x="3932751" y="902507"/>
            <a:ext cx="1278600" cy="1278600"/>
          </a:xfrm>
          <a:prstGeom prst="pie">
            <a:avLst>
              <a:gd name="adj1" fmla="val 20568"/>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2"/>
          <p:cNvSpPr/>
          <p:nvPr/>
        </p:nvSpPr>
        <p:spPr>
          <a:xfrm rot="10800000">
            <a:off x="6662711" y="902555"/>
            <a:ext cx="1278481" cy="12783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2"/>
          <p:cNvSpPr/>
          <p:nvPr/>
        </p:nvSpPr>
        <p:spPr>
          <a:xfrm>
            <a:off x="6662701" y="902507"/>
            <a:ext cx="1278600" cy="1278600"/>
          </a:xfrm>
          <a:prstGeom prst="pie">
            <a:avLst>
              <a:gd name="adj1" fmla="val 10692690"/>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5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2111" name="Google Shape;2111;p53"/>
          <p:cNvSpPr txBox="1"/>
          <p:nvPr/>
        </p:nvSpPr>
        <p:spPr>
          <a:xfrm>
            <a:off x="2645998" y="3868700"/>
            <a:ext cx="192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stok Web"/>
                <a:ea typeface="Istok Web"/>
                <a:cs typeface="Istok Web"/>
                <a:sym typeface="Istok Web"/>
              </a:rPr>
              <a:t>Despite being red, Mars is a cold place</a:t>
            </a:r>
            <a:endParaRPr>
              <a:solidFill>
                <a:schemeClr val="lt2"/>
              </a:solidFill>
              <a:latin typeface="Istok Web"/>
              <a:ea typeface="Istok Web"/>
              <a:cs typeface="Istok Web"/>
              <a:sym typeface="Istok Web"/>
            </a:endParaRPr>
          </a:p>
        </p:txBody>
      </p:sp>
      <p:sp>
        <p:nvSpPr>
          <p:cNvPr id="2112" name="Google Shape;2112;p53"/>
          <p:cNvSpPr txBox="1"/>
          <p:nvPr/>
        </p:nvSpPr>
        <p:spPr>
          <a:xfrm>
            <a:off x="720000" y="1287900"/>
            <a:ext cx="192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VENUS</a:t>
            </a:r>
            <a:endParaRPr sz="2000" b="1">
              <a:solidFill>
                <a:schemeClr val="dk2"/>
              </a:solidFill>
              <a:latin typeface="Poppins"/>
              <a:ea typeface="Poppins"/>
              <a:cs typeface="Poppins"/>
              <a:sym typeface="Poppins"/>
            </a:endParaRPr>
          </a:p>
        </p:txBody>
      </p:sp>
      <p:sp>
        <p:nvSpPr>
          <p:cNvPr id="2113" name="Google Shape;2113;p53"/>
          <p:cNvSpPr txBox="1"/>
          <p:nvPr/>
        </p:nvSpPr>
        <p:spPr>
          <a:xfrm>
            <a:off x="720000" y="1815600"/>
            <a:ext cx="192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stok Web"/>
                <a:ea typeface="Istok Web"/>
                <a:cs typeface="Istok Web"/>
                <a:sym typeface="Istok Web"/>
              </a:rPr>
              <a:t>Venus is the second planet from the Sun</a:t>
            </a:r>
            <a:endParaRPr>
              <a:solidFill>
                <a:schemeClr val="lt2"/>
              </a:solidFill>
              <a:latin typeface="Istok Web"/>
              <a:ea typeface="Istok Web"/>
              <a:cs typeface="Istok Web"/>
              <a:sym typeface="Istok Web"/>
            </a:endParaRPr>
          </a:p>
        </p:txBody>
      </p:sp>
      <p:sp>
        <p:nvSpPr>
          <p:cNvPr id="2114" name="Google Shape;2114;p53"/>
          <p:cNvSpPr txBox="1"/>
          <p:nvPr/>
        </p:nvSpPr>
        <p:spPr>
          <a:xfrm>
            <a:off x="4572004" y="1287900"/>
            <a:ext cx="192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JUPITER</a:t>
            </a:r>
            <a:endParaRPr sz="2000" b="1">
              <a:solidFill>
                <a:schemeClr val="dk2"/>
              </a:solidFill>
              <a:latin typeface="Poppins"/>
              <a:ea typeface="Poppins"/>
              <a:cs typeface="Poppins"/>
              <a:sym typeface="Poppins"/>
            </a:endParaRPr>
          </a:p>
        </p:txBody>
      </p:sp>
      <p:sp>
        <p:nvSpPr>
          <p:cNvPr id="2115" name="Google Shape;2115;p53"/>
          <p:cNvSpPr txBox="1"/>
          <p:nvPr/>
        </p:nvSpPr>
        <p:spPr>
          <a:xfrm>
            <a:off x="4571998" y="1815600"/>
            <a:ext cx="192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stok Web"/>
                <a:ea typeface="Istok Web"/>
                <a:cs typeface="Istok Web"/>
                <a:sym typeface="Istok Web"/>
              </a:rPr>
              <a:t>It’s the biggest planet in the Solar System</a:t>
            </a:r>
            <a:endParaRPr>
              <a:solidFill>
                <a:schemeClr val="lt2"/>
              </a:solidFill>
              <a:latin typeface="Istok Web"/>
              <a:ea typeface="Istok Web"/>
              <a:cs typeface="Istok Web"/>
              <a:sym typeface="Istok Web"/>
            </a:endParaRPr>
          </a:p>
        </p:txBody>
      </p:sp>
      <p:sp>
        <p:nvSpPr>
          <p:cNvPr id="2116" name="Google Shape;2116;p53"/>
          <p:cNvSpPr txBox="1"/>
          <p:nvPr/>
        </p:nvSpPr>
        <p:spPr>
          <a:xfrm>
            <a:off x="2645998" y="3341000"/>
            <a:ext cx="192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MARS</a:t>
            </a:r>
            <a:endParaRPr sz="2000" b="1">
              <a:solidFill>
                <a:schemeClr val="dk2"/>
              </a:solidFill>
              <a:latin typeface="Poppins"/>
              <a:ea typeface="Poppins"/>
              <a:cs typeface="Poppins"/>
              <a:sym typeface="Poppins"/>
            </a:endParaRPr>
          </a:p>
        </p:txBody>
      </p:sp>
      <p:sp>
        <p:nvSpPr>
          <p:cNvPr id="2117" name="Google Shape;2117;p53"/>
          <p:cNvSpPr txBox="1"/>
          <p:nvPr/>
        </p:nvSpPr>
        <p:spPr>
          <a:xfrm>
            <a:off x="6498002" y="3341000"/>
            <a:ext cx="192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Poppins"/>
                <a:ea typeface="Poppins"/>
                <a:cs typeface="Poppins"/>
                <a:sym typeface="Poppins"/>
              </a:rPr>
              <a:t>SATURN</a:t>
            </a:r>
            <a:endParaRPr sz="2000" b="1">
              <a:solidFill>
                <a:schemeClr val="dk2"/>
              </a:solidFill>
              <a:latin typeface="Poppins"/>
              <a:ea typeface="Poppins"/>
              <a:cs typeface="Poppins"/>
              <a:sym typeface="Poppins"/>
            </a:endParaRPr>
          </a:p>
        </p:txBody>
      </p:sp>
      <p:sp>
        <p:nvSpPr>
          <p:cNvPr id="2118" name="Google Shape;2118;p53"/>
          <p:cNvSpPr txBox="1"/>
          <p:nvPr/>
        </p:nvSpPr>
        <p:spPr>
          <a:xfrm>
            <a:off x="6497996" y="3868700"/>
            <a:ext cx="19260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stok Web"/>
                <a:ea typeface="Istok Web"/>
                <a:cs typeface="Istok Web"/>
                <a:sym typeface="Istok Web"/>
              </a:rPr>
              <a:t>Saturn is a gas giant and has several rings</a:t>
            </a:r>
            <a:endParaRPr>
              <a:solidFill>
                <a:schemeClr val="lt2"/>
              </a:solidFill>
              <a:latin typeface="Istok Web"/>
              <a:ea typeface="Istok Web"/>
              <a:cs typeface="Istok Web"/>
              <a:sym typeface="Istok Web"/>
            </a:endParaRPr>
          </a:p>
        </p:txBody>
      </p:sp>
      <p:grpSp>
        <p:nvGrpSpPr>
          <p:cNvPr id="2119" name="Google Shape;2119;p53"/>
          <p:cNvGrpSpPr/>
          <p:nvPr/>
        </p:nvGrpSpPr>
        <p:grpSpPr>
          <a:xfrm>
            <a:off x="1273113" y="1448626"/>
            <a:ext cx="6597783" cy="2878833"/>
            <a:chOff x="1273113" y="1500751"/>
            <a:chExt cx="6597783" cy="2878833"/>
          </a:xfrm>
        </p:grpSpPr>
        <p:cxnSp>
          <p:nvCxnSpPr>
            <p:cNvPr id="2120" name="Google Shape;2120;p53"/>
            <p:cNvCxnSpPr/>
            <p:nvPr/>
          </p:nvCxnSpPr>
          <p:spPr>
            <a:xfrm>
              <a:off x="5535000" y="3153875"/>
              <a:ext cx="0" cy="408300"/>
            </a:xfrm>
            <a:prstGeom prst="straightConnector1">
              <a:avLst/>
            </a:prstGeom>
            <a:noFill/>
            <a:ln w="19050" cap="flat" cmpd="sng">
              <a:solidFill>
                <a:schemeClr val="dk1"/>
              </a:solidFill>
              <a:prstDash val="solid"/>
              <a:round/>
              <a:headEnd type="none" w="med" len="med"/>
              <a:tailEnd type="none" w="med" len="med"/>
            </a:ln>
          </p:spPr>
        </p:cxnSp>
        <p:cxnSp>
          <p:nvCxnSpPr>
            <p:cNvPr id="2121" name="Google Shape;2121;p53"/>
            <p:cNvCxnSpPr/>
            <p:nvPr/>
          </p:nvCxnSpPr>
          <p:spPr>
            <a:xfrm>
              <a:off x="3609000" y="2320450"/>
              <a:ext cx="0" cy="408300"/>
            </a:xfrm>
            <a:prstGeom prst="straightConnector1">
              <a:avLst/>
            </a:prstGeom>
            <a:noFill/>
            <a:ln w="19050" cap="flat" cmpd="sng">
              <a:solidFill>
                <a:schemeClr val="dk1"/>
              </a:solidFill>
              <a:prstDash val="solid"/>
              <a:round/>
              <a:headEnd type="none" w="med" len="med"/>
              <a:tailEnd type="none" w="med" len="med"/>
            </a:ln>
          </p:spPr>
        </p:cxnSp>
        <p:cxnSp>
          <p:nvCxnSpPr>
            <p:cNvPr id="2122" name="Google Shape;2122;p53"/>
            <p:cNvCxnSpPr/>
            <p:nvPr/>
          </p:nvCxnSpPr>
          <p:spPr>
            <a:xfrm>
              <a:off x="7461013" y="2320450"/>
              <a:ext cx="0" cy="408300"/>
            </a:xfrm>
            <a:prstGeom prst="straightConnector1">
              <a:avLst/>
            </a:prstGeom>
            <a:noFill/>
            <a:ln w="19050" cap="flat" cmpd="sng">
              <a:solidFill>
                <a:schemeClr val="dk1"/>
              </a:solidFill>
              <a:prstDash val="solid"/>
              <a:round/>
              <a:headEnd type="none" w="med" len="med"/>
              <a:tailEnd type="none" w="med" len="med"/>
            </a:ln>
          </p:spPr>
        </p:cxnSp>
        <p:cxnSp>
          <p:nvCxnSpPr>
            <p:cNvPr id="2123" name="Google Shape;2123;p53"/>
            <p:cNvCxnSpPr/>
            <p:nvPr/>
          </p:nvCxnSpPr>
          <p:spPr>
            <a:xfrm>
              <a:off x="1676850" y="3153875"/>
              <a:ext cx="0" cy="408300"/>
            </a:xfrm>
            <a:prstGeom prst="straightConnector1">
              <a:avLst/>
            </a:prstGeom>
            <a:noFill/>
            <a:ln w="19050" cap="flat" cmpd="sng">
              <a:solidFill>
                <a:schemeClr val="dk1"/>
              </a:solidFill>
              <a:prstDash val="solid"/>
              <a:round/>
              <a:headEnd type="none" w="med" len="med"/>
              <a:tailEnd type="none" w="med" len="med"/>
            </a:ln>
          </p:spPr>
        </p:cxnSp>
        <p:cxnSp>
          <p:nvCxnSpPr>
            <p:cNvPr id="2124" name="Google Shape;2124;p53"/>
            <p:cNvCxnSpPr/>
            <p:nvPr/>
          </p:nvCxnSpPr>
          <p:spPr>
            <a:xfrm>
              <a:off x="1876675" y="2936650"/>
              <a:ext cx="5586900" cy="0"/>
            </a:xfrm>
            <a:prstGeom prst="straightConnector1">
              <a:avLst/>
            </a:prstGeom>
            <a:noFill/>
            <a:ln w="19050" cap="flat" cmpd="sng">
              <a:solidFill>
                <a:schemeClr val="dk1"/>
              </a:solidFill>
              <a:prstDash val="solid"/>
              <a:round/>
              <a:headEnd type="none" w="med" len="med"/>
              <a:tailEnd type="none" w="med" len="med"/>
            </a:ln>
          </p:spPr>
        </p:cxnSp>
        <p:sp>
          <p:nvSpPr>
            <p:cNvPr id="2125" name="Google Shape;2125;p53"/>
            <p:cNvSpPr/>
            <p:nvPr/>
          </p:nvSpPr>
          <p:spPr>
            <a:xfrm rot="10800000">
              <a:off x="3199125" y="1500751"/>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3"/>
            <p:cNvSpPr/>
            <p:nvPr/>
          </p:nvSpPr>
          <p:spPr>
            <a:xfrm flipH="1">
              <a:off x="1273112" y="3559876"/>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3"/>
            <p:cNvSpPr/>
            <p:nvPr/>
          </p:nvSpPr>
          <p:spPr>
            <a:xfrm rot="10800000">
              <a:off x="5125113" y="3559876"/>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3"/>
            <p:cNvSpPr/>
            <p:nvPr/>
          </p:nvSpPr>
          <p:spPr>
            <a:xfrm flipH="1">
              <a:off x="7051125" y="1500751"/>
              <a:ext cx="819770" cy="8197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3"/>
            <p:cNvSpPr/>
            <p:nvPr/>
          </p:nvSpPr>
          <p:spPr>
            <a:xfrm flipH="1">
              <a:off x="1452767" y="2710777"/>
              <a:ext cx="460457" cy="460402"/>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1</a:t>
              </a:r>
              <a:endParaRPr>
                <a:solidFill>
                  <a:schemeClr val="dk1"/>
                </a:solidFill>
              </a:endParaRPr>
            </a:p>
          </p:txBody>
        </p:sp>
        <p:sp>
          <p:nvSpPr>
            <p:cNvPr id="2130" name="Google Shape;2130;p53"/>
            <p:cNvSpPr/>
            <p:nvPr/>
          </p:nvSpPr>
          <p:spPr>
            <a:xfrm flipH="1">
              <a:off x="3378767" y="2710777"/>
              <a:ext cx="460457" cy="460402"/>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2</a:t>
              </a:r>
              <a:endParaRPr/>
            </a:p>
          </p:txBody>
        </p:sp>
        <p:sp>
          <p:nvSpPr>
            <p:cNvPr id="2131" name="Google Shape;2131;p53"/>
            <p:cNvSpPr/>
            <p:nvPr/>
          </p:nvSpPr>
          <p:spPr>
            <a:xfrm flipH="1">
              <a:off x="5304767" y="2710777"/>
              <a:ext cx="460457" cy="460402"/>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3</a:t>
              </a:r>
              <a:endParaRPr/>
            </a:p>
          </p:txBody>
        </p:sp>
        <p:sp>
          <p:nvSpPr>
            <p:cNvPr id="2132" name="Google Shape;2132;p53"/>
            <p:cNvSpPr/>
            <p:nvPr/>
          </p:nvSpPr>
          <p:spPr>
            <a:xfrm flipH="1">
              <a:off x="7230767" y="2710777"/>
              <a:ext cx="460457" cy="460402"/>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oppins"/>
                  <a:ea typeface="Poppins"/>
                  <a:cs typeface="Poppins"/>
                  <a:sym typeface="Poppins"/>
                </a:rPr>
                <a:t>4</a:t>
              </a:r>
              <a:endParaRPr/>
            </a:p>
          </p:txBody>
        </p:sp>
      </p:grpSp>
      <p:grpSp>
        <p:nvGrpSpPr>
          <p:cNvPr id="2133" name="Google Shape;2133;p53"/>
          <p:cNvGrpSpPr/>
          <p:nvPr/>
        </p:nvGrpSpPr>
        <p:grpSpPr>
          <a:xfrm>
            <a:off x="7294513" y="1628271"/>
            <a:ext cx="333012" cy="460415"/>
            <a:chOff x="-38129425" y="3222550"/>
            <a:chExt cx="228450" cy="315850"/>
          </a:xfrm>
        </p:grpSpPr>
        <p:sp>
          <p:nvSpPr>
            <p:cNvPr id="2134" name="Google Shape;2134;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53"/>
          <p:cNvGrpSpPr/>
          <p:nvPr/>
        </p:nvGrpSpPr>
        <p:grpSpPr>
          <a:xfrm>
            <a:off x="5304781" y="3688260"/>
            <a:ext cx="460434" cy="458673"/>
            <a:chOff x="2085450" y="842250"/>
            <a:chExt cx="483700" cy="481850"/>
          </a:xfrm>
        </p:grpSpPr>
        <p:sp>
          <p:nvSpPr>
            <p:cNvPr id="2137" name="Google Shape;2137;p5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8" name="Google Shape;2138;p5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9" name="Google Shape;2139;p5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40" name="Google Shape;2140;p53"/>
          <p:cNvGrpSpPr/>
          <p:nvPr/>
        </p:nvGrpSpPr>
        <p:grpSpPr>
          <a:xfrm>
            <a:off x="1484414" y="3726466"/>
            <a:ext cx="384863" cy="382261"/>
            <a:chOff x="-59470075" y="3308975"/>
            <a:chExt cx="318200" cy="316075"/>
          </a:xfrm>
        </p:grpSpPr>
        <p:sp>
          <p:nvSpPr>
            <p:cNvPr id="2141" name="Google Shape;2141;p5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2150;p53"/>
          <p:cNvGrpSpPr/>
          <p:nvPr/>
        </p:nvGrpSpPr>
        <p:grpSpPr>
          <a:xfrm>
            <a:off x="3382001" y="1637894"/>
            <a:ext cx="453980" cy="422540"/>
            <a:chOff x="-21322300" y="4077125"/>
            <a:chExt cx="307200" cy="285925"/>
          </a:xfrm>
        </p:grpSpPr>
        <p:sp>
          <p:nvSpPr>
            <p:cNvPr id="2151" name="Google Shape;2151;p5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6"/>
        <p:cNvGrpSpPr/>
        <p:nvPr/>
      </p:nvGrpSpPr>
      <p:grpSpPr>
        <a:xfrm>
          <a:off x="0" y="0"/>
          <a:ext cx="0" cy="0"/>
          <a:chOff x="0" y="0"/>
          <a:chExt cx="0" cy="0"/>
        </a:xfrm>
      </p:grpSpPr>
      <p:sp>
        <p:nvSpPr>
          <p:cNvPr id="2167" name="Google Shape;2167;p54"/>
          <p:cNvSpPr txBox="1">
            <a:spLocks noGrp="1"/>
          </p:cNvSpPr>
          <p:nvPr>
            <p:ph type="title"/>
          </p:nvPr>
        </p:nvSpPr>
        <p:spPr>
          <a:xfrm>
            <a:off x="720000" y="539400"/>
            <a:ext cx="7704000" cy="10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2168" name="Google Shape;2168;p54"/>
          <p:cNvSpPr/>
          <p:nvPr/>
        </p:nvSpPr>
        <p:spPr>
          <a:xfrm rot="-9899965">
            <a:off x="5962824" y="202592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rot="-1955897">
            <a:off x="2187428" y="2079585"/>
            <a:ext cx="163817" cy="16377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55"/>
          <p:cNvSpPr txBox="1">
            <a:spLocks noGrp="1"/>
          </p:cNvSpPr>
          <p:nvPr>
            <p:ph type="subTitle" idx="13"/>
          </p:nvPr>
        </p:nvSpPr>
        <p:spPr>
          <a:xfrm>
            <a:off x="6056725" y="20194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2175" name="Google Shape;2175;p55"/>
          <p:cNvSpPr txBox="1">
            <a:spLocks noGrp="1"/>
          </p:cNvSpPr>
          <p:nvPr>
            <p:ph type="subTitle" idx="15"/>
          </p:nvPr>
        </p:nvSpPr>
        <p:spPr>
          <a:xfrm>
            <a:off x="6056727" y="3452800"/>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very far away from Earth</a:t>
            </a:r>
            <a:endParaRPr/>
          </a:p>
        </p:txBody>
      </p:sp>
      <p:sp>
        <p:nvSpPr>
          <p:cNvPr id="2176" name="Google Shape;2176;p55"/>
          <p:cNvSpPr txBox="1">
            <a:spLocks noGrp="1"/>
          </p:cNvSpPr>
          <p:nvPr>
            <p:ph type="title" idx="9"/>
          </p:nvPr>
        </p:nvSpPr>
        <p:spPr>
          <a:xfrm>
            <a:off x="6056727" y="14917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2177" name="Google Shape;2177;p55"/>
          <p:cNvSpPr txBox="1">
            <a:spLocks noGrp="1"/>
          </p:cNvSpPr>
          <p:nvPr>
            <p:ph type="title" idx="14"/>
          </p:nvPr>
        </p:nvSpPr>
        <p:spPr>
          <a:xfrm>
            <a:off x="6056727" y="29251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2178" name="Google Shape;2178;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PARTNERS</a:t>
            </a:r>
            <a:endParaRPr/>
          </a:p>
        </p:txBody>
      </p:sp>
      <p:sp>
        <p:nvSpPr>
          <p:cNvPr id="2179" name="Google Shape;2179;p55"/>
          <p:cNvSpPr txBox="1">
            <a:spLocks noGrp="1"/>
          </p:cNvSpPr>
          <p:nvPr>
            <p:ph type="title" idx="2"/>
          </p:nvPr>
        </p:nvSpPr>
        <p:spPr>
          <a:xfrm>
            <a:off x="1101175" y="14917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2180" name="Google Shape;2180;p55"/>
          <p:cNvSpPr txBox="1">
            <a:spLocks noGrp="1"/>
          </p:cNvSpPr>
          <p:nvPr>
            <p:ph type="subTitle" idx="1"/>
          </p:nvPr>
        </p:nvSpPr>
        <p:spPr>
          <a:xfrm>
            <a:off x="1101175" y="20194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2181" name="Google Shape;2181;p55"/>
          <p:cNvSpPr txBox="1">
            <a:spLocks noGrp="1"/>
          </p:cNvSpPr>
          <p:nvPr>
            <p:ph type="title" idx="3"/>
          </p:nvPr>
        </p:nvSpPr>
        <p:spPr>
          <a:xfrm>
            <a:off x="3578948" y="14917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2182" name="Google Shape;2182;p55"/>
          <p:cNvSpPr txBox="1">
            <a:spLocks noGrp="1"/>
          </p:cNvSpPr>
          <p:nvPr>
            <p:ph type="subTitle" idx="4"/>
          </p:nvPr>
        </p:nvSpPr>
        <p:spPr>
          <a:xfrm>
            <a:off x="3579000" y="20194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2183" name="Google Shape;2183;p55"/>
          <p:cNvSpPr txBox="1">
            <a:spLocks noGrp="1"/>
          </p:cNvSpPr>
          <p:nvPr>
            <p:ph type="title" idx="5"/>
          </p:nvPr>
        </p:nvSpPr>
        <p:spPr>
          <a:xfrm>
            <a:off x="1101175" y="29251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2184" name="Google Shape;2184;p55"/>
          <p:cNvSpPr txBox="1">
            <a:spLocks noGrp="1"/>
          </p:cNvSpPr>
          <p:nvPr>
            <p:ph type="subTitle" idx="6"/>
          </p:nvPr>
        </p:nvSpPr>
        <p:spPr>
          <a:xfrm>
            <a:off x="1101175" y="3452800"/>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2185" name="Google Shape;2185;p55"/>
          <p:cNvSpPr txBox="1">
            <a:spLocks noGrp="1"/>
          </p:cNvSpPr>
          <p:nvPr>
            <p:ph type="title" idx="7"/>
          </p:nvPr>
        </p:nvSpPr>
        <p:spPr>
          <a:xfrm>
            <a:off x="3578948" y="2925100"/>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2186" name="Google Shape;2186;p55"/>
          <p:cNvSpPr txBox="1">
            <a:spLocks noGrp="1"/>
          </p:cNvSpPr>
          <p:nvPr>
            <p:ph type="subTitle" idx="8"/>
          </p:nvPr>
        </p:nvSpPr>
        <p:spPr>
          <a:xfrm>
            <a:off x="3578948" y="3452800"/>
            <a:ext cx="1986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pic>
        <p:nvPicPr>
          <p:cNvPr id="2191" name="Google Shape;2191;p56"/>
          <p:cNvPicPr preferRelativeResize="0"/>
          <p:nvPr/>
        </p:nvPicPr>
        <p:blipFill rotWithShape="1">
          <a:blip r:embed="rId3">
            <a:alphaModFix/>
          </a:blip>
          <a:srcRect l="19018" r="31722" b="60592"/>
          <a:stretch/>
        </p:blipFill>
        <p:spPr>
          <a:xfrm>
            <a:off x="2957963" y="1926425"/>
            <a:ext cx="1493400" cy="1493400"/>
          </a:xfrm>
          <a:prstGeom prst="ellipse">
            <a:avLst/>
          </a:prstGeom>
          <a:noFill/>
          <a:ln>
            <a:noFill/>
          </a:ln>
        </p:spPr>
      </p:pic>
      <p:sp>
        <p:nvSpPr>
          <p:cNvPr id="2192" name="Google Shape;2192;p5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PARTNERS</a:t>
            </a:r>
            <a:endParaRPr/>
          </a:p>
        </p:txBody>
      </p:sp>
      <p:sp>
        <p:nvSpPr>
          <p:cNvPr id="2193" name="Google Shape;2193;p56"/>
          <p:cNvSpPr txBox="1">
            <a:spLocks noGrp="1"/>
          </p:cNvSpPr>
          <p:nvPr>
            <p:ph type="title" idx="2"/>
          </p:nvPr>
        </p:nvSpPr>
        <p:spPr>
          <a:xfrm>
            <a:off x="713100" y="2147450"/>
            <a:ext cx="1969500" cy="38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JENNA DOE</a:t>
            </a:r>
            <a:endParaRPr/>
          </a:p>
        </p:txBody>
      </p:sp>
      <p:sp>
        <p:nvSpPr>
          <p:cNvPr id="2194" name="Google Shape;2194;p56"/>
          <p:cNvSpPr txBox="1">
            <a:spLocks noGrp="1"/>
          </p:cNvSpPr>
          <p:nvPr>
            <p:ph type="title" idx="3"/>
          </p:nvPr>
        </p:nvSpPr>
        <p:spPr>
          <a:xfrm>
            <a:off x="6461401" y="2147450"/>
            <a:ext cx="1969500" cy="38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TIMMY JIMMY</a:t>
            </a:r>
            <a:endParaRPr/>
          </a:p>
        </p:txBody>
      </p:sp>
      <p:sp>
        <p:nvSpPr>
          <p:cNvPr id="2195" name="Google Shape;2195;p56"/>
          <p:cNvSpPr txBox="1">
            <a:spLocks noGrp="1"/>
          </p:cNvSpPr>
          <p:nvPr>
            <p:ph type="subTitle" idx="1"/>
          </p:nvPr>
        </p:nvSpPr>
        <p:spPr>
          <a:xfrm>
            <a:off x="6461399" y="2529601"/>
            <a:ext cx="1969500" cy="66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talk a bit about this person</a:t>
            </a:r>
            <a:endParaRPr/>
          </a:p>
        </p:txBody>
      </p:sp>
      <p:sp>
        <p:nvSpPr>
          <p:cNvPr id="2196" name="Google Shape;2196;p56"/>
          <p:cNvSpPr txBox="1">
            <a:spLocks noGrp="1"/>
          </p:cNvSpPr>
          <p:nvPr>
            <p:ph type="subTitle" idx="4"/>
          </p:nvPr>
        </p:nvSpPr>
        <p:spPr>
          <a:xfrm>
            <a:off x="713100" y="2529601"/>
            <a:ext cx="1969500" cy="66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talk a bit about this person</a:t>
            </a:r>
            <a:endParaRPr/>
          </a:p>
        </p:txBody>
      </p:sp>
      <p:pic>
        <p:nvPicPr>
          <p:cNvPr id="2197" name="Google Shape;2197;p56"/>
          <p:cNvPicPr preferRelativeResize="0"/>
          <p:nvPr/>
        </p:nvPicPr>
        <p:blipFill rotWithShape="1">
          <a:blip r:embed="rId4">
            <a:alphaModFix/>
          </a:blip>
          <a:srcRect l="25811" t="1609" r="33661" b="37648"/>
          <a:stretch/>
        </p:blipFill>
        <p:spPr>
          <a:xfrm>
            <a:off x="4692625" y="1926425"/>
            <a:ext cx="1493400" cy="1493400"/>
          </a:xfrm>
          <a:prstGeom prst="ellipse">
            <a:avLst/>
          </a:prstGeom>
          <a:noFill/>
          <a:ln>
            <a:noFill/>
          </a:ln>
        </p:spPr>
      </p:pic>
      <p:sp>
        <p:nvSpPr>
          <p:cNvPr id="2198" name="Google Shape;2198;p56"/>
          <p:cNvSpPr/>
          <p:nvPr/>
        </p:nvSpPr>
        <p:spPr>
          <a:xfrm rot="899990">
            <a:off x="4081979" y="3469340"/>
            <a:ext cx="440524" cy="44045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6"/>
          <p:cNvSpPr/>
          <p:nvPr/>
        </p:nvSpPr>
        <p:spPr>
          <a:xfrm rot="899899">
            <a:off x="4601969" y="1705251"/>
            <a:ext cx="266740" cy="266652"/>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57"/>
          <p:cNvSpPr txBox="1">
            <a:spLocks noGrp="1"/>
          </p:cNvSpPr>
          <p:nvPr>
            <p:ph type="title"/>
          </p:nvPr>
        </p:nvSpPr>
        <p:spPr>
          <a:xfrm>
            <a:off x="720000" y="539400"/>
            <a:ext cx="3434700" cy="72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2205" name="Google Shape;2205;p57"/>
          <p:cNvSpPr txBox="1">
            <a:spLocks noGrp="1"/>
          </p:cNvSpPr>
          <p:nvPr>
            <p:ph type="subTitle" idx="1"/>
          </p:nvPr>
        </p:nvSpPr>
        <p:spPr>
          <a:xfrm>
            <a:off x="720000" y="2482500"/>
            <a:ext cx="34347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yourcompany.com</a:t>
            </a:r>
            <a:endParaRPr/>
          </a:p>
        </p:txBody>
      </p:sp>
      <p:sp>
        <p:nvSpPr>
          <p:cNvPr id="2206" name="Google Shape;2206;p57"/>
          <p:cNvSpPr txBox="1"/>
          <p:nvPr/>
        </p:nvSpPr>
        <p:spPr>
          <a:xfrm>
            <a:off x="720000" y="4169388"/>
            <a:ext cx="3000000" cy="43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2"/>
                </a:solidFill>
                <a:latin typeface="Istok Web"/>
                <a:ea typeface="Istok Web"/>
                <a:cs typeface="Istok Web"/>
                <a:sym typeface="Istok Web"/>
              </a:rPr>
              <a:t>Please keep this slide for attribution</a:t>
            </a:r>
            <a:endParaRPr sz="1200" b="1">
              <a:solidFill>
                <a:schemeClr val="lt2"/>
              </a:solidFill>
              <a:latin typeface="Istok Web"/>
              <a:ea typeface="Istok Web"/>
              <a:cs typeface="Istok Web"/>
              <a:sym typeface="Istok Web"/>
            </a:endParaRPr>
          </a:p>
        </p:txBody>
      </p:sp>
      <p:sp>
        <p:nvSpPr>
          <p:cNvPr id="2207" name="Google Shape;2207;p57"/>
          <p:cNvSpPr txBox="1">
            <a:spLocks noGrp="1"/>
          </p:cNvSpPr>
          <p:nvPr>
            <p:ph type="subTitle" idx="2"/>
          </p:nvPr>
        </p:nvSpPr>
        <p:spPr>
          <a:xfrm>
            <a:off x="720000" y="2073575"/>
            <a:ext cx="3434700" cy="40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have any questions?</a:t>
            </a:r>
            <a:endParaRPr/>
          </a:p>
        </p:txBody>
      </p:sp>
      <p:grpSp>
        <p:nvGrpSpPr>
          <p:cNvPr id="2208" name="Google Shape;2208;p57"/>
          <p:cNvGrpSpPr/>
          <p:nvPr/>
        </p:nvGrpSpPr>
        <p:grpSpPr>
          <a:xfrm>
            <a:off x="4571988" y="959845"/>
            <a:ext cx="4053232" cy="3223810"/>
            <a:chOff x="3118575" y="758175"/>
            <a:chExt cx="1592125" cy="1266325"/>
          </a:xfrm>
        </p:grpSpPr>
        <p:sp>
          <p:nvSpPr>
            <p:cNvPr id="2209" name="Google Shape;2209;p57"/>
            <p:cNvSpPr/>
            <p:nvPr/>
          </p:nvSpPr>
          <p:spPr>
            <a:xfrm>
              <a:off x="4300900" y="813300"/>
              <a:ext cx="8175" cy="7550"/>
            </a:xfrm>
            <a:custGeom>
              <a:avLst/>
              <a:gdLst/>
              <a:ahLst/>
              <a:cxnLst/>
              <a:rect l="l" t="t" r="r" b="b"/>
              <a:pathLst>
                <a:path w="327" h="302" extrusionOk="0">
                  <a:moveTo>
                    <a:pt x="176" y="1"/>
                  </a:moveTo>
                  <a:cubicBezTo>
                    <a:pt x="76" y="1"/>
                    <a:pt x="1" y="51"/>
                    <a:pt x="1" y="151"/>
                  </a:cubicBezTo>
                  <a:cubicBezTo>
                    <a:pt x="1" y="251"/>
                    <a:pt x="76" y="301"/>
                    <a:pt x="176" y="301"/>
                  </a:cubicBezTo>
                  <a:cubicBezTo>
                    <a:pt x="251" y="301"/>
                    <a:pt x="327" y="251"/>
                    <a:pt x="327" y="151"/>
                  </a:cubicBezTo>
                  <a:cubicBezTo>
                    <a:pt x="327" y="51"/>
                    <a:pt x="251" y="1"/>
                    <a:pt x="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7"/>
            <p:cNvSpPr/>
            <p:nvPr/>
          </p:nvSpPr>
          <p:spPr>
            <a:xfrm>
              <a:off x="4253275" y="812675"/>
              <a:ext cx="112200" cy="104050"/>
            </a:xfrm>
            <a:custGeom>
              <a:avLst/>
              <a:gdLst/>
              <a:ahLst/>
              <a:cxnLst/>
              <a:rect l="l" t="t" r="r" b="b"/>
              <a:pathLst>
                <a:path w="4488" h="4162" extrusionOk="0">
                  <a:moveTo>
                    <a:pt x="2808" y="1"/>
                  </a:moveTo>
                  <a:cubicBezTo>
                    <a:pt x="2607" y="1"/>
                    <a:pt x="2432" y="176"/>
                    <a:pt x="2432" y="377"/>
                  </a:cubicBezTo>
                  <a:cubicBezTo>
                    <a:pt x="2432" y="502"/>
                    <a:pt x="2482" y="627"/>
                    <a:pt x="2582" y="677"/>
                  </a:cubicBezTo>
                  <a:cubicBezTo>
                    <a:pt x="2532" y="702"/>
                    <a:pt x="2457" y="727"/>
                    <a:pt x="2407" y="778"/>
                  </a:cubicBezTo>
                  <a:cubicBezTo>
                    <a:pt x="2357" y="652"/>
                    <a:pt x="2257" y="577"/>
                    <a:pt x="2131" y="577"/>
                  </a:cubicBezTo>
                  <a:cubicBezTo>
                    <a:pt x="1981" y="577"/>
                    <a:pt x="1881" y="677"/>
                    <a:pt x="1856" y="828"/>
                  </a:cubicBezTo>
                  <a:cubicBezTo>
                    <a:pt x="1755" y="778"/>
                    <a:pt x="1655" y="752"/>
                    <a:pt x="1555" y="752"/>
                  </a:cubicBezTo>
                  <a:cubicBezTo>
                    <a:pt x="1179" y="752"/>
                    <a:pt x="878" y="1053"/>
                    <a:pt x="878" y="1429"/>
                  </a:cubicBezTo>
                  <a:cubicBezTo>
                    <a:pt x="878" y="1529"/>
                    <a:pt x="903" y="1630"/>
                    <a:pt x="953" y="1730"/>
                  </a:cubicBezTo>
                  <a:cubicBezTo>
                    <a:pt x="703" y="1780"/>
                    <a:pt x="502" y="2006"/>
                    <a:pt x="502" y="2281"/>
                  </a:cubicBezTo>
                  <a:cubicBezTo>
                    <a:pt x="502" y="2432"/>
                    <a:pt x="577" y="2582"/>
                    <a:pt x="678" y="2682"/>
                  </a:cubicBezTo>
                  <a:cubicBezTo>
                    <a:pt x="302" y="2682"/>
                    <a:pt x="1" y="2983"/>
                    <a:pt x="1" y="3359"/>
                  </a:cubicBezTo>
                  <a:cubicBezTo>
                    <a:pt x="1" y="3735"/>
                    <a:pt x="302" y="4036"/>
                    <a:pt x="678" y="4036"/>
                  </a:cubicBezTo>
                  <a:cubicBezTo>
                    <a:pt x="903" y="4036"/>
                    <a:pt x="1129" y="3935"/>
                    <a:pt x="1254" y="3735"/>
                  </a:cubicBezTo>
                  <a:cubicBezTo>
                    <a:pt x="1455" y="3986"/>
                    <a:pt x="1780" y="4161"/>
                    <a:pt x="2131" y="4161"/>
                  </a:cubicBezTo>
                  <a:cubicBezTo>
                    <a:pt x="2382" y="4161"/>
                    <a:pt x="2633" y="4061"/>
                    <a:pt x="2833" y="3910"/>
                  </a:cubicBezTo>
                  <a:cubicBezTo>
                    <a:pt x="3008" y="4061"/>
                    <a:pt x="3234" y="4161"/>
                    <a:pt x="3485" y="4161"/>
                  </a:cubicBezTo>
                  <a:cubicBezTo>
                    <a:pt x="4036" y="4161"/>
                    <a:pt x="4487" y="3710"/>
                    <a:pt x="4487" y="3158"/>
                  </a:cubicBezTo>
                  <a:cubicBezTo>
                    <a:pt x="4487" y="2682"/>
                    <a:pt x="4161" y="2306"/>
                    <a:pt x="3735" y="2181"/>
                  </a:cubicBezTo>
                  <a:cubicBezTo>
                    <a:pt x="3836" y="2031"/>
                    <a:pt x="3886" y="1855"/>
                    <a:pt x="3886" y="1655"/>
                  </a:cubicBezTo>
                  <a:cubicBezTo>
                    <a:pt x="3886" y="1153"/>
                    <a:pt x="3535" y="752"/>
                    <a:pt x="3059" y="652"/>
                  </a:cubicBezTo>
                  <a:cubicBezTo>
                    <a:pt x="3134" y="602"/>
                    <a:pt x="3184" y="502"/>
                    <a:pt x="3184" y="377"/>
                  </a:cubicBezTo>
                  <a:cubicBezTo>
                    <a:pt x="3184" y="176"/>
                    <a:pt x="300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7"/>
            <p:cNvSpPr/>
            <p:nvPr/>
          </p:nvSpPr>
          <p:spPr>
            <a:xfrm>
              <a:off x="4338500" y="797025"/>
              <a:ext cx="23825" cy="23825"/>
            </a:xfrm>
            <a:custGeom>
              <a:avLst/>
              <a:gdLst/>
              <a:ahLst/>
              <a:cxnLst/>
              <a:rect l="l" t="t" r="r" b="b"/>
              <a:pathLst>
                <a:path w="953" h="953" extrusionOk="0">
                  <a:moveTo>
                    <a:pt x="477" y="0"/>
                  </a:moveTo>
                  <a:cubicBezTo>
                    <a:pt x="226" y="0"/>
                    <a:pt x="0" y="226"/>
                    <a:pt x="0" y="476"/>
                  </a:cubicBezTo>
                  <a:cubicBezTo>
                    <a:pt x="0" y="752"/>
                    <a:pt x="226" y="952"/>
                    <a:pt x="477" y="952"/>
                  </a:cubicBezTo>
                  <a:cubicBezTo>
                    <a:pt x="752" y="952"/>
                    <a:pt x="953" y="752"/>
                    <a:pt x="953" y="476"/>
                  </a:cubicBezTo>
                  <a:cubicBezTo>
                    <a:pt x="953" y="226"/>
                    <a:pt x="752"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7"/>
            <p:cNvSpPr/>
            <p:nvPr/>
          </p:nvSpPr>
          <p:spPr>
            <a:xfrm>
              <a:off x="4356675" y="838375"/>
              <a:ext cx="5650" cy="6275"/>
            </a:xfrm>
            <a:custGeom>
              <a:avLst/>
              <a:gdLst/>
              <a:ahLst/>
              <a:cxnLst/>
              <a:rect l="l" t="t" r="r" b="b"/>
              <a:pathLst>
                <a:path w="226" h="251" extrusionOk="0">
                  <a:moveTo>
                    <a:pt x="126" y="0"/>
                  </a:moveTo>
                  <a:cubicBezTo>
                    <a:pt x="50" y="0"/>
                    <a:pt x="0" y="50"/>
                    <a:pt x="0" y="125"/>
                  </a:cubicBezTo>
                  <a:cubicBezTo>
                    <a:pt x="0" y="201"/>
                    <a:pt x="50" y="251"/>
                    <a:pt x="126" y="251"/>
                  </a:cubicBezTo>
                  <a:cubicBezTo>
                    <a:pt x="176" y="251"/>
                    <a:pt x="226" y="201"/>
                    <a:pt x="226" y="125"/>
                  </a:cubicBezTo>
                  <a:cubicBezTo>
                    <a:pt x="226" y="50"/>
                    <a:pt x="176"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7"/>
            <p:cNvSpPr/>
            <p:nvPr/>
          </p:nvSpPr>
          <p:spPr>
            <a:xfrm>
              <a:off x="4319700" y="759425"/>
              <a:ext cx="33225" cy="39500"/>
            </a:xfrm>
            <a:custGeom>
              <a:avLst/>
              <a:gdLst/>
              <a:ahLst/>
              <a:cxnLst/>
              <a:rect l="l" t="t" r="r" b="b"/>
              <a:pathLst>
                <a:path w="1329" h="1580" extrusionOk="0">
                  <a:moveTo>
                    <a:pt x="828" y="0"/>
                  </a:moveTo>
                  <a:cubicBezTo>
                    <a:pt x="652" y="0"/>
                    <a:pt x="502" y="100"/>
                    <a:pt x="427" y="201"/>
                  </a:cubicBezTo>
                  <a:cubicBezTo>
                    <a:pt x="402" y="126"/>
                    <a:pt x="326" y="50"/>
                    <a:pt x="226" y="50"/>
                  </a:cubicBezTo>
                  <a:cubicBezTo>
                    <a:pt x="101" y="50"/>
                    <a:pt x="1" y="151"/>
                    <a:pt x="1" y="276"/>
                  </a:cubicBezTo>
                  <a:cubicBezTo>
                    <a:pt x="1" y="351"/>
                    <a:pt x="76" y="426"/>
                    <a:pt x="151" y="476"/>
                  </a:cubicBezTo>
                  <a:cubicBezTo>
                    <a:pt x="76" y="527"/>
                    <a:pt x="26" y="602"/>
                    <a:pt x="26" y="702"/>
                  </a:cubicBezTo>
                  <a:cubicBezTo>
                    <a:pt x="26" y="802"/>
                    <a:pt x="51" y="877"/>
                    <a:pt x="126" y="953"/>
                  </a:cubicBezTo>
                  <a:cubicBezTo>
                    <a:pt x="101" y="1003"/>
                    <a:pt x="101" y="1053"/>
                    <a:pt x="101" y="1103"/>
                  </a:cubicBezTo>
                  <a:cubicBezTo>
                    <a:pt x="101" y="1379"/>
                    <a:pt x="301" y="1579"/>
                    <a:pt x="577" y="1579"/>
                  </a:cubicBezTo>
                  <a:cubicBezTo>
                    <a:pt x="828" y="1579"/>
                    <a:pt x="1053" y="1379"/>
                    <a:pt x="1053" y="1103"/>
                  </a:cubicBezTo>
                  <a:cubicBezTo>
                    <a:pt x="1053" y="1053"/>
                    <a:pt x="1053" y="1003"/>
                    <a:pt x="1028" y="978"/>
                  </a:cubicBezTo>
                  <a:cubicBezTo>
                    <a:pt x="1204" y="877"/>
                    <a:pt x="1329" y="702"/>
                    <a:pt x="1329" y="501"/>
                  </a:cubicBezTo>
                  <a:cubicBezTo>
                    <a:pt x="1329" y="226"/>
                    <a:pt x="110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7"/>
            <p:cNvSpPr/>
            <p:nvPr/>
          </p:nvSpPr>
          <p:spPr>
            <a:xfrm>
              <a:off x="4287125" y="758175"/>
              <a:ext cx="30725" cy="37600"/>
            </a:xfrm>
            <a:custGeom>
              <a:avLst/>
              <a:gdLst/>
              <a:ahLst/>
              <a:cxnLst/>
              <a:rect l="l" t="t" r="r" b="b"/>
              <a:pathLst>
                <a:path w="1229" h="1504" extrusionOk="0">
                  <a:moveTo>
                    <a:pt x="552" y="0"/>
                  </a:moveTo>
                  <a:cubicBezTo>
                    <a:pt x="326" y="0"/>
                    <a:pt x="151" y="176"/>
                    <a:pt x="151" y="426"/>
                  </a:cubicBezTo>
                  <a:cubicBezTo>
                    <a:pt x="151" y="501"/>
                    <a:pt x="151" y="551"/>
                    <a:pt x="201" y="627"/>
                  </a:cubicBezTo>
                  <a:cubicBezTo>
                    <a:pt x="76" y="677"/>
                    <a:pt x="0" y="802"/>
                    <a:pt x="0" y="927"/>
                  </a:cubicBezTo>
                  <a:cubicBezTo>
                    <a:pt x="0" y="1128"/>
                    <a:pt x="151" y="1278"/>
                    <a:pt x="351" y="1278"/>
                  </a:cubicBezTo>
                  <a:cubicBezTo>
                    <a:pt x="351" y="1354"/>
                    <a:pt x="376" y="1404"/>
                    <a:pt x="401" y="1429"/>
                  </a:cubicBezTo>
                  <a:cubicBezTo>
                    <a:pt x="451" y="1479"/>
                    <a:pt x="508" y="1504"/>
                    <a:pt x="561" y="1504"/>
                  </a:cubicBezTo>
                  <a:cubicBezTo>
                    <a:pt x="614" y="1504"/>
                    <a:pt x="664" y="1479"/>
                    <a:pt x="702" y="1429"/>
                  </a:cubicBezTo>
                  <a:cubicBezTo>
                    <a:pt x="752" y="1454"/>
                    <a:pt x="777" y="1454"/>
                    <a:pt x="827" y="1454"/>
                  </a:cubicBezTo>
                  <a:cubicBezTo>
                    <a:pt x="1053" y="1454"/>
                    <a:pt x="1228" y="1278"/>
                    <a:pt x="1228" y="1053"/>
                  </a:cubicBezTo>
                  <a:cubicBezTo>
                    <a:pt x="1228" y="877"/>
                    <a:pt x="1078" y="702"/>
                    <a:pt x="903" y="677"/>
                  </a:cubicBezTo>
                  <a:cubicBezTo>
                    <a:pt x="953" y="602"/>
                    <a:pt x="978" y="526"/>
                    <a:pt x="978" y="426"/>
                  </a:cubicBezTo>
                  <a:cubicBezTo>
                    <a:pt x="978" y="176"/>
                    <a:pt x="802" y="0"/>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7"/>
            <p:cNvSpPr/>
            <p:nvPr/>
          </p:nvSpPr>
          <p:spPr>
            <a:xfrm>
              <a:off x="4161800" y="899775"/>
              <a:ext cx="278850" cy="328975"/>
            </a:xfrm>
            <a:custGeom>
              <a:avLst/>
              <a:gdLst/>
              <a:ahLst/>
              <a:cxnLst/>
              <a:rect l="l" t="t" r="r" b="b"/>
              <a:pathLst>
                <a:path w="11154" h="13159" extrusionOk="0">
                  <a:moveTo>
                    <a:pt x="2657" y="0"/>
                  </a:moveTo>
                  <a:cubicBezTo>
                    <a:pt x="2432" y="0"/>
                    <a:pt x="2256" y="201"/>
                    <a:pt x="2256" y="426"/>
                  </a:cubicBezTo>
                  <a:cubicBezTo>
                    <a:pt x="2256" y="652"/>
                    <a:pt x="2432" y="827"/>
                    <a:pt x="2657" y="827"/>
                  </a:cubicBezTo>
                  <a:cubicBezTo>
                    <a:pt x="2808" y="2682"/>
                    <a:pt x="3109" y="9599"/>
                    <a:pt x="1" y="13158"/>
                  </a:cubicBezTo>
                  <a:lnTo>
                    <a:pt x="11154" y="13158"/>
                  </a:lnTo>
                  <a:cubicBezTo>
                    <a:pt x="8046" y="9599"/>
                    <a:pt x="8372" y="2682"/>
                    <a:pt x="8522" y="827"/>
                  </a:cubicBezTo>
                  <a:cubicBezTo>
                    <a:pt x="8723" y="802"/>
                    <a:pt x="8873" y="627"/>
                    <a:pt x="8873" y="426"/>
                  </a:cubicBezTo>
                  <a:cubicBezTo>
                    <a:pt x="8873" y="201"/>
                    <a:pt x="8698" y="0"/>
                    <a:pt x="8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7"/>
            <p:cNvSpPr/>
            <p:nvPr/>
          </p:nvSpPr>
          <p:spPr>
            <a:xfrm>
              <a:off x="4289625" y="1049525"/>
              <a:ext cx="23200" cy="23825"/>
            </a:xfrm>
            <a:custGeom>
              <a:avLst/>
              <a:gdLst/>
              <a:ahLst/>
              <a:cxnLst/>
              <a:rect l="l" t="t" r="r" b="b"/>
              <a:pathLst>
                <a:path w="928" h="953" extrusionOk="0">
                  <a:moveTo>
                    <a:pt x="477" y="0"/>
                  </a:moveTo>
                  <a:cubicBezTo>
                    <a:pt x="201" y="0"/>
                    <a:pt x="1" y="226"/>
                    <a:pt x="1" y="477"/>
                  </a:cubicBezTo>
                  <a:cubicBezTo>
                    <a:pt x="1" y="727"/>
                    <a:pt x="201" y="953"/>
                    <a:pt x="477" y="953"/>
                  </a:cubicBezTo>
                  <a:cubicBezTo>
                    <a:pt x="727" y="953"/>
                    <a:pt x="928" y="727"/>
                    <a:pt x="928" y="477"/>
                  </a:cubicBezTo>
                  <a:cubicBezTo>
                    <a:pt x="928" y="226"/>
                    <a:pt x="727"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7"/>
            <p:cNvSpPr/>
            <p:nvPr/>
          </p:nvSpPr>
          <p:spPr>
            <a:xfrm>
              <a:off x="4312175" y="1018825"/>
              <a:ext cx="38250" cy="42000"/>
            </a:xfrm>
            <a:custGeom>
              <a:avLst/>
              <a:gdLst/>
              <a:ahLst/>
              <a:cxnLst/>
              <a:rect l="l" t="t" r="r" b="b"/>
              <a:pathLst>
                <a:path w="1530" h="1680" extrusionOk="0">
                  <a:moveTo>
                    <a:pt x="577" y="0"/>
                  </a:moveTo>
                  <a:lnTo>
                    <a:pt x="1" y="1078"/>
                  </a:lnTo>
                  <a:cubicBezTo>
                    <a:pt x="176" y="1203"/>
                    <a:pt x="302" y="1404"/>
                    <a:pt x="327" y="1654"/>
                  </a:cubicBezTo>
                  <a:lnTo>
                    <a:pt x="1530" y="1679"/>
                  </a:lnTo>
                  <a:cubicBezTo>
                    <a:pt x="1530" y="978"/>
                    <a:pt x="1154" y="351"/>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7"/>
            <p:cNvSpPr/>
            <p:nvPr/>
          </p:nvSpPr>
          <p:spPr>
            <a:xfrm>
              <a:off x="4277100" y="1078975"/>
              <a:ext cx="48275" cy="31975"/>
            </a:xfrm>
            <a:custGeom>
              <a:avLst/>
              <a:gdLst/>
              <a:ahLst/>
              <a:cxnLst/>
              <a:rect l="l" t="t" r="r" b="b"/>
              <a:pathLst>
                <a:path w="1931" h="1279" extrusionOk="0">
                  <a:moveTo>
                    <a:pt x="652" y="0"/>
                  </a:moveTo>
                  <a:lnTo>
                    <a:pt x="0" y="1028"/>
                  </a:lnTo>
                  <a:cubicBezTo>
                    <a:pt x="301" y="1178"/>
                    <a:pt x="627" y="1278"/>
                    <a:pt x="978" y="1278"/>
                  </a:cubicBezTo>
                  <a:cubicBezTo>
                    <a:pt x="1329" y="1278"/>
                    <a:pt x="1654" y="1178"/>
                    <a:pt x="1930" y="1028"/>
                  </a:cubicBezTo>
                  <a:lnTo>
                    <a:pt x="1304" y="0"/>
                  </a:lnTo>
                  <a:cubicBezTo>
                    <a:pt x="1203" y="25"/>
                    <a:pt x="1078" y="75"/>
                    <a:pt x="978" y="75"/>
                  </a:cubicBezTo>
                  <a:cubicBezTo>
                    <a:pt x="852" y="75"/>
                    <a:pt x="752" y="25"/>
                    <a:pt x="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7"/>
            <p:cNvSpPr/>
            <p:nvPr/>
          </p:nvSpPr>
          <p:spPr>
            <a:xfrm>
              <a:off x="4252025" y="1018825"/>
              <a:ext cx="38875" cy="42000"/>
            </a:xfrm>
            <a:custGeom>
              <a:avLst/>
              <a:gdLst/>
              <a:ahLst/>
              <a:cxnLst/>
              <a:rect l="l" t="t" r="r" b="b"/>
              <a:pathLst>
                <a:path w="1555" h="1680" extrusionOk="0">
                  <a:moveTo>
                    <a:pt x="953" y="0"/>
                  </a:moveTo>
                  <a:cubicBezTo>
                    <a:pt x="402" y="351"/>
                    <a:pt x="1" y="978"/>
                    <a:pt x="1" y="1679"/>
                  </a:cubicBezTo>
                  <a:lnTo>
                    <a:pt x="1204" y="1654"/>
                  </a:lnTo>
                  <a:cubicBezTo>
                    <a:pt x="1229" y="1404"/>
                    <a:pt x="1354" y="1203"/>
                    <a:pt x="1555" y="1078"/>
                  </a:cubicBez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7"/>
            <p:cNvSpPr/>
            <p:nvPr/>
          </p:nvSpPr>
          <p:spPr>
            <a:xfrm>
              <a:off x="3684975" y="970575"/>
              <a:ext cx="193650" cy="258175"/>
            </a:xfrm>
            <a:custGeom>
              <a:avLst/>
              <a:gdLst/>
              <a:ahLst/>
              <a:cxnLst/>
              <a:rect l="l" t="t" r="r" b="b"/>
              <a:pathLst>
                <a:path w="7746" h="10327" extrusionOk="0">
                  <a:moveTo>
                    <a:pt x="1705" y="0"/>
                  </a:moveTo>
                  <a:lnTo>
                    <a:pt x="1" y="3259"/>
                  </a:lnTo>
                  <a:lnTo>
                    <a:pt x="803" y="10326"/>
                  </a:lnTo>
                  <a:lnTo>
                    <a:pt x="6943" y="10326"/>
                  </a:lnTo>
                  <a:lnTo>
                    <a:pt x="7745" y="3259"/>
                  </a:lnTo>
                  <a:lnTo>
                    <a:pt x="6066" y="0"/>
                  </a:lnTo>
                  <a:close/>
                </a:path>
              </a:pathLst>
            </a:custGeom>
            <a:solidFill>
              <a:srgbClr val="E85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7"/>
            <p:cNvSpPr/>
            <p:nvPr/>
          </p:nvSpPr>
          <p:spPr>
            <a:xfrm>
              <a:off x="3684975" y="945500"/>
              <a:ext cx="193650" cy="283250"/>
            </a:xfrm>
            <a:custGeom>
              <a:avLst/>
              <a:gdLst/>
              <a:ahLst/>
              <a:cxnLst/>
              <a:rect l="l" t="t" r="r" b="b"/>
              <a:pathLst>
                <a:path w="7746" h="11330" extrusionOk="0">
                  <a:moveTo>
                    <a:pt x="3284" y="1"/>
                  </a:moveTo>
                  <a:lnTo>
                    <a:pt x="1705" y="1003"/>
                  </a:lnTo>
                  <a:lnTo>
                    <a:pt x="1" y="4262"/>
                  </a:lnTo>
                  <a:lnTo>
                    <a:pt x="803" y="11329"/>
                  </a:lnTo>
                  <a:lnTo>
                    <a:pt x="6943" y="11329"/>
                  </a:lnTo>
                  <a:lnTo>
                    <a:pt x="7745" y="4262"/>
                  </a:lnTo>
                  <a:lnTo>
                    <a:pt x="6066" y="1003"/>
                  </a:lnTo>
                  <a:lnTo>
                    <a:pt x="44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7"/>
            <p:cNvSpPr/>
            <p:nvPr/>
          </p:nvSpPr>
          <p:spPr>
            <a:xfrm>
              <a:off x="3683100" y="1089000"/>
              <a:ext cx="198025" cy="17575"/>
            </a:xfrm>
            <a:custGeom>
              <a:avLst/>
              <a:gdLst/>
              <a:ahLst/>
              <a:cxnLst/>
              <a:rect l="l" t="t" r="r" b="b"/>
              <a:pathLst>
                <a:path w="7921" h="703" extrusionOk="0">
                  <a:moveTo>
                    <a:pt x="1" y="0"/>
                  </a:moveTo>
                  <a:lnTo>
                    <a:pt x="1" y="702"/>
                  </a:lnTo>
                  <a:lnTo>
                    <a:pt x="7921" y="702"/>
                  </a:lnTo>
                  <a:lnTo>
                    <a:pt x="79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7"/>
            <p:cNvSpPr/>
            <p:nvPr/>
          </p:nvSpPr>
          <p:spPr>
            <a:xfrm>
              <a:off x="3758300" y="932975"/>
              <a:ext cx="48275" cy="13825"/>
            </a:xfrm>
            <a:custGeom>
              <a:avLst/>
              <a:gdLst/>
              <a:ahLst/>
              <a:cxnLst/>
              <a:rect l="l" t="t" r="r" b="b"/>
              <a:pathLst>
                <a:path w="1931" h="553" extrusionOk="0">
                  <a:moveTo>
                    <a:pt x="276" y="1"/>
                  </a:moveTo>
                  <a:cubicBezTo>
                    <a:pt x="126" y="1"/>
                    <a:pt x="0" y="126"/>
                    <a:pt x="0" y="276"/>
                  </a:cubicBezTo>
                  <a:cubicBezTo>
                    <a:pt x="0" y="427"/>
                    <a:pt x="126" y="552"/>
                    <a:pt x="276" y="552"/>
                  </a:cubicBezTo>
                  <a:lnTo>
                    <a:pt x="1654" y="552"/>
                  </a:lnTo>
                  <a:cubicBezTo>
                    <a:pt x="1805" y="552"/>
                    <a:pt x="1930" y="427"/>
                    <a:pt x="1930" y="276"/>
                  </a:cubicBezTo>
                  <a:cubicBezTo>
                    <a:pt x="1930" y="126"/>
                    <a:pt x="1805" y="1"/>
                    <a:pt x="1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7"/>
            <p:cNvSpPr/>
            <p:nvPr/>
          </p:nvSpPr>
          <p:spPr>
            <a:xfrm>
              <a:off x="3792125" y="933200"/>
              <a:ext cx="57675" cy="39700"/>
            </a:xfrm>
            <a:custGeom>
              <a:avLst/>
              <a:gdLst/>
              <a:ahLst/>
              <a:cxnLst/>
              <a:rect l="l" t="t" r="r" b="b"/>
              <a:pathLst>
                <a:path w="2307" h="1588" extrusionOk="0">
                  <a:moveTo>
                    <a:pt x="305" y="1"/>
                  </a:moveTo>
                  <a:cubicBezTo>
                    <a:pt x="214" y="1"/>
                    <a:pt x="124" y="46"/>
                    <a:pt x="76" y="142"/>
                  </a:cubicBezTo>
                  <a:cubicBezTo>
                    <a:pt x="1" y="267"/>
                    <a:pt x="26" y="418"/>
                    <a:pt x="151" y="518"/>
                  </a:cubicBezTo>
                  <a:lnTo>
                    <a:pt x="1830" y="1546"/>
                  </a:lnTo>
                  <a:cubicBezTo>
                    <a:pt x="1877" y="1574"/>
                    <a:pt x="1931" y="1588"/>
                    <a:pt x="1984" y="1588"/>
                  </a:cubicBezTo>
                  <a:cubicBezTo>
                    <a:pt x="2073" y="1588"/>
                    <a:pt x="2159" y="1549"/>
                    <a:pt x="2206" y="1470"/>
                  </a:cubicBezTo>
                  <a:cubicBezTo>
                    <a:pt x="2306" y="1345"/>
                    <a:pt x="2256" y="1170"/>
                    <a:pt x="2131" y="1094"/>
                  </a:cubicBezTo>
                  <a:lnTo>
                    <a:pt x="452" y="42"/>
                  </a:lnTo>
                  <a:cubicBezTo>
                    <a:pt x="407" y="15"/>
                    <a:pt x="355"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7"/>
            <p:cNvSpPr/>
            <p:nvPr/>
          </p:nvSpPr>
          <p:spPr>
            <a:xfrm>
              <a:off x="3715050" y="933200"/>
              <a:ext cx="57675" cy="39700"/>
            </a:xfrm>
            <a:custGeom>
              <a:avLst/>
              <a:gdLst/>
              <a:ahLst/>
              <a:cxnLst/>
              <a:rect l="l" t="t" r="r" b="b"/>
              <a:pathLst>
                <a:path w="2307" h="1588" extrusionOk="0">
                  <a:moveTo>
                    <a:pt x="1978" y="1"/>
                  </a:moveTo>
                  <a:cubicBezTo>
                    <a:pt x="1927" y="1"/>
                    <a:pt x="1876" y="15"/>
                    <a:pt x="1831" y="42"/>
                  </a:cubicBezTo>
                  <a:lnTo>
                    <a:pt x="151" y="1094"/>
                  </a:lnTo>
                  <a:cubicBezTo>
                    <a:pt x="26" y="1170"/>
                    <a:pt x="1" y="1345"/>
                    <a:pt x="76" y="1470"/>
                  </a:cubicBezTo>
                  <a:cubicBezTo>
                    <a:pt x="123" y="1549"/>
                    <a:pt x="209" y="1588"/>
                    <a:pt x="298" y="1588"/>
                  </a:cubicBezTo>
                  <a:cubicBezTo>
                    <a:pt x="351" y="1588"/>
                    <a:pt x="405" y="1574"/>
                    <a:pt x="452" y="1546"/>
                  </a:cubicBezTo>
                  <a:lnTo>
                    <a:pt x="2131" y="518"/>
                  </a:lnTo>
                  <a:cubicBezTo>
                    <a:pt x="2257" y="418"/>
                    <a:pt x="2307" y="267"/>
                    <a:pt x="2207" y="142"/>
                  </a:cubicBezTo>
                  <a:cubicBezTo>
                    <a:pt x="2158" y="46"/>
                    <a:pt x="2069" y="1"/>
                    <a:pt x="1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7"/>
            <p:cNvSpPr/>
            <p:nvPr/>
          </p:nvSpPr>
          <p:spPr>
            <a:xfrm>
              <a:off x="3664925" y="959675"/>
              <a:ext cx="65200" cy="107650"/>
            </a:xfrm>
            <a:custGeom>
              <a:avLst/>
              <a:gdLst/>
              <a:ahLst/>
              <a:cxnLst/>
              <a:rect l="l" t="t" r="r" b="b"/>
              <a:pathLst>
                <a:path w="2608" h="4306" extrusionOk="0">
                  <a:moveTo>
                    <a:pt x="2290" y="0"/>
                  </a:moveTo>
                  <a:cubicBezTo>
                    <a:pt x="2193" y="0"/>
                    <a:pt x="2107" y="51"/>
                    <a:pt x="2056" y="136"/>
                  </a:cubicBezTo>
                  <a:lnTo>
                    <a:pt x="76" y="3895"/>
                  </a:lnTo>
                  <a:cubicBezTo>
                    <a:pt x="1" y="4020"/>
                    <a:pt x="51" y="4196"/>
                    <a:pt x="201" y="4271"/>
                  </a:cubicBezTo>
                  <a:cubicBezTo>
                    <a:pt x="240" y="4294"/>
                    <a:pt x="284" y="4306"/>
                    <a:pt x="327" y="4306"/>
                  </a:cubicBezTo>
                  <a:cubicBezTo>
                    <a:pt x="423" y="4306"/>
                    <a:pt x="518" y="4250"/>
                    <a:pt x="552" y="4146"/>
                  </a:cubicBezTo>
                  <a:lnTo>
                    <a:pt x="2532" y="411"/>
                  </a:lnTo>
                  <a:cubicBezTo>
                    <a:pt x="2608" y="261"/>
                    <a:pt x="2557" y="111"/>
                    <a:pt x="2432" y="35"/>
                  </a:cubicBezTo>
                  <a:cubicBezTo>
                    <a:pt x="2384" y="11"/>
                    <a:pt x="2336" y="0"/>
                    <a:pt x="2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7"/>
            <p:cNvSpPr/>
            <p:nvPr/>
          </p:nvSpPr>
          <p:spPr>
            <a:xfrm>
              <a:off x="3834100" y="960300"/>
              <a:ext cx="64575" cy="107025"/>
            </a:xfrm>
            <a:custGeom>
              <a:avLst/>
              <a:gdLst/>
              <a:ahLst/>
              <a:cxnLst/>
              <a:rect l="l" t="t" r="r" b="b"/>
              <a:pathLst>
                <a:path w="2583" h="4281" extrusionOk="0">
                  <a:moveTo>
                    <a:pt x="318" y="0"/>
                  </a:moveTo>
                  <a:cubicBezTo>
                    <a:pt x="273" y="0"/>
                    <a:pt x="225" y="11"/>
                    <a:pt x="176" y="35"/>
                  </a:cubicBezTo>
                  <a:cubicBezTo>
                    <a:pt x="51" y="111"/>
                    <a:pt x="1" y="261"/>
                    <a:pt x="76" y="411"/>
                  </a:cubicBezTo>
                  <a:lnTo>
                    <a:pt x="2031" y="4121"/>
                  </a:lnTo>
                  <a:cubicBezTo>
                    <a:pt x="2083" y="4225"/>
                    <a:pt x="2171" y="4281"/>
                    <a:pt x="2270" y="4281"/>
                  </a:cubicBezTo>
                  <a:cubicBezTo>
                    <a:pt x="2314" y="4281"/>
                    <a:pt x="2360" y="4269"/>
                    <a:pt x="2407" y="4246"/>
                  </a:cubicBezTo>
                  <a:cubicBezTo>
                    <a:pt x="2532" y="4171"/>
                    <a:pt x="2582" y="3995"/>
                    <a:pt x="2507" y="3870"/>
                  </a:cubicBezTo>
                  <a:lnTo>
                    <a:pt x="552" y="136"/>
                  </a:lnTo>
                  <a:cubicBezTo>
                    <a:pt x="501" y="51"/>
                    <a:pt x="41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7"/>
            <p:cNvSpPr/>
            <p:nvPr/>
          </p:nvSpPr>
          <p:spPr>
            <a:xfrm>
              <a:off x="3703150" y="1208675"/>
              <a:ext cx="157925" cy="20075"/>
            </a:xfrm>
            <a:custGeom>
              <a:avLst/>
              <a:gdLst/>
              <a:ahLst/>
              <a:cxnLst/>
              <a:rect l="l" t="t" r="r" b="b"/>
              <a:pathLst>
                <a:path w="6317" h="803" extrusionOk="0">
                  <a:moveTo>
                    <a:pt x="1" y="0"/>
                  </a:moveTo>
                  <a:lnTo>
                    <a:pt x="76" y="802"/>
                  </a:lnTo>
                  <a:lnTo>
                    <a:pt x="6216" y="802"/>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7"/>
            <p:cNvSpPr/>
            <p:nvPr/>
          </p:nvSpPr>
          <p:spPr>
            <a:xfrm>
              <a:off x="3741375" y="1139125"/>
              <a:ext cx="73975" cy="89625"/>
            </a:xfrm>
            <a:custGeom>
              <a:avLst/>
              <a:gdLst/>
              <a:ahLst/>
              <a:cxnLst/>
              <a:rect l="l" t="t" r="r" b="b"/>
              <a:pathLst>
                <a:path w="2959" h="3585" extrusionOk="0">
                  <a:moveTo>
                    <a:pt x="1" y="0"/>
                  </a:moveTo>
                  <a:lnTo>
                    <a:pt x="1" y="3584"/>
                  </a:lnTo>
                  <a:lnTo>
                    <a:pt x="2958" y="3584"/>
                  </a:lnTo>
                  <a:lnTo>
                    <a:pt x="29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7"/>
            <p:cNvSpPr/>
            <p:nvPr/>
          </p:nvSpPr>
          <p:spPr>
            <a:xfrm>
              <a:off x="3773325" y="1139750"/>
              <a:ext cx="10050" cy="89000"/>
            </a:xfrm>
            <a:custGeom>
              <a:avLst/>
              <a:gdLst/>
              <a:ahLst/>
              <a:cxnLst/>
              <a:rect l="l" t="t" r="r" b="b"/>
              <a:pathLst>
                <a:path w="402" h="3560" extrusionOk="0">
                  <a:moveTo>
                    <a:pt x="1" y="0"/>
                  </a:moveTo>
                  <a:lnTo>
                    <a:pt x="1" y="3559"/>
                  </a:lnTo>
                  <a:lnTo>
                    <a:pt x="402" y="3559"/>
                  </a:lnTo>
                  <a:lnTo>
                    <a:pt x="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7"/>
            <p:cNvSpPr/>
            <p:nvPr/>
          </p:nvSpPr>
          <p:spPr>
            <a:xfrm>
              <a:off x="3740125" y="1139750"/>
              <a:ext cx="40125" cy="89000"/>
            </a:xfrm>
            <a:custGeom>
              <a:avLst/>
              <a:gdLst/>
              <a:ahLst/>
              <a:cxnLst/>
              <a:rect l="l" t="t" r="r" b="b"/>
              <a:pathLst>
                <a:path w="1605" h="3560" extrusionOk="0">
                  <a:moveTo>
                    <a:pt x="351" y="0"/>
                  </a:moveTo>
                  <a:lnTo>
                    <a:pt x="1" y="201"/>
                  </a:lnTo>
                  <a:lnTo>
                    <a:pt x="602" y="1629"/>
                  </a:lnTo>
                  <a:lnTo>
                    <a:pt x="26" y="3008"/>
                  </a:lnTo>
                  <a:lnTo>
                    <a:pt x="151" y="3559"/>
                  </a:lnTo>
                  <a:lnTo>
                    <a:pt x="803" y="2106"/>
                  </a:lnTo>
                  <a:lnTo>
                    <a:pt x="1404" y="3559"/>
                  </a:lnTo>
                  <a:lnTo>
                    <a:pt x="1529" y="3008"/>
                  </a:lnTo>
                  <a:lnTo>
                    <a:pt x="1003" y="1655"/>
                  </a:lnTo>
                  <a:lnTo>
                    <a:pt x="1605" y="326"/>
                  </a:lnTo>
                  <a:lnTo>
                    <a:pt x="1254" y="50"/>
                  </a:lnTo>
                  <a:lnTo>
                    <a:pt x="803" y="1153"/>
                  </a:ln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7"/>
            <p:cNvSpPr/>
            <p:nvPr/>
          </p:nvSpPr>
          <p:spPr>
            <a:xfrm>
              <a:off x="3777100" y="1139750"/>
              <a:ext cx="40750" cy="89000"/>
            </a:xfrm>
            <a:custGeom>
              <a:avLst/>
              <a:gdLst/>
              <a:ahLst/>
              <a:cxnLst/>
              <a:rect l="l" t="t" r="r" b="b"/>
              <a:pathLst>
                <a:path w="1630" h="3560" extrusionOk="0">
                  <a:moveTo>
                    <a:pt x="376" y="0"/>
                  </a:moveTo>
                  <a:lnTo>
                    <a:pt x="0" y="201"/>
                  </a:lnTo>
                  <a:lnTo>
                    <a:pt x="602" y="1629"/>
                  </a:lnTo>
                  <a:lnTo>
                    <a:pt x="25" y="3008"/>
                  </a:lnTo>
                  <a:lnTo>
                    <a:pt x="151" y="3559"/>
                  </a:lnTo>
                  <a:lnTo>
                    <a:pt x="802" y="2106"/>
                  </a:lnTo>
                  <a:lnTo>
                    <a:pt x="1404" y="3559"/>
                  </a:lnTo>
                  <a:lnTo>
                    <a:pt x="1554" y="3008"/>
                  </a:lnTo>
                  <a:lnTo>
                    <a:pt x="1028" y="1655"/>
                  </a:lnTo>
                  <a:lnTo>
                    <a:pt x="1629" y="326"/>
                  </a:lnTo>
                  <a:lnTo>
                    <a:pt x="1278" y="50"/>
                  </a:lnTo>
                  <a:lnTo>
                    <a:pt x="827" y="1153"/>
                  </a:lnTo>
                  <a:lnTo>
                    <a:pt x="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7"/>
            <p:cNvSpPr/>
            <p:nvPr/>
          </p:nvSpPr>
          <p:spPr>
            <a:xfrm>
              <a:off x="3747650" y="1001275"/>
              <a:ext cx="63925" cy="53275"/>
            </a:xfrm>
            <a:custGeom>
              <a:avLst/>
              <a:gdLst/>
              <a:ahLst/>
              <a:cxnLst/>
              <a:rect l="l" t="t" r="r" b="b"/>
              <a:pathLst>
                <a:path w="2557" h="2131" extrusionOk="0">
                  <a:moveTo>
                    <a:pt x="0" y="0"/>
                  </a:moveTo>
                  <a:lnTo>
                    <a:pt x="0" y="2131"/>
                  </a:lnTo>
                  <a:lnTo>
                    <a:pt x="2557" y="2131"/>
                  </a:lnTo>
                  <a:lnTo>
                    <a:pt x="25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7"/>
            <p:cNvSpPr/>
            <p:nvPr/>
          </p:nvSpPr>
          <p:spPr>
            <a:xfrm>
              <a:off x="3743875" y="997525"/>
              <a:ext cx="71475" cy="60800"/>
            </a:xfrm>
            <a:custGeom>
              <a:avLst/>
              <a:gdLst/>
              <a:ahLst/>
              <a:cxnLst/>
              <a:rect l="l" t="t" r="r" b="b"/>
              <a:pathLst>
                <a:path w="2859" h="2432" extrusionOk="0">
                  <a:moveTo>
                    <a:pt x="2557" y="301"/>
                  </a:moveTo>
                  <a:lnTo>
                    <a:pt x="2557" y="2130"/>
                  </a:lnTo>
                  <a:lnTo>
                    <a:pt x="302" y="2130"/>
                  </a:lnTo>
                  <a:lnTo>
                    <a:pt x="302" y="301"/>
                  </a:lnTo>
                  <a:close/>
                  <a:moveTo>
                    <a:pt x="1" y="0"/>
                  </a:moveTo>
                  <a:lnTo>
                    <a:pt x="1" y="2431"/>
                  </a:lnTo>
                  <a:lnTo>
                    <a:pt x="2858" y="2431"/>
                  </a:lnTo>
                  <a:lnTo>
                    <a:pt x="2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7"/>
            <p:cNvSpPr/>
            <p:nvPr/>
          </p:nvSpPr>
          <p:spPr>
            <a:xfrm>
              <a:off x="3736375" y="1133475"/>
              <a:ext cx="84600" cy="95275"/>
            </a:xfrm>
            <a:custGeom>
              <a:avLst/>
              <a:gdLst/>
              <a:ahLst/>
              <a:cxnLst/>
              <a:rect l="l" t="t" r="r" b="b"/>
              <a:pathLst>
                <a:path w="3384" h="3811" extrusionOk="0">
                  <a:moveTo>
                    <a:pt x="0" y="1"/>
                  </a:moveTo>
                  <a:lnTo>
                    <a:pt x="0" y="3810"/>
                  </a:lnTo>
                  <a:lnTo>
                    <a:pt x="426" y="3810"/>
                  </a:lnTo>
                  <a:lnTo>
                    <a:pt x="426" y="452"/>
                  </a:lnTo>
                  <a:lnTo>
                    <a:pt x="2932" y="452"/>
                  </a:lnTo>
                  <a:lnTo>
                    <a:pt x="2932" y="3810"/>
                  </a:lnTo>
                  <a:lnTo>
                    <a:pt x="3384" y="3810"/>
                  </a:lnTo>
                  <a:lnTo>
                    <a:pt x="3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7"/>
            <p:cNvSpPr/>
            <p:nvPr/>
          </p:nvSpPr>
          <p:spPr>
            <a:xfrm>
              <a:off x="3970075" y="826450"/>
              <a:ext cx="110925" cy="63950"/>
            </a:xfrm>
            <a:custGeom>
              <a:avLst/>
              <a:gdLst/>
              <a:ahLst/>
              <a:cxnLst/>
              <a:rect l="l" t="t" r="r" b="b"/>
              <a:pathLst>
                <a:path w="4437" h="2558" extrusionOk="0">
                  <a:moveTo>
                    <a:pt x="1755" y="1"/>
                  </a:moveTo>
                  <a:cubicBezTo>
                    <a:pt x="1479" y="1"/>
                    <a:pt x="1229" y="176"/>
                    <a:pt x="1103" y="427"/>
                  </a:cubicBezTo>
                  <a:cubicBezTo>
                    <a:pt x="627" y="452"/>
                    <a:pt x="226" y="828"/>
                    <a:pt x="176" y="1304"/>
                  </a:cubicBezTo>
                  <a:cubicBezTo>
                    <a:pt x="76" y="1404"/>
                    <a:pt x="1" y="1530"/>
                    <a:pt x="1" y="1680"/>
                  </a:cubicBezTo>
                  <a:cubicBezTo>
                    <a:pt x="1" y="1856"/>
                    <a:pt x="76" y="2006"/>
                    <a:pt x="201" y="2081"/>
                  </a:cubicBezTo>
                  <a:cubicBezTo>
                    <a:pt x="176" y="2131"/>
                    <a:pt x="151" y="2181"/>
                    <a:pt x="151" y="2257"/>
                  </a:cubicBezTo>
                  <a:cubicBezTo>
                    <a:pt x="151" y="2407"/>
                    <a:pt x="301" y="2557"/>
                    <a:pt x="477" y="2557"/>
                  </a:cubicBezTo>
                  <a:cubicBezTo>
                    <a:pt x="602" y="2557"/>
                    <a:pt x="727" y="2457"/>
                    <a:pt x="752" y="2332"/>
                  </a:cubicBezTo>
                  <a:cubicBezTo>
                    <a:pt x="878" y="2382"/>
                    <a:pt x="1028" y="2432"/>
                    <a:pt x="1179" y="2432"/>
                  </a:cubicBezTo>
                  <a:cubicBezTo>
                    <a:pt x="1329" y="2432"/>
                    <a:pt x="1479" y="2382"/>
                    <a:pt x="1605" y="2332"/>
                  </a:cubicBezTo>
                  <a:cubicBezTo>
                    <a:pt x="1680" y="2382"/>
                    <a:pt x="1780" y="2432"/>
                    <a:pt x="1905" y="2432"/>
                  </a:cubicBezTo>
                  <a:cubicBezTo>
                    <a:pt x="2006" y="2432"/>
                    <a:pt x="2106" y="2382"/>
                    <a:pt x="2181" y="2332"/>
                  </a:cubicBezTo>
                  <a:cubicBezTo>
                    <a:pt x="2281" y="2357"/>
                    <a:pt x="2407" y="2382"/>
                    <a:pt x="2507" y="2382"/>
                  </a:cubicBezTo>
                  <a:cubicBezTo>
                    <a:pt x="2833" y="2382"/>
                    <a:pt x="3133" y="2232"/>
                    <a:pt x="3334" y="2006"/>
                  </a:cubicBezTo>
                  <a:cubicBezTo>
                    <a:pt x="3409" y="2031"/>
                    <a:pt x="3509" y="2056"/>
                    <a:pt x="3610" y="2056"/>
                  </a:cubicBezTo>
                  <a:cubicBezTo>
                    <a:pt x="4061" y="2056"/>
                    <a:pt x="4437" y="1680"/>
                    <a:pt x="4437" y="1204"/>
                  </a:cubicBezTo>
                  <a:cubicBezTo>
                    <a:pt x="4437" y="753"/>
                    <a:pt x="4061" y="377"/>
                    <a:pt x="3610" y="377"/>
                  </a:cubicBezTo>
                  <a:cubicBezTo>
                    <a:pt x="3459" y="377"/>
                    <a:pt x="3334" y="402"/>
                    <a:pt x="3234" y="477"/>
                  </a:cubicBezTo>
                  <a:cubicBezTo>
                    <a:pt x="3033" y="302"/>
                    <a:pt x="2783" y="201"/>
                    <a:pt x="2507" y="201"/>
                  </a:cubicBezTo>
                  <a:cubicBezTo>
                    <a:pt x="2432" y="201"/>
                    <a:pt x="2356" y="201"/>
                    <a:pt x="2281" y="227"/>
                  </a:cubicBezTo>
                  <a:cubicBezTo>
                    <a:pt x="2156" y="101"/>
                    <a:pt x="1955" y="1"/>
                    <a:pt x="1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7"/>
            <p:cNvSpPr/>
            <p:nvPr/>
          </p:nvSpPr>
          <p:spPr>
            <a:xfrm>
              <a:off x="4044650" y="824575"/>
              <a:ext cx="5025" cy="4425"/>
            </a:xfrm>
            <a:custGeom>
              <a:avLst/>
              <a:gdLst/>
              <a:ahLst/>
              <a:cxnLst/>
              <a:rect l="l" t="t" r="r" b="b"/>
              <a:pathLst>
                <a:path w="201" h="177" extrusionOk="0">
                  <a:moveTo>
                    <a:pt x="100" y="1"/>
                  </a:moveTo>
                  <a:cubicBezTo>
                    <a:pt x="50" y="1"/>
                    <a:pt x="0" y="26"/>
                    <a:pt x="0" y="76"/>
                  </a:cubicBezTo>
                  <a:cubicBezTo>
                    <a:pt x="0" y="151"/>
                    <a:pt x="50" y="176"/>
                    <a:pt x="100" y="176"/>
                  </a:cubicBezTo>
                  <a:cubicBezTo>
                    <a:pt x="150" y="176"/>
                    <a:pt x="201" y="151"/>
                    <a:pt x="201" y="76"/>
                  </a:cubicBezTo>
                  <a:cubicBezTo>
                    <a:pt x="201" y="26"/>
                    <a:pt x="150" y="1"/>
                    <a:pt x="100" y="1"/>
                  </a:cubicBezTo>
                  <a:close/>
                </a:path>
              </a:pathLst>
            </a:custGeom>
            <a:solidFill>
              <a:srgbClr val="7BA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7"/>
            <p:cNvSpPr/>
            <p:nvPr/>
          </p:nvSpPr>
          <p:spPr>
            <a:xfrm>
              <a:off x="4071575" y="956800"/>
              <a:ext cx="114075" cy="157275"/>
            </a:xfrm>
            <a:custGeom>
              <a:avLst/>
              <a:gdLst/>
              <a:ahLst/>
              <a:cxnLst/>
              <a:rect l="l" t="t" r="r" b="b"/>
              <a:pathLst>
                <a:path w="4563" h="6291" extrusionOk="0">
                  <a:moveTo>
                    <a:pt x="4562" y="0"/>
                  </a:moveTo>
                  <a:lnTo>
                    <a:pt x="1" y="3158"/>
                  </a:lnTo>
                  <a:lnTo>
                    <a:pt x="1" y="6291"/>
                  </a:lnTo>
                  <a:lnTo>
                    <a:pt x="4562" y="6291"/>
                  </a:lnTo>
                  <a:lnTo>
                    <a:pt x="45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7"/>
            <p:cNvSpPr/>
            <p:nvPr/>
          </p:nvSpPr>
          <p:spPr>
            <a:xfrm>
              <a:off x="3992625" y="956800"/>
              <a:ext cx="113450" cy="157275"/>
            </a:xfrm>
            <a:custGeom>
              <a:avLst/>
              <a:gdLst/>
              <a:ahLst/>
              <a:cxnLst/>
              <a:rect l="l" t="t" r="r" b="b"/>
              <a:pathLst>
                <a:path w="4538" h="6291" extrusionOk="0">
                  <a:moveTo>
                    <a:pt x="4537" y="0"/>
                  </a:moveTo>
                  <a:lnTo>
                    <a:pt x="1" y="3158"/>
                  </a:lnTo>
                  <a:lnTo>
                    <a:pt x="1" y="6291"/>
                  </a:lnTo>
                  <a:lnTo>
                    <a:pt x="4537" y="6291"/>
                  </a:lnTo>
                  <a:lnTo>
                    <a:pt x="45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7"/>
            <p:cNvSpPr/>
            <p:nvPr/>
          </p:nvSpPr>
          <p:spPr>
            <a:xfrm>
              <a:off x="3960675" y="901650"/>
              <a:ext cx="44525" cy="173575"/>
            </a:xfrm>
            <a:custGeom>
              <a:avLst/>
              <a:gdLst/>
              <a:ahLst/>
              <a:cxnLst/>
              <a:rect l="l" t="t" r="r" b="b"/>
              <a:pathLst>
                <a:path w="1781" h="6943" extrusionOk="0">
                  <a:moveTo>
                    <a:pt x="452" y="0"/>
                  </a:moveTo>
                  <a:lnTo>
                    <a:pt x="1" y="6943"/>
                  </a:lnTo>
                  <a:lnTo>
                    <a:pt x="1780" y="6943"/>
                  </a:lnTo>
                  <a:lnTo>
                    <a:pt x="1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7"/>
            <p:cNvSpPr/>
            <p:nvPr/>
          </p:nvSpPr>
          <p:spPr>
            <a:xfrm>
              <a:off x="3943750" y="1026975"/>
              <a:ext cx="255050" cy="199900"/>
            </a:xfrm>
            <a:custGeom>
              <a:avLst/>
              <a:gdLst/>
              <a:ahLst/>
              <a:cxnLst/>
              <a:rect l="l" t="t" r="r" b="b"/>
              <a:pathLst>
                <a:path w="10202" h="7996" extrusionOk="0">
                  <a:moveTo>
                    <a:pt x="1" y="0"/>
                  </a:moveTo>
                  <a:lnTo>
                    <a:pt x="1" y="7995"/>
                  </a:lnTo>
                  <a:lnTo>
                    <a:pt x="10201" y="7995"/>
                  </a:lnTo>
                  <a:lnTo>
                    <a:pt x="10201" y="0"/>
                  </a:lnTo>
                  <a:close/>
                </a:path>
              </a:pathLst>
            </a:custGeom>
            <a:solidFill>
              <a:srgbClr val="374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7"/>
            <p:cNvSpPr/>
            <p:nvPr/>
          </p:nvSpPr>
          <p:spPr>
            <a:xfrm>
              <a:off x="3941250" y="1117825"/>
              <a:ext cx="260050" cy="110925"/>
            </a:xfrm>
            <a:custGeom>
              <a:avLst/>
              <a:gdLst/>
              <a:ahLst/>
              <a:cxnLst/>
              <a:rect l="l" t="t" r="r" b="b"/>
              <a:pathLst>
                <a:path w="10402" h="4437" extrusionOk="0">
                  <a:moveTo>
                    <a:pt x="1" y="0"/>
                  </a:moveTo>
                  <a:lnTo>
                    <a:pt x="1" y="4436"/>
                  </a:lnTo>
                  <a:lnTo>
                    <a:pt x="10402" y="4436"/>
                  </a:lnTo>
                  <a:lnTo>
                    <a:pt x="10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7"/>
            <p:cNvSpPr/>
            <p:nvPr/>
          </p:nvSpPr>
          <p:spPr>
            <a:xfrm>
              <a:off x="3940000" y="1107800"/>
              <a:ext cx="263800" cy="20700"/>
            </a:xfrm>
            <a:custGeom>
              <a:avLst/>
              <a:gdLst/>
              <a:ahLst/>
              <a:cxnLst/>
              <a:rect l="l" t="t" r="r" b="b"/>
              <a:pathLst>
                <a:path w="10552" h="828" extrusionOk="0">
                  <a:moveTo>
                    <a:pt x="1" y="0"/>
                  </a:moveTo>
                  <a:lnTo>
                    <a:pt x="1" y="827"/>
                  </a:lnTo>
                  <a:lnTo>
                    <a:pt x="10552" y="827"/>
                  </a:lnTo>
                  <a:lnTo>
                    <a:pt x="105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7"/>
            <p:cNvSpPr/>
            <p:nvPr/>
          </p:nvSpPr>
          <p:spPr>
            <a:xfrm>
              <a:off x="3961925" y="1038250"/>
              <a:ext cx="24475" cy="21950"/>
            </a:xfrm>
            <a:custGeom>
              <a:avLst/>
              <a:gdLst/>
              <a:ahLst/>
              <a:cxnLst/>
              <a:rect l="l" t="t" r="r" b="b"/>
              <a:pathLst>
                <a:path w="979" h="878" extrusionOk="0">
                  <a:moveTo>
                    <a:pt x="1" y="0"/>
                  </a:moveTo>
                  <a:lnTo>
                    <a:pt x="1"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7"/>
            <p:cNvSpPr/>
            <p:nvPr/>
          </p:nvSpPr>
          <p:spPr>
            <a:xfrm>
              <a:off x="3999525" y="1038250"/>
              <a:ext cx="24450" cy="21950"/>
            </a:xfrm>
            <a:custGeom>
              <a:avLst/>
              <a:gdLst/>
              <a:ahLst/>
              <a:cxnLst/>
              <a:rect l="l" t="t" r="r" b="b"/>
              <a:pathLst>
                <a:path w="978" h="878" extrusionOk="0">
                  <a:moveTo>
                    <a:pt x="1" y="0"/>
                  </a:moveTo>
                  <a:lnTo>
                    <a:pt x="1"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7"/>
            <p:cNvSpPr/>
            <p:nvPr/>
          </p:nvSpPr>
          <p:spPr>
            <a:xfrm>
              <a:off x="3961925" y="1072700"/>
              <a:ext cx="24475" cy="21950"/>
            </a:xfrm>
            <a:custGeom>
              <a:avLst/>
              <a:gdLst/>
              <a:ahLst/>
              <a:cxnLst/>
              <a:rect l="l" t="t" r="r" b="b"/>
              <a:pathLst>
                <a:path w="979" h="878" extrusionOk="0">
                  <a:moveTo>
                    <a:pt x="1" y="1"/>
                  </a:moveTo>
                  <a:lnTo>
                    <a:pt x="1" y="878"/>
                  </a:lnTo>
                  <a:lnTo>
                    <a:pt x="978" y="878"/>
                  </a:lnTo>
                  <a:lnTo>
                    <a:pt x="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3999525" y="1072700"/>
              <a:ext cx="24450" cy="21950"/>
            </a:xfrm>
            <a:custGeom>
              <a:avLst/>
              <a:gdLst/>
              <a:ahLst/>
              <a:cxnLst/>
              <a:rect l="l" t="t" r="r" b="b"/>
              <a:pathLst>
                <a:path w="978" h="878" extrusionOk="0">
                  <a:moveTo>
                    <a:pt x="1" y="1"/>
                  </a:moveTo>
                  <a:lnTo>
                    <a:pt x="1" y="878"/>
                  </a:lnTo>
                  <a:lnTo>
                    <a:pt x="978" y="878"/>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7"/>
            <p:cNvSpPr/>
            <p:nvPr/>
          </p:nvSpPr>
          <p:spPr>
            <a:xfrm>
              <a:off x="4040250" y="1038250"/>
              <a:ext cx="24475" cy="21950"/>
            </a:xfrm>
            <a:custGeom>
              <a:avLst/>
              <a:gdLst/>
              <a:ahLst/>
              <a:cxnLst/>
              <a:rect l="l" t="t" r="r" b="b"/>
              <a:pathLst>
                <a:path w="979" h="878" extrusionOk="0">
                  <a:moveTo>
                    <a:pt x="1" y="0"/>
                  </a:moveTo>
                  <a:lnTo>
                    <a:pt x="1"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7"/>
            <p:cNvSpPr/>
            <p:nvPr/>
          </p:nvSpPr>
          <p:spPr>
            <a:xfrm>
              <a:off x="4077850" y="1038250"/>
              <a:ext cx="24450" cy="21950"/>
            </a:xfrm>
            <a:custGeom>
              <a:avLst/>
              <a:gdLst/>
              <a:ahLst/>
              <a:cxnLst/>
              <a:rect l="l" t="t" r="r" b="b"/>
              <a:pathLst>
                <a:path w="978" h="878" extrusionOk="0">
                  <a:moveTo>
                    <a:pt x="0" y="0"/>
                  </a:moveTo>
                  <a:lnTo>
                    <a:pt x="0"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4040250" y="1072700"/>
              <a:ext cx="24475" cy="21950"/>
            </a:xfrm>
            <a:custGeom>
              <a:avLst/>
              <a:gdLst/>
              <a:ahLst/>
              <a:cxnLst/>
              <a:rect l="l" t="t" r="r" b="b"/>
              <a:pathLst>
                <a:path w="979" h="878" extrusionOk="0">
                  <a:moveTo>
                    <a:pt x="1" y="1"/>
                  </a:moveTo>
                  <a:lnTo>
                    <a:pt x="1" y="878"/>
                  </a:lnTo>
                  <a:lnTo>
                    <a:pt x="978" y="878"/>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4077850" y="1072700"/>
              <a:ext cx="24450" cy="21950"/>
            </a:xfrm>
            <a:custGeom>
              <a:avLst/>
              <a:gdLst/>
              <a:ahLst/>
              <a:cxnLst/>
              <a:rect l="l" t="t" r="r" b="b"/>
              <a:pathLst>
                <a:path w="978" h="878" extrusionOk="0">
                  <a:moveTo>
                    <a:pt x="0" y="1"/>
                  </a:moveTo>
                  <a:lnTo>
                    <a:pt x="0" y="878"/>
                  </a:lnTo>
                  <a:lnTo>
                    <a:pt x="978" y="878"/>
                  </a:lnTo>
                  <a:lnTo>
                    <a:pt x="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4118575" y="1038250"/>
              <a:ext cx="24450" cy="21950"/>
            </a:xfrm>
            <a:custGeom>
              <a:avLst/>
              <a:gdLst/>
              <a:ahLst/>
              <a:cxnLst/>
              <a:rect l="l" t="t" r="r" b="b"/>
              <a:pathLst>
                <a:path w="978" h="878" extrusionOk="0">
                  <a:moveTo>
                    <a:pt x="0" y="0"/>
                  </a:moveTo>
                  <a:lnTo>
                    <a:pt x="0"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7"/>
            <p:cNvSpPr/>
            <p:nvPr/>
          </p:nvSpPr>
          <p:spPr>
            <a:xfrm>
              <a:off x="4156175" y="1038250"/>
              <a:ext cx="24450" cy="21950"/>
            </a:xfrm>
            <a:custGeom>
              <a:avLst/>
              <a:gdLst/>
              <a:ahLst/>
              <a:cxnLst/>
              <a:rect l="l" t="t" r="r" b="b"/>
              <a:pathLst>
                <a:path w="978" h="878" extrusionOk="0">
                  <a:moveTo>
                    <a:pt x="0" y="0"/>
                  </a:moveTo>
                  <a:lnTo>
                    <a:pt x="0"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a:off x="4118575" y="1072700"/>
              <a:ext cx="24450" cy="21950"/>
            </a:xfrm>
            <a:custGeom>
              <a:avLst/>
              <a:gdLst/>
              <a:ahLst/>
              <a:cxnLst/>
              <a:rect l="l" t="t" r="r" b="b"/>
              <a:pathLst>
                <a:path w="978" h="878" extrusionOk="0">
                  <a:moveTo>
                    <a:pt x="0" y="1"/>
                  </a:moveTo>
                  <a:lnTo>
                    <a:pt x="0" y="878"/>
                  </a:lnTo>
                  <a:lnTo>
                    <a:pt x="978" y="878"/>
                  </a:lnTo>
                  <a:lnTo>
                    <a:pt x="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a:off x="4156175" y="1072700"/>
              <a:ext cx="24450" cy="21950"/>
            </a:xfrm>
            <a:custGeom>
              <a:avLst/>
              <a:gdLst/>
              <a:ahLst/>
              <a:cxnLst/>
              <a:rect l="l" t="t" r="r" b="b"/>
              <a:pathLst>
                <a:path w="978" h="878" extrusionOk="0">
                  <a:moveTo>
                    <a:pt x="0" y="1"/>
                  </a:moveTo>
                  <a:lnTo>
                    <a:pt x="0" y="878"/>
                  </a:lnTo>
                  <a:lnTo>
                    <a:pt x="978" y="878"/>
                  </a:lnTo>
                  <a:lnTo>
                    <a:pt x="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a:off x="4025225" y="1149775"/>
              <a:ext cx="93375" cy="78975"/>
            </a:xfrm>
            <a:custGeom>
              <a:avLst/>
              <a:gdLst/>
              <a:ahLst/>
              <a:cxnLst/>
              <a:rect l="l" t="t" r="r" b="b"/>
              <a:pathLst>
                <a:path w="3735" h="3159" extrusionOk="0">
                  <a:moveTo>
                    <a:pt x="0" y="0"/>
                  </a:moveTo>
                  <a:lnTo>
                    <a:pt x="0" y="3158"/>
                  </a:lnTo>
                  <a:lnTo>
                    <a:pt x="3734" y="3158"/>
                  </a:lnTo>
                  <a:lnTo>
                    <a:pt x="3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p:nvPr/>
          </p:nvSpPr>
          <p:spPr>
            <a:xfrm>
              <a:off x="3970075" y="912925"/>
              <a:ext cx="25725" cy="16950"/>
            </a:xfrm>
            <a:custGeom>
              <a:avLst/>
              <a:gdLst/>
              <a:ahLst/>
              <a:cxnLst/>
              <a:rect l="l" t="t" r="r" b="b"/>
              <a:pathLst>
                <a:path w="1029" h="678" extrusionOk="0">
                  <a:moveTo>
                    <a:pt x="51" y="1"/>
                  </a:moveTo>
                  <a:lnTo>
                    <a:pt x="1" y="677"/>
                  </a:lnTo>
                  <a:lnTo>
                    <a:pt x="1028" y="677"/>
                  </a:lnTo>
                  <a:lnTo>
                    <a:pt x="9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7"/>
            <p:cNvSpPr/>
            <p:nvPr/>
          </p:nvSpPr>
          <p:spPr>
            <a:xfrm>
              <a:off x="3968200" y="939875"/>
              <a:ext cx="29475" cy="16950"/>
            </a:xfrm>
            <a:custGeom>
              <a:avLst/>
              <a:gdLst/>
              <a:ahLst/>
              <a:cxnLst/>
              <a:rect l="l" t="t" r="r" b="b"/>
              <a:pathLst>
                <a:path w="1179" h="678" extrusionOk="0">
                  <a:moveTo>
                    <a:pt x="50" y="0"/>
                  </a:moveTo>
                  <a:lnTo>
                    <a:pt x="0" y="677"/>
                  </a:lnTo>
                  <a:lnTo>
                    <a:pt x="1178" y="677"/>
                  </a:lnTo>
                  <a:lnTo>
                    <a:pt x="11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7"/>
            <p:cNvSpPr/>
            <p:nvPr/>
          </p:nvSpPr>
          <p:spPr>
            <a:xfrm>
              <a:off x="4527725" y="1154150"/>
              <a:ext cx="42000" cy="72100"/>
            </a:xfrm>
            <a:custGeom>
              <a:avLst/>
              <a:gdLst/>
              <a:ahLst/>
              <a:cxnLst/>
              <a:rect l="l" t="t" r="r" b="b"/>
              <a:pathLst>
                <a:path w="1680" h="2884" extrusionOk="0">
                  <a:moveTo>
                    <a:pt x="0" y="1"/>
                  </a:moveTo>
                  <a:lnTo>
                    <a:pt x="0" y="2883"/>
                  </a:lnTo>
                  <a:lnTo>
                    <a:pt x="1680" y="2883"/>
                  </a:lnTo>
                  <a:lnTo>
                    <a:pt x="16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7"/>
            <p:cNvSpPr/>
            <p:nvPr/>
          </p:nvSpPr>
          <p:spPr>
            <a:xfrm>
              <a:off x="4525225" y="1151650"/>
              <a:ext cx="47000" cy="5675"/>
            </a:xfrm>
            <a:custGeom>
              <a:avLst/>
              <a:gdLst/>
              <a:ahLst/>
              <a:cxnLst/>
              <a:rect l="l" t="t" r="r" b="b"/>
              <a:pathLst>
                <a:path w="1880" h="227" extrusionOk="0">
                  <a:moveTo>
                    <a:pt x="75" y="1"/>
                  </a:moveTo>
                  <a:cubicBezTo>
                    <a:pt x="25" y="1"/>
                    <a:pt x="0" y="51"/>
                    <a:pt x="0" y="101"/>
                  </a:cubicBezTo>
                  <a:lnTo>
                    <a:pt x="0" y="151"/>
                  </a:lnTo>
                  <a:cubicBezTo>
                    <a:pt x="0" y="176"/>
                    <a:pt x="25" y="226"/>
                    <a:pt x="75" y="226"/>
                  </a:cubicBezTo>
                  <a:lnTo>
                    <a:pt x="1780" y="226"/>
                  </a:lnTo>
                  <a:cubicBezTo>
                    <a:pt x="1830" y="226"/>
                    <a:pt x="1880" y="176"/>
                    <a:pt x="1880" y="151"/>
                  </a:cubicBezTo>
                  <a:lnTo>
                    <a:pt x="1880" y="101"/>
                  </a:lnTo>
                  <a:cubicBezTo>
                    <a:pt x="1880" y="51"/>
                    <a:pt x="1830" y="1"/>
                    <a:pt x="17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7"/>
            <p:cNvSpPr/>
            <p:nvPr/>
          </p:nvSpPr>
          <p:spPr>
            <a:xfrm>
              <a:off x="4525225" y="1223075"/>
              <a:ext cx="47000" cy="5675"/>
            </a:xfrm>
            <a:custGeom>
              <a:avLst/>
              <a:gdLst/>
              <a:ahLst/>
              <a:cxnLst/>
              <a:rect l="l" t="t" r="r" b="b"/>
              <a:pathLst>
                <a:path w="1880" h="227" extrusionOk="0">
                  <a:moveTo>
                    <a:pt x="75" y="1"/>
                  </a:moveTo>
                  <a:cubicBezTo>
                    <a:pt x="25" y="1"/>
                    <a:pt x="0" y="51"/>
                    <a:pt x="0" y="101"/>
                  </a:cubicBezTo>
                  <a:lnTo>
                    <a:pt x="0" y="126"/>
                  </a:lnTo>
                  <a:cubicBezTo>
                    <a:pt x="0" y="176"/>
                    <a:pt x="25" y="226"/>
                    <a:pt x="75" y="226"/>
                  </a:cubicBezTo>
                  <a:lnTo>
                    <a:pt x="1780" y="226"/>
                  </a:lnTo>
                  <a:cubicBezTo>
                    <a:pt x="1830" y="226"/>
                    <a:pt x="1880" y="176"/>
                    <a:pt x="1880" y="126"/>
                  </a:cubicBezTo>
                  <a:lnTo>
                    <a:pt x="1880" y="101"/>
                  </a:lnTo>
                  <a:cubicBezTo>
                    <a:pt x="1880" y="51"/>
                    <a:pt x="1830" y="1"/>
                    <a:pt x="17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7"/>
            <p:cNvSpPr/>
            <p:nvPr/>
          </p:nvSpPr>
          <p:spPr>
            <a:xfrm>
              <a:off x="4545275" y="1186125"/>
              <a:ext cx="6275" cy="6275"/>
            </a:xfrm>
            <a:custGeom>
              <a:avLst/>
              <a:gdLst/>
              <a:ahLst/>
              <a:cxnLst/>
              <a:rect l="l" t="t" r="r" b="b"/>
              <a:pathLst>
                <a:path w="251" h="251" extrusionOk="0">
                  <a:moveTo>
                    <a:pt x="126" y="0"/>
                  </a:moveTo>
                  <a:cubicBezTo>
                    <a:pt x="50" y="0"/>
                    <a:pt x="0" y="50"/>
                    <a:pt x="0" y="125"/>
                  </a:cubicBezTo>
                  <a:cubicBezTo>
                    <a:pt x="0" y="201"/>
                    <a:pt x="50" y="251"/>
                    <a:pt x="126" y="251"/>
                  </a:cubicBezTo>
                  <a:cubicBezTo>
                    <a:pt x="201" y="251"/>
                    <a:pt x="251" y="201"/>
                    <a:pt x="251" y="125"/>
                  </a:cubicBezTo>
                  <a:cubicBezTo>
                    <a:pt x="251" y="50"/>
                    <a:pt x="201" y="0"/>
                    <a:pt x="1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7"/>
            <p:cNvSpPr/>
            <p:nvPr/>
          </p:nvSpPr>
          <p:spPr>
            <a:xfrm>
              <a:off x="4551525" y="1177350"/>
              <a:ext cx="10675" cy="11925"/>
            </a:xfrm>
            <a:custGeom>
              <a:avLst/>
              <a:gdLst/>
              <a:ahLst/>
              <a:cxnLst/>
              <a:rect l="l" t="t" r="r" b="b"/>
              <a:pathLst>
                <a:path w="427" h="477" extrusionOk="0">
                  <a:moveTo>
                    <a:pt x="176" y="0"/>
                  </a:moveTo>
                  <a:lnTo>
                    <a:pt x="1" y="301"/>
                  </a:lnTo>
                  <a:cubicBezTo>
                    <a:pt x="51" y="326"/>
                    <a:pt x="101" y="401"/>
                    <a:pt x="101" y="451"/>
                  </a:cubicBezTo>
                  <a:lnTo>
                    <a:pt x="427" y="476"/>
                  </a:lnTo>
                  <a:cubicBezTo>
                    <a:pt x="427" y="276"/>
                    <a:pt x="327" y="100"/>
                    <a:pt x="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7"/>
            <p:cNvSpPr/>
            <p:nvPr/>
          </p:nvSpPr>
          <p:spPr>
            <a:xfrm>
              <a:off x="4541500" y="1194250"/>
              <a:ext cx="13825" cy="8800"/>
            </a:xfrm>
            <a:custGeom>
              <a:avLst/>
              <a:gdLst/>
              <a:ahLst/>
              <a:cxnLst/>
              <a:rect l="l" t="t" r="r" b="b"/>
              <a:pathLst>
                <a:path w="553" h="352" extrusionOk="0">
                  <a:moveTo>
                    <a:pt x="176" y="1"/>
                  </a:moveTo>
                  <a:lnTo>
                    <a:pt x="1" y="277"/>
                  </a:lnTo>
                  <a:cubicBezTo>
                    <a:pt x="101" y="327"/>
                    <a:pt x="176" y="352"/>
                    <a:pt x="277" y="352"/>
                  </a:cubicBezTo>
                  <a:cubicBezTo>
                    <a:pt x="377" y="352"/>
                    <a:pt x="477" y="327"/>
                    <a:pt x="552" y="277"/>
                  </a:cubicBezTo>
                  <a:lnTo>
                    <a:pt x="377" y="1"/>
                  </a:lnTo>
                  <a:cubicBezTo>
                    <a:pt x="352" y="1"/>
                    <a:pt x="327" y="26"/>
                    <a:pt x="277" y="26"/>
                  </a:cubicBezTo>
                  <a:cubicBezTo>
                    <a:pt x="251" y="26"/>
                    <a:pt x="226" y="1"/>
                    <a:pt x="1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7"/>
            <p:cNvSpPr/>
            <p:nvPr/>
          </p:nvSpPr>
          <p:spPr>
            <a:xfrm>
              <a:off x="4534625" y="1177350"/>
              <a:ext cx="10675" cy="11925"/>
            </a:xfrm>
            <a:custGeom>
              <a:avLst/>
              <a:gdLst/>
              <a:ahLst/>
              <a:cxnLst/>
              <a:rect l="l" t="t" r="r" b="b"/>
              <a:pathLst>
                <a:path w="427" h="477" extrusionOk="0">
                  <a:moveTo>
                    <a:pt x="276" y="0"/>
                  </a:moveTo>
                  <a:cubicBezTo>
                    <a:pt x="100" y="100"/>
                    <a:pt x="0" y="276"/>
                    <a:pt x="0" y="476"/>
                  </a:cubicBezTo>
                  <a:lnTo>
                    <a:pt x="351" y="451"/>
                  </a:lnTo>
                  <a:cubicBezTo>
                    <a:pt x="351" y="401"/>
                    <a:pt x="376" y="326"/>
                    <a:pt x="426" y="301"/>
                  </a:cubicBezTo>
                  <a:lnTo>
                    <a:pt x="2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4583500" y="1154150"/>
              <a:ext cx="42000" cy="72100"/>
            </a:xfrm>
            <a:custGeom>
              <a:avLst/>
              <a:gdLst/>
              <a:ahLst/>
              <a:cxnLst/>
              <a:rect l="l" t="t" r="r" b="b"/>
              <a:pathLst>
                <a:path w="1680" h="2884" extrusionOk="0">
                  <a:moveTo>
                    <a:pt x="0" y="1"/>
                  </a:moveTo>
                  <a:lnTo>
                    <a:pt x="0" y="2883"/>
                  </a:lnTo>
                  <a:lnTo>
                    <a:pt x="1679" y="2883"/>
                  </a:lnTo>
                  <a:lnTo>
                    <a:pt x="1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4580975" y="1151650"/>
              <a:ext cx="47025" cy="5675"/>
            </a:xfrm>
            <a:custGeom>
              <a:avLst/>
              <a:gdLst/>
              <a:ahLst/>
              <a:cxnLst/>
              <a:rect l="l" t="t" r="r" b="b"/>
              <a:pathLst>
                <a:path w="1881" h="227" extrusionOk="0">
                  <a:moveTo>
                    <a:pt x="101" y="1"/>
                  </a:moveTo>
                  <a:cubicBezTo>
                    <a:pt x="51" y="1"/>
                    <a:pt x="1" y="51"/>
                    <a:pt x="1" y="101"/>
                  </a:cubicBezTo>
                  <a:lnTo>
                    <a:pt x="1" y="151"/>
                  </a:lnTo>
                  <a:cubicBezTo>
                    <a:pt x="1" y="176"/>
                    <a:pt x="51" y="226"/>
                    <a:pt x="101" y="226"/>
                  </a:cubicBezTo>
                  <a:lnTo>
                    <a:pt x="1805" y="226"/>
                  </a:lnTo>
                  <a:cubicBezTo>
                    <a:pt x="1830" y="226"/>
                    <a:pt x="1880" y="176"/>
                    <a:pt x="1880" y="151"/>
                  </a:cubicBezTo>
                  <a:lnTo>
                    <a:pt x="1880" y="101"/>
                  </a:lnTo>
                  <a:cubicBezTo>
                    <a:pt x="1880" y="51"/>
                    <a:pt x="1830" y="1"/>
                    <a:pt x="1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7"/>
            <p:cNvSpPr/>
            <p:nvPr/>
          </p:nvSpPr>
          <p:spPr>
            <a:xfrm>
              <a:off x="4580975" y="1223075"/>
              <a:ext cx="47025" cy="5675"/>
            </a:xfrm>
            <a:custGeom>
              <a:avLst/>
              <a:gdLst/>
              <a:ahLst/>
              <a:cxnLst/>
              <a:rect l="l" t="t" r="r" b="b"/>
              <a:pathLst>
                <a:path w="1881" h="227" extrusionOk="0">
                  <a:moveTo>
                    <a:pt x="101" y="1"/>
                  </a:moveTo>
                  <a:cubicBezTo>
                    <a:pt x="51" y="1"/>
                    <a:pt x="1" y="51"/>
                    <a:pt x="1" y="101"/>
                  </a:cubicBezTo>
                  <a:lnTo>
                    <a:pt x="1" y="126"/>
                  </a:lnTo>
                  <a:cubicBezTo>
                    <a:pt x="1" y="176"/>
                    <a:pt x="51" y="226"/>
                    <a:pt x="101" y="226"/>
                  </a:cubicBezTo>
                  <a:lnTo>
                    <a:pt x="1805" y="226"/>
                  </a:lnTo>
                  <a:cubicBezTo>
                    <a:pt x="1830" y="226"/>
                    <a:pt x="1880" y="176"/>
                    <a:pt x="1880" y="126"/>
                  </a:cubicBezTo>
                  <a:lnTo>
                    <a:pt x="1880" y="101"/>
                  </a:lnTo>
                  <a:cubicBezTo>
                    <a:pt x="1880" y="51"/>
                    <a:pt x="1830" y="1"/>
                    <a:pt x="1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7"/>
            <p:cNvSpPr/>
            <p:nvPr/>
          </p:nvSpPr>
          <p:spPr>
            <a:xfrm>
              <a:off x="4601025" y="1186125"/>
              <a:ext cx="6925" cy="6275"/>
            </a:xfrm>
            <a:custGeom>
              <a:avLst/>
              <a:gdLst/>
              <a:ahLst/>
              <a:cxnLst/>
              <a:rect l="l" t="t" r="r" b="b"/>
              <a:pathLst>
                <a:path w="277" h="251" extrusionOk="0">
                  <a:moveTo>
                    <a:pt x="151" y="0"/>
                  </a:moveTo>
                  <a:cubicBezTo>
                    <a:pt x="76" y="0"/>
                    <a:pt x="1" y="50"/>
                    <a:pt x="1" y="125"/>
                  </a:cubicBezTo>
                  <a:cubicBezTo>
                    <a:pt x="1" y="201"/>
                    <a:pt x="76" y="251"/>
                    <a:pt x="151" y="251"/>
                  </a:cubicBezTo>
                  <a:cubicBezTo>
                    <a:pt x="226" y="251"/>
                    <a:pt x="276" y="201"/>
                    <a:pt x="276" y="125"/>
                  </a:cubicBezTo>
                  <a:cubicBezTo>
                    <a:pt x="276" y="50"/>
                    <a:pt x="226" y="0"/>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4607925" y="1177350"/>
              <a:ext cx="10675" cy="11925"/>
            </a:xfrm>
            <a:custGeom>
              <a:avLst/>
              <a:gdLst/>
              <a:ahLst/>
              <a:cxnLst/>
              <a:rect l="l" t="t" r="r" b="b"/>
              <a:pathLst>
                <a:path w="427" h="477" extrusionOk="0">
                  <a:moveTo>
                    <a:pt x="151" y="0"/>
                  </a:moveTo>
                  <a:lnTo>
                    <a:pt x="0" y="301"/>
                  </a:lnTo>
                  <a:cubicBezTo>
                    <a:pt x="51" y="326"/>
                    <a:pt x="76" y="401"/>
                    <a:pt x="76" y="451"/>
                  </a:cubicBezTo>
                  <a:lnTo>
                    <a:pt x="427" y="476"/>
                  </a:lnTo>
                  <a:cubicBezTo>
                    <a:pt x="427" y="276"/>
                    <a:pt x="326" y="100"/>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4597900" y="1194250"/>
              <a:ext cx="13800" cy="8800"/>
            </a:xfrm>
            <a:custGeom>
              <a:avLst/>
              <a:gdLst/>
              <a:ahLst/>
              <a:cxnLst/>
              <a:rect l="l" t="t" r="r" b="b"/>
              <a:pathLst>
                <a:path w="552" h="352" extrusionOk="0">
                  <a:moveTo>
                    <a:pt x="176" y="1"/>
                  </a:moveTo>
                  <a:lnTo>
                    <a:pt x="0" y="277"/>
                  </a:lnTo>
                  <a:cubicBezTo>
                    <a:pt x="76" y="327"/>
                    <a:pt x="176" y="352"/>
                    <a:pt x="276" y="352"/>
                  </a:cubicBezTo>
                  <a:cubicBezTo>
                    <a:pt x="376" y="352"/>
                    <a:pt x="452" y="327"/>
                    <a:pt x="552" y="277"/>
                  </a:cubicBezTo>
                  <a:lnTo>
                    <a:pt x="351" y="1"/>
                  </a:lnTo>
                  <a:cubicBezTo>
                    <a:pt x="326" y="1"/>
                    <a:pt x="301" y="26"/>
                    <a:pt x="276" y="26"/>
                  </a:cubicBezTo>
                  <a:cubicBezTo>
                    <a:pt x="226" y="26"/>
                    <a:pt x="201" y="1"/>
                    <a:pt x="1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4590375" y="1177350"/>
              <a:ext cx="11300" cy="11925"/>
            </a:xfrm>
            <a:custGeom>
              <a:avLst/>
              <a:gdLst/>
              <a:ahLst/>
              <a:cxnLst/>
              <a:rect l="l" t="t" r="r" b="b"/>
              <a:pathLst>
                <a:path w="452" h="477" extrusionOk="0">
                  <a:moveTo>
                    <a:pt x="276" y="0"/>
                  </a:moveTo>
                  <a:cubicBezTo>
                    <a:pt x="126" y="100"/>
                    <a:pt x="1" y="276"/>
                    <a:pt x="1" y="476"/>
                  </a:cubicBezTo>
                  <a:lnTo>
                    <a:pt x="352" y="451"/>
                  </a:lnTo>
                  <a:cubicBezTo>
                    <a:pt x="352" y="401"/>
                    <a:pt x="402" y="326"/>
                    <a:pt x="452" y="301"/>
                  </a:cubicBezTo>
                  <a:lnTo>
                    <a:pt x="2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3118575" y="1228725"/>
              <a:ext cx="1592125" cy="795775"/>
            </a:xfrm>
            <a:custGeom>
              <a:avLst/>
              <a:gdLst/>
              <a:ahLst/>
              <a:cxnLst/>
              <a:rect l="l" t="t" r="r" b="b"/>
              <a:pathLst>
                <a:path w="63685" h="31831" extrusionOk="0">
                  <a:moveTo>
                    <a:pt x="0" y="0"/>
                  </a:moveTo>
                  <a:cubicBezTo>
                    <a:pt x="0" y="17594"/>
                    <a:pt x="14261" y="31830"/>
                    <a:pt x="31855" y="31830"/>
                  </a:cubicBezTo>
                  <a:cubicBezTo>
                    <a:pt x="49449" y="31830"/>
                    <a:pt x="63685" y="17594"/>
                    <a:pt x="63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3141750" y="1419200"/>
              <a:ext cx="1546400" cy="605300"/>
            </a:xfrm>
            <a:custGeom>
              <a:avLst/>
              <a:gdLst/>
              <a:ahLst/>
              <a:cxnLst/>
              <a:rect l="l" t="t" r="r" b="b"/>
              <a:pathLst>
                <a:path w="61856" h="24212" extrusionOk="0">
                  <a:moveTo>
                    <a:pt x="1" y="0"/>
                  </a:moveTo>
                  <a:cubicBezTo>
                    <a:pt x="3409" y="13910"/>
                    <a:pt x="15966" y="24211"/>
                    <a:pt x="30928" y="24211"/>
                  </a:cubicBezTo>
                  <a:cubicBezTo>
                    <a:pt x="45891" y="24211"/>
                    <a:pt x="58422" y="13910"/>
                    <a:pt x="61856" y="0"/>
                  </a:cubicBezTo>
                  <a:lnTo>
                    <a:pt x="61856" y="0"/>
                  </a:lnTo>
                  <a:cubicBezTo>
                    <a:pt x="56668" y="11930"/>
                    <a:pt x="44763" y="20301"/>
                    <a:pt x="30928" y="20301"/>
                  </a:cubicBezTo>
                  <a:cubicBezTo>
                    <a:pt x="17068" y="20301"/>
                    <a:pt x="5189" y="11930"/>
                    <a:pt x="1" y="0"/>
                  </a:cubicBezTo>
                  <a:close/>
                </a:path>
              </a:pathLst>
            </a:custGeom>
            <a:solidFill>
              <a:srgbClr val="3C425A">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3914950" y="1228725"/>
              <a:ext cx="795750" cy="795775"/>
            </a:xfrm>
            <a:custGeom>
              <a:avLst/>
              <a:gdLst/>
              <a:ahLst/>
              <a:cxnLst/>
              <a:rect l="l" t="t" r="r" b="b"/>
              <a:pathLst>
                <a:path w="31830" h="31831" extrusionOk="0">
                  <a:moveTo>
                    <a:pt x="0" y="0"/>
                  </a:moveTo>
                  <a:lnTo>
                    <a:pt x="0" y="31830"/>
                  </a:lnTo>
                  <a:cubicBezTo>
                    <a:pt x="17594" y="31830"/>
                    <a:pt x="31830" y="17594"/>
                    <a:pt x="31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3914950" y="1419200"/>
              <a:ext cx="773200" cy="605300"/>
            </a:xfrm>
            <a:custGeom>
              <a:avLst/>
              <a:gdLst/>
              <a:ahLst/>
              <a:cxnLst/>
              <a:rect l="l" t="t" r="r" b="b"/>
              <a:pathLst>
                <a:path w="30928" h="24212" extrusionOk="0">
                  <a:moveTo>
                    <a:pt x="30928" y="0"/>
                  </a:moveTo>
                  <a:lnTo>
                    <a:pt x="30928" y="0"/>
                  </a:lnTo>
                  <a:cubicBezTo>
                    <a:pt x="25740" y="11930"/>
                    <a:pt x="13835" y="20301"/>
                    <a:pt x="0" y="20301"/>
                  </a:cubicBezTo>
                  <a:lnTo>
                    <a:pt x="0" y="24211"/>
                  </a:lnTo>
                  <a:cubicBezTo>
                    <a:pt x="426" y="24211"/>
                    <a:pt x="827" y="24211"/>
                    <a:pt x="1253" y="24186"/>
                  </a:cubicBezTo>
                  <a:lnTo>
                    <a:pt x="1479" y="24186"/>
                  </a:lnTo>
                  <a:cubicBezTo>
                    <a:pt x="1880" y="24161"/>
                    <a:pt x="2281" y="24136"/>
                    <a:pt x="2657" y="24111"/>
                  </a:cubicBezTo>
                  <a:cubicBezTo>
                    <a:pt x="2757" y="24111"/>
                    <a:pt x="2832" y="24086"/>
                    <a:pt x="2907" y="24086"/>
                  </a:cubicBezTo>
                  <a:cubicBezTo>
                    <a:pt x="3308" y="24061"/>
                    <a:pt x="3709" y="24011"/>
                    <a:pt x="4110" y="23960"/>
                  </a:cubicBezTo>
                  <a:cubicBezTo>
                    <a:pt x="4135" y="23960"/>
                    <a:pt x="4186" y="23935"/>
                    <a:pt x="4211" y="23935"/>
                  </a:cubicBezTo>
                  <a:cubicBezTo>
                    <a:pt x="4612" y="23885"/>
                    <a:pt x="4988" y="23835"/>
                    <a:pt x="5363" y="23760"/>
                  </a:cubicBezTo>
                  <a:cubicBezTo>
                    <a:pt x="5414" y="23760"/>
                    <a:pt x="5489" y="23760"/>
                    <a:pt x="5539" y="23735"/>
                  </a:cubicBezTo>
                  <a:cubicBezTo>
                    <a:pt x="5915" y="23660"/>
                    <a:pt x="6316" y="23584"/>
                    <a:pt x="6692" y="23509"/>
                  </a:cubicBezTo>
                  <a:cubicBezTo>
                    <a:pt x="6767" y="23509"/>
                    <a:pt x="6842" y="23484"/>
                    <a:pt x="6917" y="23459"/>
                  </a:cubicBezTo>
                  <a:cubicBezTo>
                    <a:pt x="7293" y="23384"/>
                    <a:pt x="7669" y="23284"/>
                    <a:pt x="8070" y="23183"/>
                  </a:cubicBezTo>
                  <a:cubicBezTo>
                    <a:pt x="8120" y="23183"/>
                    <a:pt x="8170" y="23158"/>
                    <a:pt x="8221" y="23158"/>
                  </a:cubicBezTo>
                  <a:cubicBezTo>
                    <a:pt x="8597" y="23058"/>
                    <a:pt x="8973" y="22933"/>
                    <a:pt x="9348" y="22833"/>
                  </a:cubicBezTo>
                  <a:cubicBezTo>
                    <a:pt x="9374" y="22808"/>
                    <a:pt x="9399" y="22808"/>
                    <a:pt x="9424" y="22808"/>
                  </a:cubicBezTo>
                  <a:cubicBezTo>
                    <a:pt x="9800" y="22682"/>
                    <a:pt x="10176" y="22557"/>
                    <a:pt x="10551" y="22432"/>
                  </a:cubicBezTo>
                  <a:cubicBezTo>
                    <a:pt x="10627" y="22407"/>
                    <a:pt x="10677" y="22381"/>
                    <a:pt x="10727" y="22356"/>
                  </a:cubicBezTo>
                  <a:cubicBezTo>
                    <a:pt x="11103" y="22231"/>
                    <a:pt x="11479" y="22081"/>
                    <a:pt x="11830" y="21955"/>
                  </a:cubicBezTo>
                  <a:cubicBezTo>
                    <a:pt x="11880" y="21930"/>
                    <a:pt x="11930" y="21905"/>
                    <a:pt x="12005" y="21880"/>
                  </a:cubicBezTo>
                  <a:cubicBezTo>
                    <a:pt x="12757" y="21579"/>
                    <a:pt x="13484" y="21229"/>
                    <a:pt x="14211" y="20878"/>
                  </a:cubicBezTo>
                  <a:cubicBezTo>
                    <a:pt x="14261" y="20853"/>
                    <a:pt x="14311" y="20828"/>
                    <a:pt x="14336" y="20802"/>
                  </a:cubicBezTo>
                  <a:cubicBezTo>
                    <a:pt x="14687" y="20627"/>
                    <a:pt x="15038" y="20452"/>
                    <a:pt x="15389" y="20251"/>
                  </a:cubicBezTo>
                  <a:cubicBezTo>
                    <a:pt x="15439" y="20226"/>
                    <a:pt x="15489" y="20201"/>
                    <a:pt x="15539" y="20176"/>
                  </a:cubicBezTo>
                  <a:cubicBezTo>
                    <a:pt x="15890" y="19975"/>
                    <a:pt x="16241" y="19775"/>
                    <a:pt x="16567" y="19574"/>
                  </a:cubicBezTo>
                  <a:cubicBezTo>
                    <a:pt x="16592" y="19574"/>
                    <a:pt x="16592" y="19549"/>
                    <a:pt x="16592" y="19549"/>
                  </a:cubicBezTo>
                  <a:cubicBezTo>
                    <a:pt x="16942" y="19349"/>
                    <a:pt x="17293" y="19123"/>
                    <a:pt x="17644" y="18873"/>
                  </a:cubicBezTo>
                  <a:cubicBezTo>
                    <a:pt x="17669" y="18873"/>
                    <a:pt x="17669" y="18873"/>
                    <a:pt x="17694" y="18848"/>
                  </a:cubicBezTo>
                  <a:cubicBezTo>
                    <a:pt x="18045" y="18622"/>
                    <a:pt x="18371" y="18396"/>
                    <a:pt x="18697" y="18146"/>
                  </a:cubicBezTo>
                  <a:cubicBezTo>
                    <a:pt x="18722" y="18121"/>
                    <a:pt x="18772" y="18096"/>
                    <a:pt x="18797" y="18071"/>
                  </a:cubicBezTo>
                  <a:cubicBezTo>
                    <a:pt x="19123" y="17845"/>
                    <a:pt x="19449" y="17594"/>
                    <a:pt x="19775" y="17344"/>
                  </a:cubicBezTo>
                  <a:cubicBezTo>
                    <a:pt x="19775" y="17319"/>
                    <a:pt x="19800" y="17319"/>
                    <a:pt x="19825" y="17294"/>
                  </a:cubicBezTo>
                  <a:cubicBezTo>
                    <a:pt x="20476" y="16767"/>
                    <a:pt x="21103" y="16241"/>
                    <a:pt x="21729" y="15665"/>
                  </a:cubicBezTo>
                  <a:cubicBezTo>
                    <a:pt x="21729" y="15640"/>
                    <a:pt x="21755" y="15614"/>
                    <a:pt x="21780" y="15589"/>
                  </a:cubicBezTo>
                  <a:cubicBezTo>
                    <a:pt x="22080" y="15314"/>
                    <a:pt x="22381" y="15038"/>
                    <a:pt x="22657" y="14737"/>
                  </a:cubicBezTo>
                  <a:cubicBezTo>
                    <a:pt x="22682" y="14712"/>
                    <a:pt x="22707" y="14712"/>
                    <a:pt x="22707" y="14687"/>
                  </a:cubicBezTo>
                  <a:cubicBezTo>
                    <a:pt x="23308" y="14086"/>
                    <a:pt x="23885" y="13459"/>
                    <a:pt x="24436" y="12807"/>
                  </a:cubicBezTo>
                  <a:cubicBezTo>
                    <a:pt x="24436" y="12807"/>
                    <a:pt x="24436" y="12782"/>
                    <a:pt x="24436" y="12782"/>
                  </a:cubicBezTo>
                  <a:cubicBezTo>
                    <a:pt x="24712" y="12457"/>
                    <a:pt x="24963" y="12131"/>
                    <a:pt x="25238" y="11805"/>
                  </a:cubicBezTo>
                  <a:cubicBezTo>
                    <a:pt x="25238" y="11780"/>
                    <a:pt x="25263" y="11780"/>
                    <a:pt x="25263" y="11755"/>
                  </a:cubicBezTo>
                  <a:cubicBezTo>
                    <a:pt x="26040" y="10727"/>
                    <a:pt x="26767" y="9650"/>
                    <a:pt x="27444" y="8547"/>
                  </a:cubicBezTo>
                  <a:cubicBezTo>
                    <a:pt x="27444" y="8547"/>
                    <a:pt x="27444" y="8547"/>
                    <a:pt x="27444" y="8522"/>
                  </a:cubicBezTo>
                  <a:cubicBezTo>
                    <a:pt x="28998" y="5915"/>
                    <a:pt x="30176" y="3033"/>
                    <a:pt x="30928"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p:nvPr/>
          </p:nvSpPr>
          <p:spPr>
            <a:xfrm>
              <a:off x="3255150" y="1083975"/>
              <a:ext cx="47650" cy="144775"/>
            </a:xfrm>
            <a:custGeom>
              <a:avLst/>
              <a:gdLst/>
              <a:ahLst/>
              <a:cxnLst/>
              <a:rect l="l" t="t" r="r" b="b"/>
              <a:pathLst>
                <a:path w="1906" h="5791" extrusionOk="0">
                  <a:moveTo>
                    <a:pt x="953" y="1"/>
                  </a:moveTo>
                  <a:cubicBezTo>
                    <a:pt x="953" y="1"/>
                    <a:pt x="803" y="51"/>
                    <a:pt x="778" y="452"/>
                  </a:cubicBezTo>
                  <a:cubicBezTo>
                    <a:pt x="753" y="853"/>
                    <a:pt x="678" y="4462"/>
                    <a:pt x="277" y="5214"/>
                  </a:cubicBezTo>
                  <a:lnTo>
                    <a:pt x="1" y="5790"/>
                  </a:lnTo>
                  <a:lnTo>
                    <a:pt x="1906" y="5790"/>
                  </a:lnTo>
                  <a:lnTo>
                    <a:pt x="1630" y="5214"/>
                  </a:lnTo>
                  <a:cubicBezTo>
                    <a:pt x="1254" y="4462"/>
                    <a:pt x="1154" y="853"/>
                    <a:pt x="1129" y="452"/>
                  </a:cubicBezTo>
                  <a:cubicBezTo>
                    <a:pt x="1129" y="51"/>
                    <a:pt x="953" y="1"/>
                    <a:pt x="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7"/>
            <p:cNvSpPr/>
            <p:nvPr/>
          </p:nvSpPr>
          <p:spPr>
            <a:xfrm>
              <a:off x="3221325" y="994375"/>
              <a:ext cx="115325" cy="168575"/>
            </a:xfrm>
            <a:custGeom>
              <a:avLst/>
              <a:gdLst/>
              <a:ahLst/>
              <a:cxnLst/>
              <a:rect l="l" t="t" r="r" b="b"/>
              <a:pathLst>
                <a:path w="4613" h="6743" extrusionOk="0">
                  <a:moveTo>
                    <a:pt x="2306" y="1"/>
                  </a:moveTo>
                  <a:cubicBezTo>
                    <a:pt x="1053" y="1"/>
                    <a:pt x="1" y="1505"/>
                    <a:pt x="1" y="3359"/>
                  </a:cubicBezTo>
                  <a:cubicBezTo>
                    <a:pt x="1" y="5239"/>
                    <a:pt x="1053" y="6743"/>
                    <a:pt x="2306" y="6743"/>
                  </a:cubicBezTo>
                  <a:cubicBezTo>
                    <a:pt x="3584" y="6743"/>
                    <a:pt x="4612" y="5239"/>
                    <a:pt x="4612" y="3359"/>
                  </a:cubicBezTo>
                  <a:cubicBezTo>
                    <a:pt x="4612" y="1505"/>
                    <a:pt x="3584" y="1"/>
                    <a:pt x="2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3174950" y="1099025"/>
              <a:ext cx="43275" cy="129725"/>
            </a:xfrm>
            <a:custGeom>
              <a:avLst/>
              <a:gdLst/>
              <a:ahLst/>
              <a:cxnLst/>
              <a:rect l="l" t="t" r="r" b="b"/>
              <a:pathLst>
                <a:path w="1731" h="5189" extrusionOk="0">
                  <a:moveTo>
                    <a:pt x="853" y="0"/>
                  </a:moveTo>
                  <a:cubicBezTo>
                    <a:pt x="853" y="0"/>
                    <a:pt x="728" y="50"/>
                    <a:pt x="703" y="401"/>
                  </a:cubicBezTo>
                  <a:cubicBezTo>
                    <a:pt x="678" y="752"/>
                    <a:pt x="602" y="3985"/>
                    <a:pt x="251" y="4662"/>
                  </a:cubicBezTo>
                  <a:lnTo>
                    <a:pt x="1" y="5188"/>
                  </a:lnTo>
                  <a:lnTo>
                    <a:pt x="1730" y="5188"/>
                  </a:lnTo>
                  <a:lnTo>
                    <a:pt x="1455" y="4662"/>
                  </a:lnTo>
                  <a:cubicBezTo>
                    <a:pt x="1129" y="3985"/>
                    <a:pt x="1054" y="752"/>
                    <a:pt x="1028" y="401"/>
                  </a:cubicBezTo>
                  <a:cubicBezTo>
                    <a:pt x="1003" y="50"/>
                    <a:pt x="853" y="0"/>
                    <a:pt x="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7"/>
            <p:cNvSpPr/>
            <p:nvPr/>
          </p:nvSpPr>
          <p:spPr>
            <a:xfrm>
              <a:off x="3139875" y="1065800"/>
              <a:ext cx="112800" cy="129100"/>
            </a:xfrm>
            <a:custGeom>
              <a:avLst/>
              <a:gdLst/>
              <a:ahLst/>
              <a:cxnLst/>
              <a:rect l="l" t="t" r="r" b="b"/>
              <a:pathLst>
                <a:path w="4512" h="5164" extrusionOk="0">
                  <a:moveTo>
                    <a:pt x="2256" y="1"/>
                  </a:moveTo>
                  <a:lnTo>
                    <a:pt x="0" y="5164"/>
                  </a:lnTo>
                  <a:lnTo>
                    <a:pt x="4512" y="5164"/>
                  </a:lnTo>
                  <a:lnTo>
                    <a:pt x="2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7"/>
            <p:cNvSpPr/>
            <p:nvPr/>
          </p:nvSpPr>
          <p:spPr>
            <a:xfrm>
              <a:off x="3119825" y="1016300"/>
              <a:ext cx="153525" cy="156050"/>
            </a:xfrm>
            <a:custGeom>
              <a:avLst/>
              <a:gdLst/>
              <a:ahLst/>
              <a:cxnLst/>
              <a:rect l="l" t="t" r="r" b="b"/>
              <a:pathLst>
                <a:path w="6141" h="6242" extrusionOk="0">
                  <a:moveTo>
                    <a:pt x="3058" y="1"/>
                  </a:moveTo>
                  <a:lnTo>
                    <a:pt x="0" y="6242"/>
                  </a:lnTo>
                  <a:lnTo>
                    <a:pt x="6141" y="6242"/>
                  </a:lnTo>
                  <a:lnTo>
                    <a:pt x="30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7"/>
            <p:cNvSpPr/>
            <p:nvPr/>
          </p:nvSpPr>
          <p:spPr>
            <a:xfrm>
              <a:off x="3414300" y="1083975"/>
              <a:ext cx="48275" cy="144775"/>
            </a:xfrm>
            <a:custGeom>
              <a:avLst/>
              <a:gdLst/>
              <a:ahLst/>
              <a:cxnLst/>
              <a:rect l="l" t="t" r="r" b="b"/>
              <a:pathLst>
                <a:path w="1931" h="5791" extrusionOk="0">
                  <a:moveTo>
                    <a:pt x="978" y="1"/>
                  </a:moveTo>
                  <a:cubicBezTo>
                    <a:pt x="978" y="1"/>
                    <a:pt x="803" y="51"/>
                    <a:pt x="778" y="452"/>
                  </a:cubicBezTo>
                  <a:cubicBezTo>
                    <a:pt x="753" y="853"/>
                    <a:pt x="678" y="4462"/>
                    <a:pt x="302" y="5214"/>
                  </a:cubicBezTo>
                  <a:lnTo>
                    <a:pt x="1" y="5790"/>
                  </a:lnTo>
                  <a:lnTo>
                    <a:pt x="1931" y="5790"/>
                  </a:lnTo>
                  <a:lnTo>
                    <a:pt x="1630" y="5214"/>
                  </a:lnTo>
                  <a:cubicBezTo>
                    <a:pt x="1254" y="4462"/>
                    <a:pt x="1179" y="853"/>
                    <a:pt x="1154" y="452"/>
                  </a:cubicBezTo>
                  <a:cubicBezTo>
                    <a:pt x="1129" y="51"/>
                    <a:pt x="978" y="1"/>
                    <a:pt x="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7"/>
            <p:cNvSpPr/>
            <p:nvPr/>
          </p:nvSpPr>
          <p:spPr>
            <a:xfrm>
              <a:off x="3381100" y="994375"/>
              <a:ext cx="115325" cy="168575"/>
            </a:xfrm>
            <a:custGeom>
              <a:avLst/>
              <a:gdLst/>
              <a:ahLst/>
              <a:cxnLst/>
              <a:rect l="l" t="t" r="r" b="b"/>
              <a:pathLst>
                <a:path w="4613" h="6743" extrusionOk="0">
                  <a:moveTo>
                    <a:pt x="2306" y="1"/>
                  </a:moveTo>
                  <a:cubicBezTo>
                    <a:pt x="1028" y="1"/>
                    <a:pt x="1" y="1505"/>
                    <a:pt x="1" y="3359"/>
                  </a:cubicBezTo>
                  <a:cubicBezTo>
                    <a:pt x="1" y="5239"/>
                    <a:pt x="1028" y="6743"/>
                    <a:pt x="2306" y="6743"/>
                  </a:cubicBezTo>
                  <a:cubicBezTo>
                    <a:pt x="3585" y="6743"/>
                    <a:pt x="4612" y="5239"/>
                    <a:pt x="4612" y="3359"/>
                  </a:cubicBezTo>
                  <a:cubicBezTo>
                    <a:pt x="4612" y="1505"/>
                    <a:pt x="3585" y="1"/>
                    <a:pt x="2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7"/>
            <p:cNvSpPr/>
            <p:nvPr/>
          </p:nvSpPr>
          <p:spPr>
            <a:xfrm>
              <a:off x="3334725" y="1099025"/>
              <a:ext cx="42650" cy="129725"/>
            </a:xfrm>
            <a:custGeom>
              <a:avLst/>
              <a:gdLst/>
              <a:ahLst/>
              <a:cxnLst/>
              <a:rect l="l" t="t" r="r" b="b"/>
              <a:pathLst>
                <a:path w="1706" h="5189" extrusionOk="0">
                  <a:moveTo>
                    <a:pt x="853" y="0"/>
                  </a:moveTo>
                  <a:cubicBezTo>
                    <a:pt x="853" y="0"/>
                    <a:pt x="703" y="50"/>
                    <a:pt x="678" y="401"/>
                  </a:cubicBezTo>
                  <a:cubicBezTo>
                    <a:pt x="653" y="752"/>
                    <a:pt x="602" y="3985"/>
                    <a:pt x="252" y="4662"/>
                  </a:cubicBezTo>
                  <a:lnTo>
                    <a:pt x="1" y="5188"/>
                  </a:lnTo>
                  <a:lnTo>
                    <a:pt x="1705" y="5188"/>
                  </a:lnTo>
                  <a:lnTo>
                    <a:pt x="1455" y="4662"/>
                  </a:lnTo>
                  <a:cubicBezTo>
                    <a:pt x="1104" y="3985"/>
                    <a:pt x="1028" y="752"/>
                    <a:pt x="1028" y="401"/>
                  </a:cubicBezTo>
                  <a:cubicBezTo>
                    <a:pt x="1003" y="50"/>
                    <a:pt x="853" y="0"/>
                    <a:pt x="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7"/>
            <p:cNvSpPr/>
            <p:nvPr/>
          </p:nvSpPr>
          <p:spPr>
            <a:xfrm>
              <a:off x="3299650" y="1065800"/>
              <a:ext cx="112800" cy="129100"/>
            </a:xfrm>
            <a:custGeom>
              <a:avLst/>
              <a:gdLst/>
              <a:ahLst/>
              <a:cxnLst/>
              <a:rect l="l" t="t" r="r" b="b"/>
              <a:pathLst>
                <a:path w="4512" h="5164" extrusionOk="0">
                  <a:moveTo>
                    <a:pt x="2256" y="1"/>
                  </a:moveTo>
                  <a:lnTo>
                    <a:pt x="0" y="5164"/>
                  </a:lnTo>
                  <a:lnTo>
                    <a:pt x="4512" y="5164"/>
                  </a:lnTo>
                  <a:lnTo>
                    <a:pt x="2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7"/>
            <p:cNvSpPr/>
            <p:nvPr/>
          </p:nvSpPr>
          <p:spPr>
            <a:xfrm>
              <a:off x="3278975" y="1016300"/>
              <a:ext cx="154150" cy="156050"/>
            </a:xfrm>
            <a:custGeom>
              <a:avLst/>
              <a:gdLst/>
              <a:ahLst/>
              <a:cxnLst/>
              <a:rect l="l" t="t" r="r" b="b"/>
              <a:pathLst>
                <a:path w="6166" h="6242" extrusionOk="0">
                  <a:moveTo>
                    <a:pt x="3083" y="1"/>
                  </a:moveTo>
                  <a:lnTo>
                    <a:pt x="0" y="6242"/>
                  </a:lnTo>
                  <a:lnTo>
                    <a:pt x="6166" y="6242"/>
                  </a:lnTo>
                  <a:lnTo>
                    <a:pt x="30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7"/>
            <p:cNvSpPr/>
            <p:nvPr/>
          </p:nvSpPr>
          <p:spPr>
            <a:xfrm>
              <a:off x="3131100" y="1228725"/>
              <a:ext cx="783875" cy="343375"/>
            </a:xfrm>
            <a:custGeom>
              <a:avLst/>
              <a:gdLst/>
              <a:ahLst/>
              <a:cxnLst/>
              <a:rect l="l" t="t" r="r" b="b"/>
              <a:pathLst>
                <a:path w="31355" h="13735" extrusionOk="0">
                  <a:moveTo>
                    <a:pt x="0" y="0"/>
                  </a:moveTo>
                  <a:cubicBezTo>
                    <a:pt x="0" y="0"/>
                    <a:pt x="577" y="4958"/>
                    <a:pt x="6538" y="4958"/>
                  </a:cubicBezTo>
                  <a:cubicBezTo>
                    <a:pt x="7156" y="4958"/>
                    <a:pt x="7832" y="4905"/>
                    <a:pt x="8572" y="4787"/>
                  </a:cubicBezTo>
                  <a:cubicBezTo>
                    <a:pt x="9379" y="4659"/>
                    <a:pt x="10120" y="4600"/>
                    <a:pt x="10804" y="4600"/>
                  </a:cubicBezTo>
                  <a:cubicBezTo>
                    <a:pt x="16796" y="4600"/>
                    <a:pt x="18414" y="9118"/>
                    <a:pt x="21204" y="11053"/>
                  </a:cubicBezTo>
                  <a:cubicBezTo>
                    <a:pt x="24286" y="13183"/>
                    <a:pt x="26266" y="13735"/>
                    <a:pt x="31354" y="13735"/>
                  </a:cubicBezTo>
                  <a:lnTo>
                    <a:pt x="313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7"/>
            <p:cNvSpPr/>
            <p:nvPr/>
          </p:nvSpPr>
          <p:spPr>
            <a:xfrm>
              <a:off x="3132350" y="1236250"/>
              <a:ext cx="782625" cy="335850"/>
            </a:xfrm>
            <a:custGeom>
              <a:avLst/>
              <a:gdLst/>
              <a:ahLst/>
              <a:cxnLst/>
              <a:rect l="l" t="t" r="r" b="b"/>
              <a:pathLst>
                <a:path w="31305" h="13434" extrusionOk="0">
                  <a:moveTo>
                    <a:pt x="1" y="0"/>
                  </a:moveTo>
                  <a:cubicBezTo>
                    <a:pt x="246" y="1073"/>
                    <a:pt x="1429" y="4656"/>
                    <a:pt x="6497" y="4656"/>
                  </a:cubicBezTo>
                  <a:cubicBezTo>
                    <a:pt x="7113" y="4656"/>
                    <a:pt x="7786" y="4603"/>
                    <a:pt x="8522" y="4486"/>
                  </a:cubicBezTo>
                  <a:cubicBezTo>
                    <a:pt x="9329" y="4358"/>
                    <a:pt x="10070" y="4299"/>
                    <a:pt x="10754" y="4299"/>
                  </a:cubicBezTo>
                  <a:cubicBezTo>
                    <a:pt x="16746" y="4299"/>
                    <a:pt x="18364" y="8817"/>
                    <a:pt x="21154" y="10752"/>
                  </a:cubicBezTo>
                  <a:cubicBezTo>
                    <a:pt x="24236" y="12882"/>
                    <a:pt x="26216" y="13434"/>
                    <a:pt x="31304" y="13434"/>
                  </a:cubicBezTo>
                  <a:lnTo>
                    <a:pt x="31304" y="12080"/>
                  </a:lnTo>
                  <a:cubicBezTo>
                    <a:pt x="26141" y="12080"/>
                    <a:pt x="24136" y="11529"/>
                    <a:pt x="20978" y="9399"/>
                  </a:cubicBezTo>
                  <a:cubicBezTo>
                    <a:pt x="18166" y="7464"/>
                    <a:pt x="16505" y="2946"/>
                    <a:pt x="10433" y="2946"/>
                  </a:cubicBezTo>
                  <a:cubicBezTo>
                    <a:pt x="9739" y="2946"/>
                    <a:pt x="8988" y="3004"/>
                    <a:pt x="8171" y="3133"/>
                  </a:cubicBezTo>
                  <a:cubicBezTo>
                    <a:pt x="7415" y="3253"/>
                    <a:pt x="6724" y="3308"/>
                    <a:pt x="6092" y="3308"/>
                  </a:cubicBezTo>
                  <a:cubicBezTo>
                    <a:pt x="2389" y="3308"/>
                    <a:pt x="729" y="1435"/>
                    <a:pt x="1"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a:off x="3362925" y="1524450"/>
              <a:ext cx="200525" cy="149775"/>
            </a:xfrm>
            <a:custGeom>
              <a:avLst/>
              <a:gdLst/>
              <a:ahLst/>
              <a:cxnLst/>
              <a:rect l="l" t="t" r="r" b="b"/>
              <a:pathLst>
                <a:path w="8021" h="5991" extrusionOk="0">
                  <a:moveTo>
                    <a:pt x="4813" y="1"/>
                  </a:moveTo>
                  <a:cubicBezTo>
                    <a:pt x="2883" y="1"/>
                    <a:pt x="1" y="252"/>
                    <a:pt x="1580" y="2658"/>
                  </a:cubicBezTo>
                  <a:cubicBezTo>
                    <a:pt x="2632" y="4287"/>
                    <a:pt x="2883" y="5991"/>
                    <a:pt x="4813" y="5991"/>
                  </a:cubicBezTo>
                  <a:cubicBezTo>
                    <a:pt x="8021" y="5991"/>
                    <a:pt x="7244" y="4487"/>
                    <a:pt x="7244" y="2557"/>
                  </a:cubicBezTo>
                  <a:cubicBezTo>
                    <a:pt x="7244" y="627"/>
                    <a:pt x="6743" y="1"/>
                    <a:pt x="4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7"/>
            <p:cNvSpPr/>
            <p:nvPr/>
          </p:nvSpPr>
          <p:spPr>
            <a:xfrm>
              <a:off x="3386750" y="1541375"/>
              <a:ext cx="158525" cy="132850"/>
            </a:xfrm>
            <a:custGeom>
              <a:avLst/>
              <a:gdLst/>
              <a:ahLst/>
              <a:cxnLst/>
              <a:rect l="l" t="t" r="r" b="b"/>
              <a:pathLst>
                <a:path w="6341" h="5314" extrusionOk="0">
                  <a:moveTo>
                    <a:pt x="526" y="1"/>
                  </a:moveTo>
                  <a:cubicBezTo>
                    <a:pt x="75" y="402"/>
                    <a:pt x="0" y="1028"/>
                    <a:pt x="627" y="1981"/>
                  </a:cubicBezTo>
                  <a:cubicBezTo>
                    <a:pt x="1679" y="3610"/>
                    <a:pt x="1930" y="5314"/>
                    <a:pt x="3860" y="5314"/>
                  </a:cubicBezTo>
                  <a:cubicBezTo>
                    <a:pt x="5689" y="5314"/>
                    <a:pt x="6216" y="4838"/>
                    <a:pt x="6341" y="4036"/>
                  </a:cubicBezTo>
                  <a:lnTo>
                    <a:pt x="6341" y="4036"/>
                  </a:lnTo>
                  <a:cubicBezTo>
                    <a:pt x="5990" y="4387"/>
                    <a:pt x="5364" y="4562"/>
                    <a:pt x="4211" y="4562"/>
                  </a:cubicBezTo>
                  <a:cubicBezTo>
                    <a:pt x="2306" y="4562"/>
                    <a:pt x="2055" y="2858"/>
                    <a:pt x="978" y="1229"/>
                  </a:cubicBezTo>
                  <a:cubicBezTo>
                    <a:pt x="652" y="727"/>
                    <a:pt x="526" y="326"/>
                    <a:pt x="52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7"/>
            <p:cNvSpPr/>
            <p:nvPr/>
          </p:nvSpPr>
          <p:spPr>
            <a:xfrm>
              <a:off x="3269575" y="1257550"/>
              <a:ext cx="13800" cy="13800"/>
            </a:xfrm>
            <a:custGeom>
              <a:avLst/>
              <a:gdLst/>
              <a:ahLst/>
              <a:cxnLst/>
              <a:rect l="l" t="t" r="r" b="b"/>
              <a:pathLst>
                <a:path w="552" h="552" extrusionOk="0">
                  <a:moveTo>
                    <a:pt x="276" y="0"/>
                  </a:moveTo>
                  <a:cubicBezTo>
                    <a:pt x="126" y="0"/>
                    <a:pt x="0" y="125"/>
                    <a:pt x="0" y="276"/>
                  </a:cubicBezTo>
                  <a:cubicBezTo>
                    <a:pt x="0" y="426"/>
                    <a:pt x="126" y="552"/>
                    <a:pt x="276" y="552"/>
                  </a:cubicBezTo>
                  <a:cubicBezTo>
                    <a:pt x="426" y="552"/>
                    <a:pt x="552" y="426"/>
                    <a:pt x="552" y="276"/>
                  </a:cubicBezTo>
                  <a:cubicBezTo>
                    <a:pt x="552" y="125"/>
                    <a:pt x="426" y="0"/>
                    <a:pt x="27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7"/>
            <p:cNvSpPr/>
            <p:nvPr/>
          </p:nvSpPr>
          <p:spPr>
            <a:xfrm>
              <a:off x="3220075" y="1241875"/>
              <a:ext cx="16325" cy="15700"/>
            </a:xfrm>
            <a:custGeom>
              <a:avLst/>
              <a:gdLst/>
              <a:ahLst/>
              <a:cxnLst/>
              <a:rect l="l" t="t" r="r" b="b"/>
              <a:pathLst>
                <a:path w="653" h="628" extrusionOk="0">
                  <a:moveTo>
                    <a:pt x="326" y="1"/>
                  </a:moveTo>
                  <a:cubicBezTo>
                    <a:pt x="151" y="1"/>
                    <a:pt x="0" y="151"/>
                    <a:pt x="0" y="326"/>
                  </a:cubicBezTo>
                  <a:cubicBezTo>
                    <a:pt x="0" y="502"/>
                    <a:pt x="151" y="627"/>
                    <a:pt x="326" y="627"/>
                  </a:cubicBezTo>
                  <a:cubicBezTo>
                    <a:pt x="502" y="627"/>
                    <a:pt x="652" y="502"/>
                    <a:pt x="652" y="326"/>
                  </a:cubicBezTo>
                  <a:cubicBezTo>
                    <a:pt x="652" y="151"/>
                    <a:pt x="502" y="1"/>
                    <a:pt x="32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7"/>
            <p:cNvSpPr/>
            <p:nvPr/>
          </p:nvSpPr>
          <p:spPr>
            <a:xfrm>
              <a:off x="3230725" y="1285100"/>
              <a:ext cx="11300" cy="10675"/>
            </a:xfrm>
            <a:custGeom>
              <a:avLst/>
              <a:gdLst/>
              <a:ahLst/>
              <a:cxnLst/>
              <a:rect l="l" t="t" r="r" b="b"/>
              <a:pathLst>
                <a:path w="452" h="427" extrusionOk="0">
                  <a:moveTo>
                    <a:pt x="226" y="1"/>
                  </a:moveTo>
                  <a:cubicBezTo>
                    <a:pt x="101" y="1"/>
                    <a:pt x="0" y="101"/>
                    <a:pt x="0" y="226"/>
                  </a:cubicBezTo>
                  <a:cubicBezTo>
                    <a:pt x="0" y="327"/>
                    <a:pt x="101" y="427"/>
                    <a:pt x="226" y="427"/>
                  </a:cubicBezTo>
                  <a:cubicBezTo>
                    <a:pt x="351" y="427"/>
                    <a:pt x="452" y="327"/>
                    <a:pt x="452" y="226"/>
                  </a:cubicBezTo>
                  <a:cubicBezTo>
                    <a:pt x="452" y="101"/>
                    <a:pt x="351" y="1"/>
                    <a:pt x="22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7"/>
            <p:cNvSpPr/>
            <p:nvPr/>
          </p:nvSpPr>
          <p:spPr>
            <a:xfrm>
              <a:off x="3420575" y="1245625"/>
              <a:ext cx="8175" cy="8175"/>
            </a:xfrm>
            <a:custGeom>
              <a:avLst/>
              <a:gdLst/>
              <a:ahLst/>
              <a:cxnLst/>
              <a:rect l="l" t="t" r="r" b="b"/>
              <a:pathLst>
                <a:path w="327" h="327" extrusionOk="0">
                  <a:moveTo>
                    <a:pt x="176" y="1"/>
                  </a:moveTo>
                  <a:cubicBezTo>
                    <a:pt x="76" y="1"/>
                    <a:pt x="0" y="76"/>
                    <a:pt x="0" y="176"/>
                  </a:cubicBezTo>
                  <a:cubicBezTo>
                    <a:pt x="0" y="252"/>
                    <a:pt x="76" y="327"/>
                    <a:pt x="176" y="327"/>
                  </a:cubicBezTo>
                  <a:cubicBezTo>
                    <a:pt x="251" y="327"/>
                    <a:pt x="326" y="252"/>
                    <a:pt x="326" y="176"/>
                  </a:cubicBezTo>
                  <a:cubicBezTo>
                    <a:pt x="326" y="76"/>
                    <a:pt x="251" y="1"/>
                    <a:pt x="17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7"/>
            <p:cNvSpPr/>
            <p:nvPr/>
          </p:nvSpPr>
          <p:spPr>
            <a:xfrm>
              <a:off x="3458800" y="1293875"/>
              <a:ext cx="20700" cy="20700"/>
            </a:xfrm>
            <a:custGeom>
              <a:avLst/>
              <a:gdLst/>
              <a:ahLst/>
              <a:cxnLst/>
              <a:rect l="l" t="t" r="r" b="b"/>
              <a:pathLst>
                <a:path w="828" h="828" extrusionOk="0">
                  <a:moveTo>
                    <a:pt x="401" y="1"/>
                  </a:moveTo>
                  <a:cubicBezTo>
                    <a:pt x="176" y="1"/>
                    <a:pt x="0" y="176"/>
                    <a:pt x="0" y="427"/>
                  </a:cubicBezTo>
                  <a:cubicBezTo>
                    <a:pt x="0" y="652"/>
                    <a:pt x="176" y="828"/>
                    <a:pt x="401" y="828"/>
                  </a:cubicBezTo>
                  <a:cubicBezTo>
                    <a:pt x="627" y="828"/>
                    <a:pt x="827" y="652"/>
                    <a:pt x="827" y="427"/>
                  </a:cubicBezTo>
                  <a:cubicBezTo>
                    <a:pt x="827" y="176"/>
                    <a:pt x="627" y="1"/>
                    <a:pt x="401"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7"/>
            <p:cNvSpPr/>
            <p:nvPr/>
          </p:nvSpPr>
          <p:spPr>
            <a:xfrm>
              <a:off x="3356050" y="1276350"/>
              <a:ext cx="4400" cy="4400"/>
            </a:xfrm>
            <a:custGeom>
              <a:avLst/>
              <a:gdLst/>
              <a:ahLst/>
              <a:cxnLst/>
              <a:rect l="l" t="t" r="r" b="b"/>
              <a:pathLst>
                <a:path w="176" h="176" extrusionOk="0">
                  <a:moveTo>
                    <a:pt x="100" y="0"/>
                  </a:moveTo>
                  <a:cubicBezTo>
                    <a:pt x="50" y="0"/>
                    <a:pt x="0" y="50"/>
                    <a:pt x="0" y="75"/>
                  </a:cubicBezTo>
                  <a:cubicBezTo>
                    <a:pt x="0" y="125"/>
                    <a:pt x="50" y="175"/>
                    <a:pt x="100" y="175"/>
                  </a:cubicBezTo>
                  <a:cubicBezTo>
                    <a:pt x="150" y="175"/>
                    <a:pt x="175" y="125"/>
                    <a:pt x="175" y="75"/>
                  </a:cubicBezTo>
                  <a:cubicBezTo>
                    <a:pt x="175" y="50"/>
                    <a:pt x="150" y="0"/>
                    <a:pt x="100"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7"/>
            <p:cNvSpPr/>
            <p:nvPr/>
          </p:nvSpPr>
          <p:spPr>
            <a:xfrm>
              <a:off x="3792750" y="1456175"/>
              <a:ext cx="15075" cy="15675"/>
            </a:xfrm>
            <a:custGeom>
              <a:avLst/>
              <a:gdLst/>
              <a:ahLst/>
              <a:cxnLst/>
              <a:rect l="l" t="t" r="r" b="b"/>
              <a:pathLst>
                <a:path w="603" h="627" extrusionOk="0">
                  <a:moveTo>
                    <a:pt x="302" y="0"/>
                  </a:moveTo>
                  <a:cubicBezTo>
                    <a:pt x="126" y="0"/>
                    <a:pt x="1" y="150"/>
                    <a:pt x="1" y="326"/>
                  </a:cubicBezTo>
                  <a:cubicBezTo>
                    <a:pt x="1" y="476"/>
                    <a:pt x="126" y="627"/>
                    <a:pt x="302" y="627"/>
                  </a:cubicBezTo>
                  <a:cubicBezTo>
                    <a:pt x="477" y="627"/>
                    <a:pt x="602" y="476"/>
                    <a:pt x="602" y="326"/>
                  </a:cubicBezTo>
                  <a:cubicBezTo>
                    <a:pt x="602" y="150"/>
                    <a:pt x="477" y="0"/>
                    <a:pt x="302"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7"/>
            <p:cNvSpPr/>
            <p:nvPr/>
          </p:nvSpPr>
          <p:spPr>
            <a:xfrm>
              <a:off x="3768325" y="1337750"/>
              <a:ext cx="10675" cy="10675"/>
            </a:xfrm>
            <a:custGeom>
              <a:avLst/>
              <a:gdLst/>
              <a:ahLst/>
              <a:cxnLst/>
              <a:rect l="l" t="t" r="r" b="b"/>
              <a:pathLst>
                <a:path w="427" h="427" extrusionOk="0">
                  <a:moveTo>
                    <a:pt x="201" y="0"/>
                  </a:moveTo>
                  <a:cubicBezTo>
                    <a:pt x="101" y="0"/>
                    <a:pt x="0" y="100"/>
                    <a:pt x="0" y="201"/>
                  </a:cubicBezTo>
                  <a:cubicBezTo>
                    <a:pt x="0" y="326"/>
                    <a:pt x="101" y="426"/>
                    <a:pt x="201" y="426"/>
                  </a:cubicBezTo>
                  <a:cubicBezTo>
                    <a:pt x="326" y="426"/>
                    <a:pt x="426" y="326"/>
                    <a:pt x="426" y="201"/>
                  </a:cubicBezTo>
                  <a:cubicBezTo>
                    <a:pt x="426" y="100"/>
                    <a:pt x="326" y="0"/>
                    <a:pt x="201"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7"/>
            <p:cNvSpPr/>
            <p:nvPr/>
          </p:nvSpPr>
          <p:spPr>
            <a:xfrm>
              <a:off x="3676225" y="1378475"/>
              <a:ext cx="30725" cy="31350"/>
            </a:xfrm>
            <a:custGeom>
              <a:avLst/>
              <a:gdLst/>
              <a:ahLst/>
              <a:cxnLst/>
              <a:rect l="l" t="t" r="r" b="b"/>
              <a:pathLst>
                <a:path w="1229" h="1254" extrusionOk="0">
                  <a:moveTo>
                    <a:pt x="627" y="0"/>
                  </a:moveTo>
                  <a:cubicBezTo>
                    <a:pt x="276" y="0"/>
                    <a:pt x="0" y="276"/>
                    <a:pt x="0" y="627"/>
                  </a:cubicBezTo>
                  <a:cubicBezTo>
                    <a:pt x="0" y="978"/>
                    <a:pt x="276" y="1253"/>
                    <a:pt x="627" y="1253"/>
                  </a:cubicBezTo>
                  <a:cubicBezTo>
                    <a:pt x="952" y="1253"/>
                    <a:pt x="1228" y="978"/>
                    <a:pt x="1228" y="627"/>
                  </a:cubicBezTo>
                  <a:cubicBezTo>
                    <a:pt x="1228" y="276"/>
                    <a:pt x="952" y="0"/>
                    <a:pt x="62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7"/>
            <p:cNvSpPr/>
            <p:nvPr/>
          </p:nvSpPr>
          <p:spPr>
            <a:xfrm>
              <a:off x="3716325" y="1439250"/>
              <a:ext cx="11300" cy="11925"/>
            </a:xfrm>
            <a:custGeom>
              <a:avLst/>
              <a:gdLst/>
              <a:ahLst/>
              <a:cxnLst/>
              <a:rect l="l" t="t" r="r" b="b"/>
              <a:pathLst>
                <a:path w="452" h="477" extrusionOk="0">
                  <a:moveTo>
                    <a:pt x="226" y="0"/>
                  </a:moveTo>
                  <a:cubicBezTo>
                    <a:pt x="100" y="0"/>
                    <a:pt x="0" y="126"/>
                    <a:pt x="0" y="251"/>
                  </a:cubicBezTo>
                  <a:cubicBezTo>
                    <a:pt x="0" y="376"/>
                    <a:pt x="100" y="477"/>
                    <a:pt x="226" y="477"/>
                  </a:cubicBezTo>
                  <a:cubicBezTo>
                    <a:pt x="351" y="477"/>
                    <a:pt x="451" y="376"/>
                    <a:pt x="451" y="251"/>
                  </a:cubicBezTo>
                  <a:cubicBezTo>
                    <a:pt x="451" y="126"/>
                    <a:pt x="351" y="0"/>
                    <a:pt x="22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7"/>
            <p:cNvSpPr/>
            <p:nvPr/>
          </p:nvSpPr>
          <p:spPr>
            <a:xfrm>
              <a:off x="3564675" y="1289500"/>
              <a:ext cx="11950" cy="12550"/>
            </a:xfrm>
            <a:custGeom>
              <a:avLst/>
              <a:gdLst/>
              <a:ahLst/>
              <a:cxnLst/>
              <a:rect l="l" t="t" r="r" b="b"/>
              <a:pathLst>
                <a:path w="478" h="502" extrusionOk="0">
                  <a:moveTo>
                    <a:pt x="252" y="0"/>
                  </a:moveTo>
                  <a:cubicBezTo>
                    <a:pt x="101" y="0"/>
                    <a:pt x="1" y="126"/>
                    <a:pt x="1" y="251"/>
                  </a:cubicBezTo>
                  <a:cubicBezTo>
                    <a:pt x="1" y="401"/>
                    <a:pt x="101" y="502"/>
                    <a:pt x="252" y="502"/>
                  </a:cubicBezTo>
                  <a:cubicBezTo>
                    <a:pt x="377" y="502"/>
                    <a:pt x="477" y="401"/>
                    <a:pt x="477" y="251"/>
                  </a:cubicBezTo>
                  <a:cubicBezTo>
                    <a:pt x="477" y="126"/>
                    <a:pt x="377" y="0"/>
                    <a:pt x="252"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7"/>
            <p:cNvSpPr/>
            <p:nvPr/>
          </p:nvSpPr>
          <p:spPr>
            <a:xfrm>
              <a:off x="3589125" y="1326475"/>
              <a:ext cx="10675" cy="11300"/>
            </a:xfrm>
            <a:custGeom>
              <a:avLst/>
              <a:gdLst/>
              <a:ahLst/>
              <a:cxnLst/>
              <a:rect l="l" t="t" r="r" b="b"/>
              <a:pathLst>
                <a:path w="427" h="452" extrusionOk="0">
                  <a:moveTo>
                    <a:pt x="226" y="0"/>
                  </a:moveTo>
                  <a:cubicBezTo>
                    <a:pt x="101" y="0"/>
                    <a:pt x="0" y="100"/>
                    <a:pt x="0" y="226"/>
                  </a:cubicBezTo>
                  <a:cubicBezTo>
                    <a:pt x="0" y="351"/>
                    <a:pt x="101" y="451"/>
                    <a:pt x="226" y="451"/>
                  </a:cubicBezTo>
                  <a:cubicBezTo>
                    <a:pt x="326" y="451"/>
                    <a:pt x="426" y="351"/>
                    <a:pt x="426" y="226"/>
                  </a:cubicBezTo>
                  <a:cubicBezTo>
                    <a:pt x="426" y="100"/>
                    <a:pt x="326" y="0"/>
                    <a:pt x="22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7"/>
            <p:cNvSpPr/>
            <p:nvPr/>
          </p:nvSpPr>
          <p:spPr>
            <a:xfrm>
              <a:off x="3723200" y="1254400"/>
              <a:ext cx="13200" cy="12575"/>
            </a:xfrm>
            <a:custGeom>
              <a:avLst/>
              <a:gdLst/>
              <a:ahLst/>
              <a:cxnLst/>
              <a:rect l="l" t="t" r="r" b="b"/>
              <a:pathLst>
                <a:path w="528" h="503" extrusionOk="0">
                  <a:moveTo>
                    <a:pt x="277" y="1"/>
                  </a:moveTo>
                  <a:cubicBezTo>
                    <a:pt x="126" y="1"/>
                    <a:pt x="1" y="101"/>
                    <a:pt x="1" y="251"/>
                  </a:cubicBezTo>
                  <a:cubicBezTo>
                    <a:pt x="1" y="402"/>
                    <a:pt x="126" y="502"/>
                    <a:pt x="277" y="502"/>
                  </a:cubicBezTo>
                  <a:cubicBezTo>
                    <a:pt x="402" y="502"/>
                    <a:pt x="527" y="402"/>
                    <a:pt x="527" y="251"/>
                  </a:cubicBezTo>
                  <a:cubicBezTo>
                    <a:pt x="527" y="101"/>
                    <a:pt x="402" y="1"/>
                    <a:pt x="277"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7"/>
            <p:cNvSpPr/>
            <p:nvPr/>
          </p:nvSpPr>
          <p:spPr>
            <a:xfrm>
              <a:off x="3838500" y="1265675"/>
              <a:ext cx="25700" cy="25725"/>
            </a:xfrm>
            <a:custGeom>
              <a:avLst/>
              <a:gdLst/>
              <a:ahLst/>
              <a:cxnLst/>
              <a:rect l="l" t="t" r="r" b="b"/>
              <a:pathLst>
                <a:path w="1028" h="1029" extrusionOk="0">
                  <a:moveTo>
                    <a:pt x="527" y="1"/>
                  </a:moveTo>
                  <a:cubicBezTo>
                    <a:pt x="226" y="1"/>
                    <a:pt x="0" y="227"/>
                    <a:pt x="0" y="502"/>
                  </a:cubicBezTo>
                  <a:cubicBezTo>
                    <a:pt x="0" y="803"/>
                    <a:pt x="226" y="1029"/>
                    <a:pt x="527" y="1029"/>
                  </a:cubicBezTo>
                  <a:cubicBezTo>
                    <a:pt x="802" y="1029"/>
                    <a:pt x="1028" y="803"/>
                    <a:pt x="1028" y="502"/>
                  </a:cubicBezTo>
                  <a:cubicBezTo>
                    <a:pt x="1028" y="227"/>
                    <a:pt x="802" y="1"/>
                    <a:pt x="527"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7"/>
            <p:cNvSpPr/>
            <p:nvPr/>
          </p:nvSpPr>
          <p:spPr>
            <a:xfrm>
              <a:off x="3842875" y="1375325"/>
              <a:ext cx="16950" cy="16950"/>
            </a:xfrm>
            <a:custGeom>
              <a:avLst/>
              <a:gdLst/>
              <a:ahLst/>
              <a:cxnLst/>
              <a:rect l="l" t="t" r="r" b="b"/>
              <a:pathLst>
                <a:path w="678" h="678" extrusionOk="0">
                  <a:moveTo>
                    <a:pt x="352" y="1"/>
                  </a:moveTo>
                  <a:cubicBezTo>
                    <a:pt x="151" y="1"/>
                    <a:pt x="1" y="151"/>
                    <a:pt x="1" y="327"/>
                  </a:cubicBezTo>
                  <a:cubicBezTo>
                    <a:pt x="1" y="527"/>
                    <a:pt x="151" y="678"/>
                    <a:pt x="352" y="678"/>
                  </a:cubicBezTo>
                  <a:cubicBezTo>
                    <a:pt x="527" y="678"/>
                    <a:pt x="677" y="527"/>
                    <a:pt x="677" y="327"/>
                  </a:cubicBezTo>
                  <a:cubicBezTo>
                    <a:pt x="677" y="151"/>
                    <a:pt x="527" y="1"/>
                    <a:pt x="352"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7"/>
            <p:cNvSpPr/>
            <p:nvPr/>
          </p:nvSpPr>
          <p:spPr>
            <a:xfrm>
              <a:off x="3869200" y="1486875"/>
              <a:ext cx="4400" cy="5025"/>
            </a:xfrm>
            <a:custGeom>
              <a:avLst/>
              <a:gdLst/>
              <a:ahLst/>
              <a:cxnLst/>
              <a:rect l="l" t="t" r="r" b="b"/>
              <a:pathLst>
                <a:path w="176" h="201" extrusionOk="0">
                  <a:moveTo>
                    <a:pt x="76" y="0"/>
                  </a:moveTo>
                  <a:cubicBezTo>
                    <a:pt x="26" y="0"/>
                    <a:pt x="0" y="50"/>
                    <a:pt x="0" y="100"/>
                  </a:cubicBezTo>
                  <a:cubicBezTo>
                    <a:pt x="0" y="151"/>
                    <a:pt x="26" y="201"/>
                    <a:pt x="76" y="201"/>
                  </a:cubicBezTo>
                  <a:cubicBezTo>
                    <a:pt x="126" y="201"/>
                    <a:pt x="176" y="151"/>
                    <a:pt x="176" y="100"/>
                  </a:cubicBezTo>
                  <a:cubicBezTo>
                    <a:pt x="176" y="50"/>
                    <a:pt x="126" y="0"/>
                    <a:pt x="7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7"/>
            <p:cNvSpPr/>
            <p:nvPr/>
          </p:nvSpPr>
          <p:spPr>
            <a:xfrm>
              <a:off x="3445000" y="906025"/>
              <a:ext cx="26975" cy="322725"/>
            </a:xfrm>
            <a:custGeom>
              <a:avLst/>
              <a:gdLst/>
              <a:ahLst/>
              <a:cxnLst/>
              <a:rect l="l" t="t" r="r" b="b"/>
              <a:pathLst>
                <a:path w="1079" h="12909" extrusionOk="0">
                  <a:moveTo>
                    <a:pt x="377" y="1"/>
                  </a:moveTo>
                  <a:lnTo>
                    <a:pt x="1" y="12908"/>
                  </a:lnTo>
                  <a:lnTo>
                    <a:pt x="1079" y="12908"/>
                  </a:lnTo>
                  <a:lnTo>
                    <a:pt x="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7"/>
            <p:cNvSpPr/>
            <p:nvPr/>
          </p:nvSpPr>
          <p:spPr>
            <a:xfrm>
              <a:off x="3438750" y="780100"/>
              <a:ext cx="39500" cy="118450"/>
            </a:xfrm>
            <a:custGeom>
              <a:avLst/>
              <a:gdLst/>
              <a:ahLst/>
              <a:cxnLst/>
              <a:rect l="l" t="t" r="r" b="b"/>
              <a:pathLst>
                <a:path w="1580" h="4738" extrusionOk="0">
                  <a:moveTo>
                    <a:pt x="777" y="0"/>
                  </a:moveTo>
                  <a:cubicBezTo>
                    <a:pt x="777" y="0"/>
                    <a:pt x="0" y="2456"/>
                    <a:pt x="777" y="4737"/>
                  </a:cubicBezTo>
                  <a:cubicBezTo>
                    <a:pt x="1579" y="2456"/>
                    <a:pt x="777"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7"/>
            <p:cNvSpPr/>
            <p:nvPr/>
          </p:nvSpPr>
          <p:spPr>
            <a:xfrm>
              <a:off x="3349150" y="911050"/>
              <a:ext cx="102150" cy="58925"/>
            </a:xfrm>
            <a:custGeom>
              <a:avLst/>
              <a:gdLst/>
              <a:ahLst/>
              <a:cxnLst/>
              <a:rect l="l" t="t" r="r" b="b"/>
              <a:pathLst>
                <a:path w="4086" h="2357" extrusionOk="0">
                  <a:moveTo>
                    <a:pt x="4086" y="0"/>
                  </a:moveTo>
                  <a:cubicBezTo>
                    <a:pt x="1730" y="452"/>
                    <a:pt x="0" y="2356"/>
                    <a:pt x="0" y="2356"/>
                  </a:cubicBezTo>
                  <a:cubicBezTo>
                    <a:pt x="0" y="2356"/>
                    <a:pt x="2507" y="183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7"/>
            <p:cNvSpPr/>
            <p:nvPr/>
          </p:nvSpPr>
          <p:spPr>
            <a:xfrm>
              <a:off x="3465700" y="909800"/>
              <a:ext cx="102150" cy="59550"/>
            </a:xfrm>
            <a:custGeom>
              <a:avLst/>
              <a:gdLst/>
              <a:ahLst/>
              <a:cxnLst/>
              <a:rect l="l" t="t" r="r" b="b"/>
              <a:pathLst>
                <a:path w="4086" h="2382" extrusionOk="0">
                  <a:moveTo>
                    <a:pt x="0" y="0"/>
                  </a:moveTo>
                  <a:lnTo>
                    <a:pt x="0" y="0"/>
                  </a:lnTo>
                  <a:cubicBezTo>
                    <a:pt x="1579" y="1830"/>
                    <a:pt x="4085" y="2381"/>
                    <a:pt x="4085" y="2381"/>
                  </a:cubicBezTo>
                  <a:cubicBezTo>
                    <a:pt x="4085" y="2381"/>
                    <a:pt x="2381" y="4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7"/>
            <p:cNvSpPr/>
            <p:nvPr/>
          </p:nvSpPr>
          <p:spPr>
            <a:xfrm>
              <a:off x="3443125" y="891475"/>
              <a:ext cx="30100" cy="25250"/>
            </a:xfrm>
            <a:custGeom>
              <a:avLst/>
              <a:gdLst/>
              <a:ahLst/>
              <a:cxnLst/>
              <a:rect l="l" t="t" r="r" b="b"/>
              <a:pathLst>
                <a:path w="1204" h="1010" extrusionOk="0">
                  <a:moveTo>
                    <a:pt x="602" y="0"/>
                  </a:moveTo>
                  <a:cubicBezTo>
                    <a:pt x="515" y="0"/>
                    <a:pt x="427" y="44"/>
                    <a:pt x="377" y="132"/>
                  </a:cubicBezTo>
                  <a:lnTo>
                    <a:pt x="101" y="608"/>
                  </a:lnTo>
                  <a:cubicBezTo>
                    <a:pt x="1" y="783"/>
                    <a:pt x="126" y="1009"/>
                    <a:pt x="327" y="1009"/>
                  </a:cubicBezTo>
                  <a:lnTo>
                    <a:pt x="878" y="1009"/>
                  </a:lnTo>
                  <a:cubicBezTo>
                    <a:pt x="1078" y="1009"/>
                    <a:pt x="1204" y="783"/>
                    <a:pt x="1104" y="608"/>
                  </a:cubicBezTo>
                  <a:lnTo>
                    <a:pt x="828" y="132"/>
                  </a:lnTo>
                  <a:cubicBezTo>
                    <a:pt x="778" y="44"/>
                    <a:pt x="690" y="0"/>
                    <a:pt x="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7"/>
            <p:cNvSpPr/>
            <p:nvPr/>
          </p:nvSpPr>
          <p:spPr>
            <a:xfrm>
              <a:off x="3596650" y="906025"/>
              <a:ext cx="26950" cy="322725"/>
            </a:xfrm>
            <a:custGeom>
              <a:avLst/>
              <a:gdLst/>
              <a:ahLst/>
              <a:cxnLst/>
              <a:rect l="l" t="t" r="r" b="b"/>
              <a:pathLst>
                <a:path w="1078" h="12909" extrusionOk="0">
                  <a:moveTo>
                    <a:pt x="376" y="1"/>
                  </a:moveTo>
                  <a:lnTo>
                    <a:pt x="0" y="12908"/>
                  </a:lnTo>
                  <a:lnTo>
                    <a:pt x="1078" y="12908"/>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7"/>
            <p:cNvSpPr/>
            <p:nvPr/>
          </p:nvSpPr>
          <p:spPr>
            <a:xfrm>
              <a:off x="3616075" y="880950"/>
              <a:ext cx="115925" cy="25825"/>
            </a:xfrm>
            <a:custGeom>
              <a:avLst/>
              <a:gdLst/>
              <a:ahLst/>
              <a:cxnLst/>
              <a:rect l="l" t="t" r="r" b="b"/>
              <a:pathLst>
                <a:path w="4637" h="1033" extrusionOk="0">
                  <a:moveTo>
                    <a:pt x="3991" y="0"/>
                  </a:moveTo>
                  <a:cubicBezTo>
                    <a:pt x="3098" y="0"/>
                    <a:pt x="1436" y="131"/>
                    <a:pt x="0" y="979"/>
                  </a:cubicBezTo>
                  <a:cubicBezTo>
                    <a:pt x="272" y="1016"/>
                    <a:pt x="542" y="1032"/>
                    <a:pt x="806" y="1032"/>
                  </a:cubicBezTo>
                  <a:cubicBezTo>
                    <a:pt x="2882" y="1032"/>
                    <a:pt x="4637" y="26"/>
                    <a:pt x="4637" y="26"/>
                  </a:cubicBezTo>
                  <a:cubicBezTo>
                    <a:pt x="4637" y="26"/>
                    <a:pt x="4391"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7"/>
            <p:cNvSpPr/>
            <p:nvPr/>
          </p:nvSpPr>
          <p:spPr>
            <a:xfrm>
              <a:off x="3523325" y="813300"/>
              <a:ext cx="78975" cy="88375"/>
            </a:xfrm>
            <a:custGeom>
              <a:avLst/>
              <a:gdLst/>
              <a:ahLst/>
              <a:cxnLst/>
              <a:rect l="l" t="t" r="r" b="b"/>
              <a:pathLst>
                <a:path w="3159" h="3535" extrusionOk="0">
                  <a:moveTo>
                    <a:pt x="1" y="1"/>
                  </a:moveTo>
                  <a:cubicBezTo>
                    <a:pt x="1" y="1"/>
                    <a:pt x="1054" y="2357"/>
                    <a:pt x="3159" y="3534"/>
                  </a:cubicBezTo>
                  <a:cubicBezTo>
                    <a:pt x="2231" y="1304"/>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7"/>
            <p:cNvSpPr/>
            <p:nvPr/>
          </p:nvSpPr>
          <p:spPr>
            <a:xfrm>
              <a:off x="3569075" y="915425"/>
              <a:ext cx="38250" cy="112200"/>
            </a:xfrm>
            <a:custGeom>
              <a:avLst/>
              <a:gdLst/>
              <a:ahLst/>
              <a:cxnLst/>
              <a:rect l="l" t="t" r="r" b="b"/>
              <a:pathLst>
                <a:path w="1530" h="4488" extrusionOk="0">
                  <a:moveTo>
                    <a:pt x="1479" y="1"/>
                  </a:moveTo>
                  <a:lnTo>
                    <a:pt x="1479" y="1"/>
                  </a:lnTo>
                  <a:cubicBezTo>
                    <a:pt x="25" y="1906"/>
                    <a:pt x="0" y="4487"/>
                    <a:pt x="0" y="4487"/>
                  </a:cubicBezTo>
                  <a:cubicBezTo>
                    <a:pt x="0" y="4487"/>
                    <a:pt x="1529" y="2407"/>
                    <a:pt x="1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7"/>
            <p:cNvSpPr/>
            <p:nvPr/>
          </p:nvSpPr>
          <p:spPr>
            <a:xfrm>
              <a:off x="3596225" y="894950"/>
              <a:ext cx="28000" cy="26425"/>
            </a:xfrm>
            <a:custGeom>
              <a:avLst/>
              <a:gdLst/>
              <a:ahLst/>
              <a:cxnLst/>
              <a:rect l="l" t="t" r="r" b="b"/>
              <a:pathLst>
                <a:path w="1120" h="1057" extrusionOk="0">
                  <a:moveTo>
                    <a:pt x="282" y="0"/>
                  </a:moveTo>
                  <a:cubicBezTo>
                    <a:pt x="134" y="0"/>
                    <a:pt x="0" y="151"/>
                    <a:pt x="42" y="319"/>
                  </a:cubicBezTo>
                  <a:lnTo>
                    <a:pt x="142" y="845"/>
                  </a:lnTo>
                  <a:cubicBezTo>
                    <a:pt x="176" y="979"/>
                    <a:pt x="287" y="1057"/>
                    <a:pt x="402" y="1057"/>
                  </a:cubicBezTo>
                  <a:cubicBezTo>
                    <a:pt x="460" y="1057"/>
                    <a:pt x="518" y="1037"/>
                    <a:pt x="569" y="995"/>
                  </a:cubicBezTo>
                  <a:lnTo>
                    <a:pt x="970" y="619"/>
                  </a:lnTo>
                  <a:cubicBezTo>
                    <a:pt x="1120" y="494"/>
                    <a:pt x="1070" y="243"/>
                    <a:pt x="894" y="168"/>
                  </a:cubicBezTo>
                  <a:lnTo>
                    <a:pt x="368" y="18"/>
                  </a:lnTo>
                  <a:cubicBezTo>
                    <a:pt x="340" y="6"/>
                    <a:pt x="311"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3456925" y="1166650"/>
              <a:ext cx="143500" cy="62100"/>
            </a:xfrm>
            <a:custGeom>
              <a:avLst/>
              <a:gdLst/>
              <a:ahLst/>
              <a:cxnLst/>
              <a:rect l="l" t="t" r="r" b="b"/>
              <a:pathLst>
                <a:path w="5740" h="2484" extrusionOk="0">
                  <a:moveTo>
                    <a:pt x="4114" y="0"/>
                  </a:moveTo>
                  <a:cubicBezTo>
                    <a:pt x="3811" y="0"/>
                    <a:pt x="3835" y="1055"/>
                    <a:pt x="3835" y="1055"/>
                  </a:cubicBezTo>
                  <a:cubicBezTo>
                    <a:pt x="3835" y="1055"/>
                    <a:pt x="3559" y="337"/>
                    <a:pt x="2706" y="337"/>
                  </a:cubicBezTo>
                  <a:cubicBezTo>
                    <a:pt x="2564" y="337"/>
                    <a:pt x="2406" y="357"/>
                    <a:pt x="2231" y="403"/>
                  </a:cubicBezTo>
                  <a:cubicBezTo>
                    <a:pt x="1153" y="679"/>
                    <a:pt x="1128" y="1882"/>
                    <a:pt x="1128" y="1882"/>
                  </a:cubicBezTo>
                  <a:cubicBezTo>
                    <a:pt x="1128" y="1882"/>
                    <a:pt x="696" y="900"/>
                    <a:pt x="388" y="900"/>
                  </a:cubicBezTo>
                  <a:cubicBezTo>
                    <a:pt x="348" y="900"/>
                    <a:pt x="310" y="917"/>
                    <a:pt x="276" y="954"/>
                  </a:cubicBezTo>
                  <a:cubicBezTo>
                    <a:pt x="0" y="1230"/>
                    <a:pt x="953" y="2082"/>
                    <a:pt x="953" y="2082"/>
                  </a:cubicBezTo>
                  <a:cubicBezTo>
                    <a:pt x="953" y="2082"/>
                    <a:pt x="943" y="2081"/>
                    <a:pt x="927" y="2081"/>
                  </a:cubicBezTo>
                  <a:cubicBezTo>
                    <a:pt x="856" y="2081"/>
                    <a:pt x="645" y="2114"/>
                    <a:pt x="501" y="2483"/>
                  </a:cubicBezTo>
                  <a:lnTo>
                    <a:pt x="5138" y="2483"/>
                  </a:lnTo>
                  <a:cubicBezTo>
                    <a:pt x="5138" y="2483"/>
                    <a:pt x="5740" y="1907"/>
                    <a:pt x="5464" y="1080"/>
                  </a:cubicBezTo>
                  <a:cubicBezTo>
                    <a:pt x="5366" y="810"/>
                    <a:pt x="5106" y="672"/>
                    <a:pt x="4848" y="672"/>
                  </a:cubicBezTo>
                  <a:cubicBezTo>
                    <a:pt x="4579" y="672"/>
                    <a:pt x="4313" y="823"/>
                    <a:pt x="4236" y="1130"/>
                  </a:cubicBezTo>
                  <a:cubicBezTo>
                    <a:pt x="4236" y="1130"/>
                    <a:pt x="4461" y="52"/>
                    <a:pt x="4135" y="2"/>
                  </a:cubicBezTo>
                  <a:cubicBezTo>
                    <a:pt x="4128" y="1"/>
                    <a:pt x="4121" y="0"/>
                    <a:pt x="4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3476975" y="1182750"/>
              <a:ext cx="117800" cy="46000"/>
            </a:xfrm>
            <a:custGeom>
              <a:avLst/>
              <a:gdLst/>
              <a:ahLst/>
              <a:cxnLst/>
              <a:rect l="l" t="t" r="r" b="b"/>
              <a:pathLst>
                <a:path w="4712" h="1840" extrusionOk="0">
                  <a:moveTo>
                    <a:pt x="1921" y="1"/>
                  </a:moveTo>
                  <a:cubicBezTo>
                    <a:pt x="1805" y="1"/>
                    <a:pt x="1683" y="19"/>
                    <a:pt x="1554" y="60"/>
                  </a:cubicBezTo>
                  <a:cubicBezTo>
                    <a:pt x="451" y="411"/>
                    <a:pt x="552" y="1539"/>
                    <a:pt x="552" y="1539"/>
                  </a:cubicBezTo>
                  <a:cubicBezTo>
                    <a:pt x="552" y="1539"/>
                    <a:pt x="490" y="1521"/>
                    <a:pt x="407" y="1521"/>
                  </a:cubicBezTo>
                  <a:cubicBezTo>
                    <a:pt x="265" y="1521"/>
                    <a:pt x="63" y="1571"/>
                    <a:pt x="0" y="1839"/>
                  </a:cubicBezTo>
                  <a:lnTo>
                    <a:pt x="4035" y="1839"/>
                  </a:lnTo>
                  <a:cubicBezTo>
                    <a:pt x="4035" y="1839"/>
                    <a:pt x="4712" y="1238"/>
                    <a:pt x="4311" y="661"/>
                  </a:cubicBezTo>
                  <a:cubicBezTo>
                    <a:pt x="4178" y="484"/>
                    <a:pt x="4014" y="407"/>
                    <a:pt x="3857" y="407"/>
                  </a:cubicBezTo>
                  <a:cubicBezTo>
                    <a:pt x="3570" y="407"/>
                    <a:pt x="3308" y="665"/>
                    <a:pt x="3308" y="1037"/>
                  </a:cubicBezTo>
                  <a:cubicBezTo>
                    <a:pt x="3308" y="1037"/>
                    <a:pt x="2800" y="1"/>
                    <a:pt x="1921"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3634850" y="1180475"/>
              <a:ext cx="84000" cy="14425"/>
            </a:xfrm>
            <a:custGeom>
              <a:avLst/>
              <a:gdLst/>
              <a:ahLst/>
              <a:cxnLst/>
              <a:rect l="l" t="t" r="r" b="b"/>
              <a:pathLst>
                <a:path w="3360" h="577" extrusionOk="0">
                  <a:moveTo>
                    <a:pt x="1" y="0"/>
                  </a:moveTo>
                  <a:lnTo>
                    <a:pt x="1" y="577"/>
                  </a:lnTo>
                  <a:lnTo>
                    <a:pt x="3359" y="577"/>
                  </a:lnTo>
                  <a:lnTo>
                    <a:pt x="33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3652400" y="1184850"/>
              <a:ext cx="49525" cy="43900"/>
            </a:xfrm>
            <a:custGeom>
              <a:avLst/>
              <a:gdLst/>
              <a:ahLst/>
              <a:cxnLst/>
              <a:rect l="l" t="t" r="r" b="b"/>
              <a:pathLst>
                <a:path w="1981" h="1756" extrusionOk="0">
                  <a:moveTo>
                    <a:pt x="1" y="1"/>
                  </a:moveTo>
                  <a:lnTo>
                    <a:pt x="1" y="1755"/>
                  </a:lnTo>
                  <a:lnTo>
                    <a:pt x="1981" y="1755"/>
                  </a:lnTo>
                  <a:lnTo>
                    <a:pt x="1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3586000" y="1124700"/>
              <a:ext cx="172950" cy="63950"/>
            </a:xfrm>
            <a:custGeom>
              <a:avLst/>
              <a:gdLst/>
              <a:ahLst/>
              <a:cxnLst/>
              <a:rect l="l" t="t" r="r" b="b"/>
              <a:pathLst>
                <a:path w="6918" h="2558" extrusionOk="0">
                  <a:moveTo>
                    <a:pt x="0" y="1"/>
                  </a:moveTo>
                  <a:lnTo>
                    <a:pt x="978" y="2557"/>
                  </a:lnTo>
                  <a:lnTo>
                    <a:pt x="6917" y="2557"/>
                  </a:lnTo>
                  <a:lnTo>
                    <a:pt x="5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3582225" y="1121075"/>
              <a:ext cx="31975" cy="70700"/>
            </a:xfrm>
            <a:custGeom>
              <a:avLst/>
              <a:gdLst/>
              <a:ahLst/>
              <a:cxnLst/>
              <a:rect l="l" t="t" r="r" b="b"/>
              <a:pathLst>
                <a:path w="1279" h="2828" extrusionOk="0">
                  <a:moveTo>
                    <a:pt x="163" y="0"/>
                  </a:moveTo>
                  <a:cubicBezTo>
                    <a:pt x="143" y="0"/>
                    <a:pt x="122" y="7"/>
                    <a:pt x="101" y="21"/>
                  </a:cubicBezTo>
                  <a:cubicBezTo>
                    <a:pt x="26" y="46"/>
                    <a:pt x="1" y="121"/>
                    <a:pt x="26" y="171"/>
                  </a:cubicBezTo>
                  <a:lnTo>
                    <a:pt x="1003" y="2752"/>
                  </a:lnTo>
                  <a:cubicBezTo>
                    <a:pt x="1028" y="2803"/>
                    <a:pt x="1078" y="2828"/>
                    <a:pt x="1129" y="2828"/>
                  </a:cubicBezTo>
                  <a:lnTo>
                    <a:pt x="1179" y="2828"/>
                  </a:lnTo>
                  <a:cubicBezTo>
                    <a:pt x="1254" y="2803"/>
                    <a:pt x="1279" y="2727"/>
                    <a:pt x="1254" y="2652"/>
                  </a:cubicBezTo>
                  <a:lnTo>
                    <a:pt x="276" y="96"/>
                  </a:lnTo>
                  <a:cubicBezTo>
                    <a:pt x="258" y="42"/>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7"/>
            <p:cNvSpPr/>
            <p:nvPr/>
          </p:nvSpPr>
          <p:spPr>
            <a:xfrm>
              <a:off x="3632350" y="1121075"/>
              <a:ext cx="31975" cy="70700"/>
            </a:xfrm>
            <a:custGeom>
              <a:avLst/>
              <a:gdLst/>
              <a:ahLst/>
              <a:cxnLst/>
              <a:rect l="l" t="t" r="r" b="b"/>
              <a:pathLst>
                <a:path w="1279" h="2828" extrusionOk="0">
                  <a:moveTo>
                    <a:pt x="163" y="0"/>
                  </a:moveTo>
                  <a:cubicBezTo>
                    <a:pt x="143" y="0"/>
                    <a:pt x="122" y="7"/>
                    <a:pt x="101" y="21"/>
                  </a:cubicBezTo>
                  <a:cubicBezTo>
                    <a:pt x="26" y="46"/>
                    <a:pt x="1" y="121"/>
                    <a:pt x="26" y="171"/>
                  </a:cubicBezTo>
                  <a:lnTo>
                    <a:pt x="978" y="2752"/>
                  </a:lnTo>
                  <a:cubicBezTo>
                    <a:pt x="1003" y="2803"/>
                    <a:pt x="1053" y="2828"/>
                    <a:pt x="1103" y="2828"/>
                  </a:cubicBezTo>
                  <a:lnTo>
                    <a:pt x="1154" y="2828"/>
                  </a:lnTo>
                  <a:cubicBezTo>
                    <a:pt x="1229" y="2803"/>
                    <a:pt x="1279" y="2727"/>
                    <a:pt x="1229" y="2652"/>
                  </a:cubicBezTo>
                  <a:lnTo>
                    <a:pt x="276" y="96"/>
                  </a:lnTo>
                  <a:cubicBezTo>
                    <a:pt x="258" y="42"/>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7"/>
            <p:cNvSpPr/>
            <p:nvPr/>
          </p:nvSpPr>
          <p:spPr>
            <a:xfrm>
              <a:off x="3681850" y="1121075"/>
              <a:ext cx="31975" cy="70700"/>
            </a:xfrm>
            <a:custGeom>
              <a:avLst/>
              <a:gdLst/>
              <a:ahLst/>
              <a:cxnLst/>
              <a:rect l="l" t="t" r="r" b="b"/>
              <a:pathLst>
                <a:path w="1279" h="2828" extrusionOk="0">
                  <a:moveTo>
                    <a:pt x="163" y="0"/>
                  </a:moveTo>
                  <a:cubicBezTo>
                    <a:pt x="143" y="0"/>
                    <a:pt x="122" y="7"/>
                    <a:pt x="101" y="21"/>
                  </a:cubicBezTo>
                  <a:cubicBezTo>
                    <a:pt x="51" y="46"/>
                    <a:pt x="1" y="121"/>
                    <a:pt x="26" y="171"/>
                  </a:cubicBezTo>
                  <a:lnTo>
                    <a:pt x="1003" y="2752"/>
                  </a:lnTo>
                  <a:cubicBezTo>
                    <a:pt x="1028" y="2803"/>
                    <a:pt x="1078" y="2828"/>
                    <a:pt x="1128" y="2828"/>
                  </a:cubicBezTo>
                  <a:lnTo>
                    <a:pt x="1179" y="2828"/>
                  </a:lnTo>
                  <a:cubicBezTo>
                    <a:pt x="1254" y="2803"/>
                    <a:pt x="1279" y="2727"/>
                    <a:pt x="1254" y="2652"/>
                  </a:cubicBezTo>
                  <a:lnTo>
                    <a:pt x="276" y="96"/>
                  </a:lnTo>
                  <a:cubicBezTo>
                    <a:pt x="258" y="42"/>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a:off x="3731350" y="1121075"/>
              <a:ext cx="31975" cy="70700"/>
            </a:xfrm>
            <a:custGeom>
              <a:avLst/>
              <a:gdLst/>
              <a:ahLst/>
              <a:cxnLst/>
              <a:rect l="l" t="t" r="r" b="b"/>
              <a:pathLst>
                <a:path w="1279" h="2828" extrusionOk="0">
                  <a:moveTo>
                    <a:pt x="163" y="0"/>
                  </a:moveTo>
                  <a:cubicBezTo>
                    <a:pt x="143" y="0"/>
                    <a:pt x="122" y="7"/>
                    <a:pt x="101" y="21"/>
                  </a:cubicBezTo>
                  <a:cubicBezTo>
                    <a:pt x="26" y="46"/>
                    <a:pt x="1" y="121"/>
                    <a:pt x="26" y="171"/>
                  </a:cubicBezTo>
                  <a:lnTo>
                    <a:pt x="978" y="2752"/>
                  </a:lnTo>
                  <a:cubicBezTo>
                    <a:pt x="1003" y="2803"/>
                    <a:pt x="1053" y="2828"/>
                    <a:pt x="1103" y="2828"/>
                  </a:cubicBezTo>
                  <a:lnTo>
                    <a:pt x="1154" y="2828"/>
                  </a:lnTo>
                  <a:cubicBezTo>
                    <a:pt x="1229" y="2803"/>
                    <a:pt x="1279" y="2727"/>
                    <a:pt x="1229" y="2652"/>
                  </a:cubicBezTo>
                  <a:lnTo>
                    <a:pt x="276" y="96"/>
                  </a:lnTo>
                  <a:cubicBezTo>
                    <a:pt x="258" y="42"/>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a:off x="3588500" y="1135975"/>
              <a:ext cx="155400" cy="6300"/>
            </a:xfrm>
            <a:custGeom>
              <a:avLst/>
              <a:gdLst/>
              <a:ahLst/>
              <a:cxnLst/>
              <a:rect l="l" t="t" r="r" b="b"/>
              <a:pathLst>
                <a:path w="6216" h="252" extrusionOk="0">
                  <a:moveTo>
                    <a:pt x="126" y="1"/>
                  </a:moveTo>
                  <a:cubicBezTo>
                    <a:pt x="50" y="1"/>
                    <a:pt x="0" y="51"/>
                    <a:pt x="0" y="126"/>
                  </a:cubicBezTo>
                  <a:cubicBezTo>
                    <a:pt x="0" y="201"/>
                    <a:pt x="50" y="252"/>
                    <a:pt x="126" y="252"/>
                  </a:cubicBezTo>
                  <a:lnTo>
                    <a:pt x="6091" y="252"/>
                  </a:lnTo>
                  <a:cubicBezTo>
                    <a:pt x="6141" y="252"/>
                    <a:pt x="6216" y="201"/>
                    <a:pt x="6216" y="126"/>
                  </a:cubicBezTo>
                  <a:cubicBezTo>
                    <a:pt x="6216" y="51"/>
                    <a:pt x="6141" y="1"/>
                    <a:pt x="6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7"/>
            <p:cNvSpPr/>
            <p:nvPr/>
          </p:nvSpPr>
          <p:spPr>
            <a:xfrm>
              <a:off x="3599150" y="1164800"/>
              <a:ext cx="156025" cy="6925"/>
            </a:xfrm>
            <a:custGeom>
              <a:avLst/>
              <a:gdLst/>
              <a:ahLst/>
              <a:cxnLst/>
              <a:rect l="l" t="t" r="r" b="b"/>
              <a:pathLst>
                <a:path w="6241" h="277" extrusionOk="0">
                  <a:moveTo>
                    <a:pt x="151" y="1"/>
                  </a:moveTo>
                  <a:cubicBezTo>
                    <a:pt x="76" y="1"/>
                    <a:pt x="0" y="51"/>
                    <a:pt x="0" y="126"/>
                  </a:cubicBezTo>
                  <a:cubicBezTo>
                    <a:pt x="0" y="201"/>
                    <a:pt x="76" y="277"/>
                    <a:pt x="151" y="277"/>
                  </a:cubicBezTo>
                  <a:lnTo>
                    <a:pt x="6091" y="277"/>
                  </a:lnTo>
                  <a:cubicBezTo>
                    <a:pt x="6166" y="277"/>
                    <a:pt x="6241" y="201"/>
                    <a:pt x="6241" y="126"/>
                  </a:cubicBezTo>
                  <a:cubicBezTo>
                    <a:pt x="6241" y="51"/>
                    <a:pt x="6166" y="1"/>
                    <a:pt x="6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7"/>
            <p:cNvSpPr/>
            <p:nvPr/>
          </p:nvSpPr>
          <p:spPr>
            <a:xfrm>
              <a:off x="3183100" y="1348400"/>
              <a:ext cx="275100" cy="54000"/>
            </a:xfrm>
            <a:custGeom>
              <a:avLst/>
              <a:gdLst/>
              <a:ahLst/>
              <a:cxnLst/>
              <a:rect l="l" t="t" r="r" b="b"/>
              <a:pathLst>
                <a:path w="11004" h="2160" extrusionOk="0">
                  <a:moveTo>
                    <a:pt x="1" y="0"/>
                  </a:moveTo>
                  <a:lnTo>
                    <a:pt x="1" y="0"/>
                  </a:lnTo>
                  <a:cubicBezTo>
                    <a:pt x="2118" y="1747"/>
                    <a:pt x="5067" y="2159"/>
                    <a:pt x="7379" y="2159"/>
                  </a:cubicBezTo>
                  <a:cubicBezTo>
                    <a:pt x="9445" y="2159"/>
                    <a:pt x="11003" y="1830"/>
                    <a:pt x="11003" y="1830"/>
                  </a:cubicBezTo>
                  <a:cubicBezTo>
                    <a:pt x="10426" y="1487"/>
                    <a:pt x="9850" y="1401"/>
                    <a:pt x="9176" y="1401"/>
                  </a:cubicBezTo>
                  <a:cubicBezTo>
                    <a:pt x="8507" y="1401"/>
                    <a:pt x="7743" y="1485"/>
                    <a:pt x="6788" y="1485"/>
                  </a:cubicBezTo>
                  <a:cubicBezTo>
                    <a:pt x="5198" y="1485"/>
                    <a:pt x="3082" y="1251"/>
                    <a:pt x="1"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a:off x="3401775" y="1416075"/>
              <a:ext cx="171075" cy="90875"/>
            </a:xfrm>
            <a:custGeom>
              <a:avLst/>
              <a:gdLst/>
              <a:ahLst/>
              <a:cxnLst/>
              <a:rect l="l" t="t" r="r" b="b"/>
              <a:pathLst>
                <a:path w="6843" h="3635" extrusionOk="0">
                  <a:moveTo>
                    <a:pt x="1" y="0"/>
                  </a:moveTo>
                  <a:cubicBezTo>
                    <a:pt x="5038" y="827"/>
                    <a:pt x="6843" y="3634"/>
                    <a:pt x="6843" y="3634"/>
                  </a:cubicBezTo>
                  <a:cubicBezTo>
                    <a:pt x="6843" y="3634"/>
                    <a:pt x="5539" y="25"/>
                    <a:pt x="1"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a:off x="3408050" y="1644125"/>
              <a:ext cx="104025" cy="56950"/>
            </a:xfrm>
            <a:custGeom>
              <a:avLst/>
              <a:gdLst/>
              <a:ahLst/>
              <a:cxnLst/>
              <a:rect l="l" t="t" r="r" b="b"/>
              <a:pathLst>
                <a:path w="4161" h="2278" extrusionOk="0">
                  <a:moveTo>
                    <a:pt x="0" y="1"/>
                  </a:moveTo>
                  <a:lnTo>
                    <a:pt x="0" y="1"/>
                  </a:lnTo>
                  <a:cubicBezTo>
                    <a:pt x="477" y="1855"/>
                    <a:pt x="1667" y="2278"/>
                    <a:pt x="2652" y="2278"/>
                  </a:cubicBezTo>
                  <a:cubicBezTo>
                    <a:pt x="3478" y="2278"/>
                    <a:pt x="4161" y="1981"/>
                    <a:pt x="4161" y="1981"/>
                  </a:cubicBezTo>
                  <a:lnTo>
                    <a:pt x="4161" y="1981"/>
                  </a:lnTo>
                  <a:cubicBezTo>
                    <a:pt x="3856" y="2031"/>
                    <a:pt x="3571" y="2054"/>
                    <a:pt x="3306" y="2054"/>
                  </a:cubicBezTo>
                  <a:cubicBezTo>
                    <a:pt x="781" y="2054"/>
                    <a:pt x="0" y="1"/>
                    <a:pt x="0"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a:off x="3679350" y="1572075"/>
              <a:ext cx="207425" cy="69900"/>
            </a:xfrm>
            <a:custGeom>
              <a:avLst/>
              <a:gdLst/>
              <a:ahLst/>
              <a:cxnLst/>
              <a:rect l="l" t="t" r="r" b="b"/>
              <a:pathLst>
                <a:path w="8297" h="2796" extrusionOk="0">
                  <a:moveTo>
                    <a:pt x="0" y="1"/>
                  </a:moveTo>
                  <a:lnTo>
                    <a:pt x="0" y="1"/>
                  </a:lnTo>
                  <a:cubicBezTo>
                    <a:pt x="1999" y="2367"/>
                    <a:pt x="4824" y="2795"/>
                    <a:pt x="6607" y="2795"/>
                  </a:cubicBezTo>
                  <a:cubicBezTo>
                    <a:pt x="7619" y="2795"/>
                    <a:pt x="8296" y="2657"/>
                    <a:pt x="8296" y="2657"/>
                  </a:cubicBezTo>
                  <a:cubicBezTo>
                    <a:pt x="3535" y="2607"/>
                    <a:pt x="1" y="1"/>
                    <a:pt x="0"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a:off x="4369825" y="1115300"/>
              <a:ext cx="55175" cy="113450"/>
            </a:xfrm>
            <a:custGeom>
              <a:avLst/>
              <a:gdLst/>
              <a:ahLst/>
              <a:cxnLst/>
              <a:rect l="l" t="t" r="r" b="b"/>
              <a:pathLst>
                <a:path w="2207" h="4538" extrusionOk="0">
                  <a:moveTo>
                    <a:pt x="652" y="1"/>
                  </a:moveTo>
                  <a:lnTo>
                    <a:pt x="1" y="226"/>
                  </a:lnTo>
                  <a:lnTo>
                    <a:pt x="1454" y="4537"/>
                  </a:lnTo>
                  <a:lnTo>
                    <a:pt x="2206" y="4537"/>
                  </a:lnTo>
                  <a:lnTo>
                    <a:pt x="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7"/>
            <p:cNvSpPr/>
            <p:nvPr/>
          </p:nvSpPr>
          <p:spPr>
            <a:xfrm>
              <a:off x="4327850" y="1115300"/>
              <a:ext cx="55150" cy="113450"/>
            </a:xfrm>
            <a:custGeom>
              <a:avLst/>
              <a:gdLst/>
              <a:ahLst/>
              <a:cxnLst/>
              <a:rect l="l" t="t" r="r" b="b"/>
              <a:pathLst>
                <a:path w="2206" h="4538" extrusionOk="0">
                  <a:moveTo>
                    <a:pt x="1554" y="1"/>
                  </a:moveTo>
                  <a:lnTo>
                    <a:pt x="0" y="4537"/>
                  </a:lnTo>
                  <a:lnTo>
                    <a:pt x="752" y="4537"/>
                  </a:lnTo>
                  <a:lnTo>
                    <a:pt x="2206" y="226"/>
                  </a:lnTo>
                  <a:lnTo>
                    <a:pt x="1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7"/>
            <p:cNvSpPr/>
            <p:nvPr/>
          </p:nvSpPr>
          <p:spPr>
            <a:xfrm>
              <a:off x="4480725" y="1094000"/>
              <a:ext cx="6300" cy="134750"/>
            </a:xfrm>
            <a:custGeom>
              <a:avLst/>
              <a:gdLst/>
              <a:ahLst/>
              <a:cxnLst/>
              <a:rect l="l" t="t" r="r" b="b"/>
              <a:pathLst>
                <a:path w="252" h="5390" extrusionOk="0">
                  <a:moveTo>
                    <a:pt x="1" y="1"/>
                  </a:moveTo>
                  <a:lnTo>
                    <a:pt x="1" y="5389"/>
                  </a:lnTo>
                  <a:lnTo>
                    <a:pt x="251" y="5389"/>
                  </a:lnTo>
                  <a:lnTo>
                    <a:pt x="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7"/>
            <p:cNvSpPr/>
            <p:nvPr/>
          </p:nvSpPr>
          <p:spPr>
            <a:xfrm>
              <a:off x="4272075" y="1082100"/>
              <a:ext cx="186750" cy="67075"/>
            </a:xfrm>
            <a:custGeom>
              <a:avLst/>
              <a:gdLst/>
              <a:ahLst/>
              <a:cxnLst/>
              <a:rect l="l" t="t" r="r" b="b"/>
              <a:pathLst>
                <a:path w="7470" h="2683" extrusionOk="0">
                  <a:moveTo>
                    <a:pt x="7244" y="1"/>
                  </a:moveTo>
                  <a:lnTo>
                    <a:pt x="1" y="1805"/>
                  </a:lnTo>
                  <a:lnTo>
                    <a:pt x="226" y="2682"/>
                  </a:lnTo>
                  <a:lnTo>
                    <a:pt x="7470" y="878"/>
                  </a:lnTo>
                  <a:lnTo>
                    <a:pt x="72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7"/>
            <p:cNvSpPr/>
            <p:nvPr/>
          </p:nvSpPr>
          <p:spPr>
            <a:xfrm>
              <a:off x="4317825" y="1171700"/>
              <a:ext cx="113425" cy="14450"/>
            </a:xfrm>
            <a:custGeom>
              <a:avLst/>
              <a:gdLst/>
              <a:ahLst/>
              <a:cxnLst/>
              <a:rect l="l" t="t" r="r" b="b"/>
              <a:pathLst>
                <a:path w="4537" h="578" extrusionOk="0">
                  <a:moveTo>
                    <a:pt x="0" y="1"/>
                  </a:moveTo>
                  <a:lnTo>
                    <a:pt x="0" y="577"/>
                  </a:lnTo>
                  <a:lnTo>
                    <a:pt x="4537" y="577"/>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7"/>
            <p:cNvSpPr/>
            <p:nvPr/>
          </p:nvSpPr>
          <p:spPr>
            <a:xfrm>
              <a:off x="4437500" y="1028850"/>
              <a:ext cx="62675" cy="122200"/>
            </a:xfrm>
            <a:custGeom>
              <a:avLst/>
              <a:gdLst/>
              <a:ahLst/>
              <a:cxnLst/>
              <a:rect l="l" t="t" r="r" b="b"/>
              <a:pathLst>
                <a:path w="2507" h="4888" extrusionOk="0">
                  <a:moveTo>
                    <a:pt x="1128" y="0"/>
                  </a:moveTo>
                  <a:lnTo>
                    <a:pt x="0" y="326"/>
                  </a:lnTo>
                  <a:lnTo>
                    <a:pt x="452" y="2682"/>
                  </a:lnTo>
                  <a:lnTo>
                    <a:pt x="1379" y="4887"/>
                  </a:lnTo>
                  <a:lnTo>
                    <a:pt x="2507" y="4562"/>
                  </a:lnTo>
                  <a:lnTo>
                    <a:pt x="2056" y="2206"/>
                  </a:lnTo>
                  <a:lnTo>
                    <a:pt x="11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a:off x="4449400" y="1038250"/>
              <a:ext cx="10675" cy="10675"/>
            </a:xfrm>
            <a:custGeom>
              <a:avLst/>
              <a:gdLst/>
              <a:ahLst/>
              <a:cxnLst/>
              <a:rect l="l" t="t" r="r" b="b"/>
              <a:pathLst>
                <a:path w="427" h="427" extrusionOk="0">
                  <a:moveTo>
                    <a:pt x="201" y="0"/>
                  </a:moveTo>
                  <a:cubicBezTo>
                    <a:pt x="101" y="0"/>
                    <a:pt x="1" y="100"/>
                    <a:pt x="1" y="201"/>
                  </a:cubicBezTo>
                  <a:cubicBezTo>
                    <a:pt x="1" y="326"/>
                    <a:pt x="101" y="426"/>
                    <a:pt x="201" y="426"/>
                  </a:cubicBezTo>
                  <a:cubicBezTo>
                    <a:pt x="326" y="426"/>
                    <a:pt x="427" y="326"/>
                    <a:pt x="427" y="201"/>
                  </a:cubicBezTo>
                  <a:cubicBezTo>
                    <a:pt x="427" y="100"/>
                    <a:pt x="326" y="0"/>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7"/>
            <p:cNvSpPr/>
            <p:nvPr/>
          </p:nvSpPr>
          <p:spPr>
            <a:xfrm>
              <a:off x="4369200" y="1107800"/>
              <a:ext cx="10675" cy="11300"/>
            </a:xfrm>
            <a:custGeom>
              <a:avLst/>
              <a:gdLst/>
              <a:ahLst/>
              <a:cxnLst/>
              <a:rect l="l" t="t" r="r" b="b"/>
              <a:pathLst>
                <a:path w="427" h="452" extrusionOk="0">
                  <a:moveTo>
                    <a:pt x="226" y="0"/>
                  </a:moveTo>
                  <a:cubicBezTo>
                    <a:pt x="101" y="0"/>
                    <a:pt x="1" y="100"/>
                    <a:pt x="1" y="226"/>
                  </a:cubicBezTo>
                  <a:cubicBezTo>
                    <a:pt x="1" y="351"/>
                    <a:pt x="101" y="451"/>
                    <a:pt x="226" y="451"/>
                  </a:cubicBezTo>
                  <a:cubicBezTo>
                    <a:pt x="326" y="451"/>
                    <a:pt x="427" y="351"/>
                    <a:pt x="427" y="226"/>
                  </a:cubicBezTo>
                  <a:cubicBezTo>
                    <a:pt x="427" y="100"/>
                    <a:pt x="326" y="0"/>
                    <a:pt x="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7"/>
            <p:cNvSpPr/>
            <p:nvPr/>
          </p:nvSpPr>
          <p:spPr>
            <a:xfrm>
              <a:off x="4477600" y="1128475"/>
              <a:ext cx="10675" cy="10675"/>
            </a:xfrm>
            <a:custGeom>
              <a:avLst/>
              <a:gdLst/>
              <a:ahLst/>
              <a:cxnLst/>
              <a:rect l="l" t="t" r="r" b="b"/>
              <a:pathLst>
                <a:path w="427" h="427" extrusionOk="0">
                  <a:moveTo>
                    <a:pt x="201" y="0"/>
                  </a:moveTo>
                  <a:cubicBezTo>
                    <a:pt x="101" y="0"/>
                    <a:pt x="0" y="75"/>
                    <a:pt x="0" y="201"/>
                  </a:cubicBezTo>
                  <a:cubicBezTo>
                    <a:pt x="0" y="326"/>
                    <a:pt x="101" y="426"/>
                    <a:pt x="201" y="426"/>
                  </a:cubicBezTo>
                  <a:cubicBezTo>
                    <a:pt x="326" y="426"/>
                    <a:pt x="426" y="326"/>
                    <a:pt x="426" y="201"/>
                  </a:cubicBezTo>
                  <a:cubicBezTo>
                    <a:pt x="426" y="75"/>
                    <a:pt x="326" y="0"/>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a:off x="3914950" y="1228725"/>
              <a:ext cx="729975" cy="343375"/>
            </a:xfrm>
            <a:custGeom>
              <a:avLst/>
              <a:gdLst/>
              <a:ahLst/>
              <a:cxnLst/>
              <a:rect l="l" t="t" r="r" b="b"/>
              <a:pathLst>
                <a:path w="29199" h="13735" extrusionOk="0">
                  <a:moveTo>
                    <a:pt x="0" y="0"/>
                  </a:moveTo>
                  <a:lnTo>
                    <a:pt x="0" y="13735"/>
                  </a:lnTo>
                  <a:cubicBezTo>
                    <a:pt x="10476" y="13735"/>
                    <a:pt x="6140" y="7745"/>
                    <a:pt x="8847" y="6091"/>
                  </a:cubicBezTo>
                  <a:cubicBezTo>
                    <a:pt x="9301" y="5812"/>
                    <a:pt x="9777" y="5704"/>
                    <a:pt x="10266" y="5704"/>
                  </a:cubicBezTo>
                  <a:cubicBezTo>
                    <a:pt x="11948" y="5704"/>
                    <a:pt x="13781" y="6983"/>
                    <a:pt x="15387" y="6983"/>
                  </a:cubicBezTo>
                  <a:cubicBezTo>
                    <a:pt x="16044" y="6983"/>
                    <a:pt x="16663" y="6769"/>
                    <a:pt x="17218" y="6166"/>
                  </a:cubicBezTo>
                  <a:cubicBezTo>
                    <a:pt x="19524" y="3634"/>
                    <a:pt x="29198" y="5715"/>
                    <a:pt x="29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7"/>
            <p:cNvSpPr/>
            <p:nvPr/>
          </p:nvSpPr>
          <p:spPr>
            <a:xfrm>
              <a:off x="3914950" y="1228725"/>
              <a:ext cx="729975" cy="343375"/>
            </a:xfrm>
            <a:custGeom>
              <a:avLst/>
              <a:gdLst/>
              <a:ahLst/>
              <a:cxnLst/>
              <a:rect l="l" t="t" r="r" b="b"/>
              <a:pathLst>
                <a:path w="29199" h="13735" extrusionOk="0">
                  <a:moveTo>
                    <a:pt x="29198" y="0"/>
                  </a:moveTo>
                  <a:cubicBezTo>
                    <a:pt x="29198" y="1"/>
                    <a:pt x="27769" y="3760"/>
                    <a:pt x="21905" y="3835"/>
                  </a:cubicBezTo>
                  <a:cubicBezTo>
                    <a:pt x="17058" y="3897"/>
                    <a:pt x="16336" y="5401"/>
                    <a:pt x="15324" y="5401"/>
                  </a:cubicBezTo>
                  <a:cubicBezTo>
                    <a:pt x="15106" y="5401"/>
                    <a:pt x="14875" y="5332"/>
                    <a:pt x="14587" y="5163"/>
                  </a:cubicBezTo>
                  <a:cubicBezTo>
                    <a:pt x="13751" y="4680"/>
                    <a:pt x="11629" y="4142"/>
                    <a:pt x="9778" y="4142"/>
                  </a:cubicBezTo>
                  <a:cubicBezTo>
                    <a:pt x="8076" y="4142"/>
                    <a:pt x="6602" y="4597"/>
                    <a:pt x="6566" y="5965"/>
                  </a:cubicBezTo>
                  <a:cubicBezTo>
                    <a:pt x="6466" y="8522"/>
                    <a:pt x="7519" y="12381"/>
                    <a:pt x="0" y="12381"/>
                  </a:cubicBezTo>
                  <a:lnTo>
                    <a:pt x="0" y="13735"/>
                  </a:lnTo>
                  <a:cubicBezTo>
                    <a:pt x="10476" y="13735"/>
                    <a:pt x="6140" y="7745"/>
                    <a:pt x="8847" y="6091"/>
                  </a:cubicBezTo>
                  <a:cubicBezTo>
                    <a:pt x="9301" y="5812"/>
                    <a:pt x="9777" y="5704"/>
                    <a:pt x="10266" y="5704"/>
                  </a:cubicBezTo>
                  <a:cubicBezTo>
                    <a:pt x="11948" y="5704"/>
                    <a:pt x="13781" y="6983"/>
                    <a:pt x="15387" y="6983"/>
                  </a:cubicBezTo>
                  <a:cubicBezTo>
                    <a:pt x="16044" y="6983"/>
                    <a:pt x="16663" y="6769"/>
                    <a:pt x="17218" y="6166"/>
                  </a:cubicBezTo>
                  <a:cubicBezTo>
                    <a:pt x="19524" y="3634"/>
                    <a:pt x="29198" y="5715"/>
                    <a:pt x="29198"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7"/>
            <p:cNvSpPr/>
            <p:nvPr/>
          </p:nvSpPr>
          <p:spPr>
            <a:xfrm>
              <a:off x="4463825" y="1616575"/>
              <a:ext cx="33850" cy="33850"/>
            </a:xfrm>
            <a:custGeom>
              <a:avLst/>
              <a:gdLst/>
              <a:ahLst/>
              <a:cxnLst/>
              <a:rect l="l" t="t" r="r" b="b"/>
              <a:pathLst>
                <a:path w="1354" h="1354" extrusionOk="0">
                  <a:moveTo>
                    <a:pt x="677" y="0"/>
                  </a:moveTo>
                  <a:cubicBezTo>
                    <a:pt x="301" y="0"/>
                    <a:pt x="0" y="301"/>
                    <a:pt x="0" y="677"/>
                  </a:cubicBezTo>
                  <a:cubicBezTo>
                    <a:pt x="0" y="1053"/>
                    <a:pt x="301" y="1354"/>
                    <a:pt x="677" y="1354"/>
                  </a:cubicBezTo>
                  <a:cubicBezTo>
                    <a:pt x="1053" y="1354"/>
                    <a:pt x="1353" y="1053"/>
                    <a:pt x="1353" y="677"/>
                  </a:cubicBezTo>
                  <a:cubicBezTo>
                    <a:pt x="1353" y="301"/>
                    <a:pt x="1053" y="0"/>
                    <a:pt x="67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7"/>
            <p:cNvSpPr/>
            <p:nvPr/>
          </p:nvSpPr>
          <p:spPr>
            <a:xfrm>
              <a:off x="4193750" y="1419200"/>
              <a:ext cx="15075" cy="15050"/>
            </a:xfrm>
            <a:custGeom>
              <a:avLst/>
              <a:gdLst/>
              <a:ahLst/>
              <a:cxnLst/>
              <a:rect l="l" t="t" r="r" b="b"/>
              <a:pathLst>
                <a:path w="603" h="602" extrusionOk="0">
                  <a:moveTo>
                    <a:pt x="302" y="0"/>
                  </a:moveTo>
                  <a:cubicBezTo>
                    <a:pt x="126" y="0"/>
                    <a:pt x="1" y="126"/>
                    <a:pt x="1" y="301"/>
                  </a:cubicBezTo>
                  <a:cubicBezTo>
                    <a:pt x="1" y="477"/>
                    <a:pt x="126" y="602"/>
                    <a:pt x="302" y="602"/>
                  </a:cubicBezTo>
                  <a:cubicBezTo>
                    <a:pt x="477" y="602"/>
                    <a:pt x="602" y="477"/>
                    <a:pt x="602" y="301"/>
                  </a:cubicBezTo>
                  <a:cubicBezTo>
                    <a:pt x="602" y="126"/>
                    <a:pt x="477" y="0"/>
                    <a:pt x="302"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7"/>
            <p:cNvSpPr/>
            <p:nvPr/>
          </p:nvSpPr>
          <p:spPr>
            <a:xfrm>
              <a:off x="4097900" y="1737500"/>
              <a:ext cx="42000" cy="42000"/>
            </a:xfrm>
            <a:custGeom>
              <a:avLst/>
              <a:gdLst/>
              <a:ahLst/>
              <a:cxnLst/>
              <a:rect l="l" t="t" r="r" b="b"/>
              <a:pathLst>
                <a:path w="1680" h="1680" extrusionOk="0">
                  <a:moveTo>
                    <a:pt x="827" y="0"/>
                  </a:moveTo>
                  <a:cubicBezTo>
                    <a:pt x="376" y="0"/>
                    <a:pt x="0" y="376"/>
                    <a:pt x="0" y="827"/>
                  </a:cubicBezTo>
                  <a:cubicBezTo>
                    <a:pt x="0" y="1304"/>
                    <a:pt x="376" y="1679"/>
                    <a:pt x="827" y="1679"/>
                  </a:cubicBezTo>
                  <a:cubicBezTo>
                    <a:pt x="1304" y="1679"/>
                    <a:pt x="1680" y="1304"/>
                    <a:pt x="1680" y="827"/>
                  </a:cubicBezTo>
                  <a:cubicBezTo>
                    <a:pt x="1680" y="376"/>
                    <a:pt x="1304" y="0"/>
                    <a:pt x="82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a:off x="4169325" y="1506925"/>
              <a:ext cx="13800" cy="13800"/>
            </a:xfrm>
            <a:custGeom>
              <a:avLst/>
              <a:gdLst/>
              <a:ahLst/>
              <a:cxnLst/>
              <a:rect l="l" t="t" r="r" b="b"/>
              <a:pathLst>
                <a:path w="552" h="552" extrusionOk="0">
                  <a:moveTo>
                    <a:pt x="276" y="0"/>
                  </a:moveTo>
                  <a:cubicBezTo>
                    <a:pt x="126" y="0"/>
                    <a:pt x="1" y="125"/>
                    <a:pt x="1" y="276"/>
                  </a:cubicBezTo>
                  <a:cubicBezTo>
                    <a:pt x="1" y="426"/>
                    <a:pt x="126" y="552"/>
                    <a:pt x="276" y="552"/>
                  </a:cubicBezTo>
                  <a:cubicBezTo>
                    <a:pt x="427" y="552"/>
                    <a:pt x="552" y="426"/>
                    <a:pt x="552" y="276"/>
                  </a:cubicBezTo>
                  <a:cubicBezTo>
                    <a:pt x="552" y="125"/>
                    <a:pt x="427" y="0"/>
                    <a:pt x="27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7"/>
            <p:cNvSpPr/>
            <p:nvPr/>
          </p:nvSpPr>
          <p:spPr>
            <a:xfrm>
              <a:off x="3997650" y="1628475"/>
              <a:ext cx="59550" cy="59550"/>
            </a:xfrm>
            <a:custGeom>
              <a:avLst/>
              <a:gdLst/>
              <a:ahLst/>
              <a:cxnLst/>
              <a:rect l="l" t="t" r="r" b="b"/>
              <a:pathLst>
                <a:path w="2382" h="2382" extrusionOk="0">
                  <a:moveTo>
                    <a:pt x="1178" y="0"/>
                  </a:moveTo>
                  <a:cubicBezTo>
                    <a:pt x="527" y="0"/>
                    <a:pt x="0" y="527"/>
                    <a:pt x="0" y="1178"/>
                  </a:cubicBezTo>
                  <a:cubicBezTo>
                    <a:pt x="0" y="1830"/>
                    <a:pt x="527" y="2381"/>
                    <a:pt x="1178" y="2381"/>
                  </a:cubicBezTo>
                  <a:cubicBezTo>
                    <a:pt x="1855" y="2381"/>
                    <a:pt x="2381" y="1830"/>
                    <a:pt x="2381" y="1178"/>
                  </a:cubicBezTo>
                  <a:cubicBezTo>
                    <a:pt x="2381" y="527"/>
                    <a:pt x="1855" y="0"/>
                    <a:pt x="1178"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7"/>
            <p:cNvSpPr/>
            <p:nvPr/>
          </p:nvSpPr>
          <p:spPr>
            <a:xfrm>
              <a:off x="4657425" y="1302650"/>
              <a:ext cx="14425" cy="13825"/>
            </a:xfrm>
            <a:custGeom>
              <a:avLst/>
              <a:gdLst/>
              <a:ahLst/>
              <a:cxnLst/>
              <a:rect l="l" t="t" r="r" b="b"/>
              <a:pathLst>
                <a:path w="577" h="553" extrusionOk="0">
                  <a:moveTo>
                    <a:pt x="301" y="1"/>
                  </a:moveTo>
                  <a:cubicBezTo>
                    <a:pt x="126" y="1"/>
                    <a:pt x="0" y="126"/>
                    <a:pt x="0" y="276"/>
                  </a:cubicBezTo>
                  <a:cubicBezTo>
                    <a:pt x="0" y="427"/>
                    <a:pt x="126" y="552"/>
                    <a:pt x="301" y="552"/>
                  </a:cubicBezTo>
                  <a:cubicBezTo>
                    <a:pt x="452" y="552"/>
                    <a:pt x="577" y="427"/>
                    <a:pt x="577" y="276"/>
                  </a:cubicBezTo>
                  <a:cubicBezTo>
                    <a:pt x="577" y="126"/>
                    <a:pt x="452" y="1"/>
                    <a:pt x="301"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7"/>
            <p:cNvSpPr/>
            <p:nvPr/>
          </p:nvSpPr>
          <p:spPr>
            <a:xfrm>
              <a:off x="3983225" y="1728100"/>
              <a:ext cx="18825" cy="18825"/>
            </a:xfrm>
            <a:custGeom>
              <a:avLst/>
              <a:gdLst/>
              <a:ahLst/>
              <a:cxnLst/>
              <a:rect l="l" t="t" r="r" b="b"/>
              <a:pathLst>
                <a:path w="753" h="753" extrusionOk="0">
                  <a:moveTo>
                    <a:pt x="377" y="0"/>
                  </a:moveTo>
                  <a:cubicBezTo>
                    <a:pt x="176" y="0"/>
                    <a:pt x="1" y="151"/>
                    <a:pt x="1" y="376"/>
                  </a:cubicBezTo>
                  <a:cubicBezTo>
                    <a:pt x="1" y="577"/>
                    <a:pt x="176" y="752"/>
                    <a:pt x="377" y="752"/>
                  </a:cubicBezTo>
                  <a:cubicBezTo>
                    <a:pt x="602" y="752"/>
                    <a:pt x="753" y="577"/>
                    <a:pt x="753" y="376"/>
                  </a:cubicBezTo>
                  <a:cubicBezTo>
                    <a:pt x="753" y="151"/>
                    <a:pt x="602" y="0"/>
                    <a:pt x="37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7"/>
            <p:cNvSpPr/>
            <p:nvPr/>
          </p:nvSpPr>
          <p:spPr>
            <a:xfrm>
              <a:off x="4417450" y="1406050"/>
              <a:ext cx="33850" cy="33225"/>
            </a:xfrm>
            <a:custGeom>
              <a:avLst/>
              <a:gdLst/>
              <a:ahLst/>
              <a:cxnLst/>
              <a:rect l="l" t="t" r="r" b="b"/>
              <a:pathLst>
                <a:path w="1354" h="1329" extrusionOk="0">
                  <a:moveTo>
                    <a:pt x="677" y="0"/>
                  </a:moveTo>
                  <a:cubicBezTo>
                    <a:pt x="301" y="0"/>
                    <a:pt x="0" y="301"/>
                    <a:pt x="0" y="677"/>
                  </a:cubicBezTo>
                  <a:cubicBezTo>
                    <a:pt x="0" y="1028"/>
                    <a:pt x="301" y="1328"/>
                    <a:pt x="677" y="1328"/>
                  </a:cubicBezTo>
                  <a:cubicBezTo>
                    <a:pt x="1053" y="1328"/>
                    <a:pt x="1354" y="1028"/>
                    <a:pt x="1354" y="677"/>
                  </a:cubicBezTo>
                  <a:cubicBezTo>
                    <a:pt x="1354" y="301"/>
                    <a:pt x="1053" y="0"/>
                    <a:pt x="67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7"/>
            <p:cNvSpPr/>
            <p:nvPr/>
          </p:nvSpPr>
          <p:spPr>
            <a:xfrm>
              <a:off x="4611675" y="1432975"/>
              <a:ext cx="28225" cy="28225"/>
            </a:xfrm>
            <a:custGeom>
              <a:avLst/>
              <a:gdLst/>
              <a:ahLst/>
              <a:cxnLst/>
              <a:rect l="l" t="t" r="r" b="b"/>
              <a:pathLst>
                <a:path w="1129" h="1129" extrusionOk="0">
                  <a:moveTo>
                    <a:pt x="552" y="1"/>
                  </a:moveTo>
                  <a:cubicBezTo>
                    <a:pt x="251" y="1"/>
                    <a:pt x="1" y="251"/>
                    <a:pt x="1" y="552"/>
                  </a:cubicBezTo>
                  <a:cubicBezTo>
                    <a:pt x="1" y="878"/>
                    <a:pt x="251" y="1129"/>
                    <a:pt x="552" y="1129"/>
                  </a:cubicBezTo>
                  <a:cubicBezTo>
                    <a:pt x="878" y="1129"/>
                    <a:pt x="1129" y="878"/>
                    <a:pt x="1129" y="552"/>
                  </a:cubicBezTo>
                  <a:cubicBezTo>
                    <a:pt x="1129" y="251"/>
                    <a:pt x="878" y="1"/>
                    <a:pt x="552"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7"/>
            <p:cNvSpPr/>
            <p:nvPr/>
          </p:nvSpPr>
          <p:spPr>
            <a:xfrm>
              <a:off x="4579725" y="1386000"/>
              <a:ext cx="16325" cy="16300"/>
            </a:xfrm>
            <a:custGeom>
              <a:avLst/>
              <a:gdLst/>
              <a:ahLst/>
              <a:cxnLst/>
              <a:rect l="l" t="t" r="r" b="b"/>
              <a:pathLst>
                <a:path w="653" h="652" extrusionOk="0">
                  <a:moveTo>
                    <a:pt x="326" y="0"/>
                  </a:moveTo>
                  <a:cubicBezTo>
                    <a:pt x="151" y="0"/>
                    <a:pt x="1" y="150"/>
                    <a:pt x="1" y="326"/>
                  </a:cubicBezTo>
                  <a:cubicBezTo>
                    <a:pt x="1" y="501"/>
                    <a:pt x="151" y="652"/>
                    <a:pt x="326" y="652"/>
                  </a:cubicBezTo>
                  <a:cubicBezTo>
                    <a:pt x="527" y="652"/>
                    <a:pt x="652" y="501"/>
                    <a:pt x="652" y="326"/>
                  </a:cubicBezTo>
                  <a:cubicBezTo>
                    <a:pt x="652" y="150"/>
                    <a:pt x="527" y="0"/>
                    <a:pt x="32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7"/>
            <p:cNvSpPr/>
            <p:nvPr/>
          </p:nvSpPr>
          <p:spPr>
            <a:xfrm>
              <a:off x="4557175" y="1515050"/>
              <a:ext cx="18825" cy="18825"/>
            </a:xfrm>
            <a:custGeom>
              <a:avLst/>
              <a:gdLst/>
              <a:ahLst/>
              <a:cxnLst/>
              <a:rect l="l" t="t" r="r" b="b"/>
              <a:pathLst>
                <a:path w="753" h="753" extrusionOk="0">
                  <a:moveTo>
                    <a:pt x="376" y="1"/>
                  </a:moveTo>
                  <a:cubicBezTo>
                    <a:pt x="151" y="1"/>
                    <a:pt x="0" y="176"/>
                    <a:pt x="0" y="377"/>
                  </a:cubicBezTo>
                  <a:cubicBezTo>
                    <a:pt x="0" y="602"/>
                    <a:pt x="151" y="753"/>
                    <a:pt x="376" y="753"/>
                  </a:cubicBezTo>
                  <a:cubicBezTo>
                    <a:pt x="577" y="753"/>
                    <a:pt x="752" y="602"/>
                    <a:pt x="752" y="377"/>
                  </a:cubicBezTo>
                  <a:cubicBezTo>
                    <a:pt x="752" y="176"/>
                    <a:pt x="577" y="1"/>
                    <a:pt x="37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7"/>
            <p:cNvSpPr/>
            <p:nvPr/>
          </p:nvSpPr>
          <p:spPr>
            <a:xfrm>
              <a:off x="3950025" y="1810175"/>
              <a:ext cx="77100" cy="77100"/>
            </a:xfrm>
            <a:custGeom>
              <a:avLst/>
              <a:gdLst/>
              <a:ahLst/>
              <a:cxnLst/>
              <a:rect l="l" t="t" r="r" b="b"/>
              <a:pathLst>
                <a:path w="3084" h="3084" extrusionOk="0">
                  <a:moveTo>
                    <a:pt x="1554" y="1"/>
                  </a:moveTo>
                  <a:cubicBezTo>
                    <a:pt x="702" y="1"/>
                    <a:pt x="1" y="702"/>
                    <a:pt x="1" y="1554"/>
                  </a:cubicBezTo>
                  <a:cubicBezTo>
                    <a:pt x="1" y="2407"/>
                    <a:pt x="702" y="3083"/>
                    <a:pt x="1554" y="3083"/>
                  </a:cubicBezTo>
                  <a:cubicBezTo>
                    <a:pt x="2407" y="3083"/>
                    <a:pt x="3083" y="2407"/>
                    <a:pt x="3083" y="1554"/>
                  </a:cubicBezTo>
                  <a:cubicBezTo>
                    <a:pt x="3083" y="702"/>
                    <a:pt x="2407" y="1"/>
                    <a:pt x="1554"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7"/>
            <p:cNvSpPr/>
            <p:nvPr/>
          </p:nvSpPr>
          <p:spPr>
            <a:xfrm>
              <a:off x="4096650" y="1872825"/>
              <a:ext cx="44500" cy="44525"/>
            </a:xfrm>
            <a:custGeom>
              <a:avLst/>
              <a:gdLst/>
              <a:ahLst/>
              <a:cxnLst/>
              <a:rect l="l" t="t" r="r" b="b"/>
              <a:pathLst>
                <a:path w="1780" h="1781" extrusionOk="0">
                  <a:moveTo>
                    <a:pt x="877" y="1"/>
                  </a:moveTo>
                  <a:cubicBezTo>
                    <a:pt x="401" y="1"/>
                    <a:pt x="0" y="402"/>
                    <a:pt x="0" y="878"/>
                  </a:cubicBezTo>
                  <a:cubicBezTo>
                    <a:pt x="0" y="1379"/>
                    <a:pt x="401" y="1780"/>
                    <a:pt x="877" y="1780"/>
                  </a:cubicBezTo>
                  <a:cubicBezTo>
                    <a:pt x="1379" y="1780"/>
                    <a:pt x="1780" y="1379"/>
                    <a:pt x="1780" y="878"/>
                  </a:cubicBezTo>
                  <a:cubicBezTo>
                    <a:pt x="1780" y="402"/>
                    <a:pt x="1379" y="1"/>
                    <a:pt x="877"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7"/>
            <p:cNvSpPr/>
            <p:nvPr/>
          </p:nvSpPr>
          <p:spPr>
            <a:xfrm>
              <a:off x="4253900" y="1804525"/>
              <a:ext cx="10700" cy="11325"/>
            </a:xfrm>
            <a:custGeom>
              <a:avLst/>
              <a:gdLst/>
              <a:ahLst/>
              <a:cxnLst/>
              <a:rect l="l" t="t" r="r" b="b"/>
              <a:pathLst>
                <a:path w="428" h="453" extrusionOk="0">
                  <a:moveTo>
                    <a:pt x="201" y="1"/>
                  </a:moveTo>
                  <a:cubicBezTo>
                    <a:pt x="76" y="1"/>
                    <a:pt x="1" y="101"/>
                    <a:pt x="1" y="227"/>
                  </a:cubicBezTo>
                  <a:cubicBezTo>
                    <a:pt x="1" y="352"/>
                    <a:pt x="76" y="452"/>
                    <a:pt x="201" y="452"/>
                  </a:cubicBezTo>
                  <a:cubicBezTo>
                    <a:pt x="327" y="452"/>
                    <a:pt x="427" y="352"/>
                    <a:pt x="427" y="227"/>
                  </a:cubicBezTo>
                  <a:cubicBezTo>
                    <a:pt x="427" y="101"/>
                    <a:pt x="327" y="1"/>
                    <a:pt x="201" y="1"/>
                  </a:cubicBezTo>
                  <a:close/>
                </a:path>
              </a:pathLst>
            </a:custGeom>
            <a:solidFill>
              <a:srgbClr val="6A8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7"/>
            <p:cNvSpPr/>
            <p:nvPr/>
          </p:nvSpPr>
          <p:spPr>
            <a:xfrm>
              <a:off x="3456925" y="1562675"/>
              <a:ext cx="33225" cy="33250"/>
            </a:xfrm>
            <a:custGeom>
              <a:avLst/>
              <a:gdLst/>
              <a:ahLst/>
              <a:cxnLst/>
              <a:rect l="l" t="t" r="r" b="b"/>
              <a:pathLst>
                <a:path w="1329" h="1330" extrusionOk="0">
                  <a:moveTo>
                    <a:pt x="652" y="1"/>
                  </a:moveTo>
                  <a:cubicBezTo>
                    <a:pt x="301" y="1"/>
                    <a:pt x="0" y="301"/>
                    <a:pt x="0" y="677"/>
                  </a:cubicBezTo>
                  <a:cubicBezTo>
                    <a:pt x="0" y="1028"/>
                    <a:pt x="301" y="1329"/>
                    <a:pt x="652" y="1329"/>
                  </a:cubicBezTo>
                  <a:cubicBezTo>
                    <a:pt x="1028" y="1329"/>
                    <a:pt x="1328" y="1028"/>
                    <a:pt x="1328" y="677"/>
                  </a:cubicBezTo>
                  <a:cubicBezTo>
                    <a:pt x="1328" y="301"/>
                    <a:pt x="1028" y="1"/>
                    <a:pt x="652"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7"/>
            <p:cNvSpPr/>
            <p:nvPr/>
          </p:nvSpPr>
          <p:spPr>
            <a:xfrm>
              <a:off x="3495775" y="1616575"/>
              <a:ext cx="11925" cy="11925"/>
            </a:xfrm>
            <a:custGeom>
              <a:avLst/>
              <a:gdLst/>
              <a:ahLst/>
              <a:cxnLst/>
              <a:rect l="l" t="t" r="r" b="b"/>
              <a:pathLst>
                <a:path w="477" h="477" extrusionOk="0">
                  <a:moveTo>
                    <a:pt x="251" y="0"/>
                  </a:moveTo>
                  <a:cubicBezTo>
                    <a:pt x="100" y="0"/>
                    <a:pt x="0" y="125"/>
                    <a:pt x="0" y="251"/>
                  </a:cubicBezTo>
                  <a:cubicBezTo>
                    <a:pt x="0" y="376"/>
                    <a:pt x="100" y="476"/>
                    <a:pt x="251" y="476"/>
                  </a:cubicBezTo>
                  <a:cubicBezTo>
                    <a:pt x="376" y="476"/>
                    <a:pt x="476" y="376"/>
                    <a:pt x="476" y="251"/>
                  </a:cubicBezTo>
                  <a:cubicBezTo>
                    <a:pt x="476" y="125"/>
                    <a:pt x="376" y="0"/>
                    <a:pt x="251"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7"/>
            <p:cNvSpPr/>
            <p:nvPr/>
          </p:nvSpPr>
          <p:spPr>
            <a:xfrm>
              <a:off x="3512050" y="1573950"/>
              <a:ext cx="21950" cy="21975"/>
            </a:xfrm>
            <a:custGeom>
              <a:avLst/>
              <a:gdLst/>
              <a:ahLst/>
              <a:cxnLst/>
              <a:rect l="l" t="t" r="r" b="b"/>
              <a:pathLst>
                <a:path w="878" h="879" extrusionOk="0">
                  <a:moveTo>
                    <a:pt x="427" y="1"/>
                  </a:moveTo>
                  <a:cubicBezTo>
                    <a:pt x="201" y="1"/>
                    <a:pt x="1" y="201"/>
                    <a:pt x="1" y="452"/>
                  </a:cubicBezTo>
                  <a:cubicBezTo>
                    <a:pt x="1" y="678"/>
                    <a:pt x="201" y="878"/>
                    <a:pt x="427" y="878"/>
                  </a:cubicBezTo>
                  <a:cubicBezTo>
                    <a:pt x="677" y="878"/>
                    <a:pt x="878" y="678"/>
                    <a:pt x="878" y="452"/>
                  </a:cubicBezTo>
                  <a:cubicBezTo>
                    <a:pt x="878" y="201"/>
                    <a:pt x="677" y="1"/>
                    <a:pt x="427"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7"/>
            <p:cNvSpPr/>
            <p:nvPr/>
          </p:nvSpPr>
          <p:spPr>
            <a:xfrm>
              <a:off x="3432475" y="1545125"/>
              <a:ext cx="11925" cy="11950"/>
            </a:xfrm>
            <a:custGeom>
              <a:avLst/>
              <a:gdLst/>
              <a:ahLst/>
              <a:cxnLst/>
              <a:rect l="l" t="t" r="r" b="b"/>
              <a:pathLst>
                <a:path w="477" h="478" extrusionOk="0">
                  <a:moveTo>
                    <a:pt x="226" y="1"/>
                  </a:moveTo>
                  <a:cubicBezTo>
                    <a:pt x="101" y="1"/>
                    <a:pt x="1" y="101"/>
                    <a:pt x="1" y="227"/>
                  </a:cubicBezTo>
                  <a:cubicBezTo>
                    <a:pt x="1" y="352"/>
                    <a:pt x="101" y="477"/>
                    <a:pt x="226" y="477"/>
                  </a:cubicBezTo>
                  <a:cubicBezTo>
                    <a:pt x="352" y="477"/>
                    <a:pt x="477" y="352"/>
                    <a:pt x="477" y="227"/>
                  </a:cubicBezTo>
                  <a:cubicBezTo>
                    <a:pt x="477" y="101"/>
                    <a:pt x="352" y="1"/>
                    <a:pt x="22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7"/>
            <p:cNvSpPr/>
            <p:nvPr/>
          </p:nvSpPr>
          <p:spPr>
            <a:xfrm>
              <a:off x="3651775" y="1297650"/>
              <a:ext cx="23850" cy="23825"/>
            </a:xfrm>
            <a:custGeom>
              <a:avLst/>
              <a:gdLst/>
              <a:ahLst/>
              <a:cxnLst/>
              <a:rect l="l" t="t" r="r" b="b"/>
              <a:pathLst>
                <a:path w="954" h="953" extrusionOk="0">
                  <a:moveTo>
                    <a:pt x="477" y="0"/>
                  </a:moveTo>
                  <a:cubicBezTo>
                    <a:pt x="201" y="0"/>
                    <a:pt x="1" y="201"/>
                    <a:pt x="1" y="476"/>
                  </a:cubicBezTo>
                  <a:cubicBezTo>
                    <a:pt x="1" y="752"/>
                    <a:pt x="201" y="953"/>
                    <a:pt x="477" y="953"/>
                  </a:cubicBezTo>
                  <a:cubicBezTo>
                    <a:pt x="727" y="953"/>
                    <a:pt x="953" y="752"/>
                    <a:pt x="953" y="476"/>
                  </a:cubicBezTo>
                  <a:cubicBezTo>
                    <a:pt x="953" y="201"/>
                    <a:pt x="727" y="0"/>
                    <a:pt x="47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7"/>
            <p:cNvSpPr/>
            <p:nvPr/>
          </p:nvSpPr>
          <p:spPr>
            <a:xfrm>
              <a:off x="4122325" y="1481850"/>
              <a:ext cx="402925" cy="293375"/>
            </a:xfrm>
            <a:custGeom>
              <a:avLst/>
              <a:gdLst/>
              <a:ahLst/>
              <a:cxnLst/>
              <a:rect l="l" t="t" r="r" b="b"/>
              <a:pathLst>
                <a:path w="16117" h="11735" extrusionOk="0">
                  <a:moveTo>
                    <a:pt x="9876" y="1"/>
                  </a:moveTo>
                  <a:cubicBezTo>
                    <a:pt x="6392" y="1"/>
                    <a:pt x="5515" y="1981"/>
                    <a:pt x="4888" y="2682"/>
                  </a:cubicBezTo>
                  <a:cubicBezTo>
                    <a:pt x="4261" y="3033"/>
                    <a:pt x="3785" y="3534"/>
                    <a:pt x="3635" y="3986"/>
                  </a:cubicBezTo>
                  <a:cubicBezTo>
                    <a:pt x="3184" y="5389"/>
                    <a:pt x="1" y="6542"/>
                    <a:pt x="978" y="8622"/>
                  </a:cubicBezTo>
                  <a:cubicBezTo>
                    <a:pt x="1981" y="10702"/>
                    <a:pt x="3134" y="10201"/>
                    <a:pt x="4713" y="11154"/>
                  </a:cubicBezTo>
                  <a:cubicBezTo>
                    <a:pt x="5311" y="11514"/>
                    <a:pt x="6059" y="11735"/>
                    <a:pt x="6811" y="11735"/>
                  </a:cubicBezTo>
                  <a:cubicBezTo>
                    <a:pt x="8044" y="11735"/>
                    <a:pt x="9284" y="11141"/>
                    <a:pt x="9876" y="9600"/>
                  </a:cubicBezTo>
                  <a:cubicBezTo>
                    <a:pt x="10277" y="8572"/>
                    <a:pt x="10678" y="7595"/>
                    <a:pt x="10903" y="6692"/>
                  </a:cubicBezTo>
                  <a:cubicBezTo>
                    <a:pt x="11204" y="5890"/>
                    <a:pt x="11931" y="4712"/>
                    <a:pt x="13485" y="3534"/>
                  </a:cubicBezTo>
                  <a:cubicBezTo>
                    <a:pt x="16116" y="1555"/>
                    <a:pt x="15840" y="753"/>
                    <a:pt x="15314" y="226"/>
                  </a:cubicBezTo>
                  <a:cubicBezTo>
                    <a:pt x="15227" y="134"/>
                    <a:pt x="15092" y="100"/>
                    <a:pt x="14914" y="100"/>
                  </a:cubicBezTo>
                  <a:cubicBezTo>
                    <a:pt x="14379" y="100"/>
                    <a:pt x="13449" y="414"/>
                    <a:pt x="12221" y="414"/>
                  </a:cubicBezTo>
                  <a:cubicBezTo>
                    <a:pt x="11529" y="414"/>
                    <a:pt x="10741" y="314"/>
                    <a:pt x="9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7"/>
            <p:cNvSpPr/>
            <p:nvPr/>
          </p:nvSpPr>
          <p:spPr>
            <a:xfrm>
              <a:off x="4140500" y="1494375"/>
              <a:ext cx="378475" cy="280850"/>
            </a:xfrm>
            <a:custGeom>
              <a:avLst/>
              <a:gdLst/>
              <a:ahLst/>
              <a:cxnLst/>
              <a:rect l="l" t="t" r="r" b="b"/>
              <a:pathLst>
                <a:path w="15139" h="11234" extrusionOk="0">
                  <a:moveTo>
                    <a:pt x="14813" y="1"/>
                  </a:moveTo>
                  <a:lnTo>
                    <a:pt x="14813" y="1"/>
                  </a:lnTo>
                  <a:cubicBezTo>
                    <a:pt x="14487" y="1229"/>
                    <a:pt x="12256" y="2181"/>
                    <a:pt x="10101" y="3810"/>
                  </a:cubicBezTo>
                  <a:cubicBezTo>
                    <a:pt x="7682" y="5673"/>
                    <a:pt x="7896" y="10151"/>
                    <a:pt x="6369" y="10151"/>
                  </a:cubicBezTo>
                  <a:cubicBezTo>
                    <a:pt x="6109" y="10151"/>
                    <a:pt x="5798" y="10021"/>
                    <a:pt x="5414" y="9725"/>
                  </a:cubicBezTo>
                  <a:cubicBezTo>
                    <a:pt x="3108" y="7896"/>
                    <a:pt x="2056" y="8898"/>
                    <a:pt x="226" y="6617"/>
                  </a:cubicBezTo>
                  <a:lnTo>
                    <a:pt x="226" y="6617"/>
                  </a:lnTo>
                  <a:cubicBezTo>
                    <a:pt x="26" y="7069"/>
                    <a:pt x="1" y="7570"/>
                    <a:pt x="251" y="8121"/>
                  </a:cubicBezTo>
                  <a:cubicBezTo>
                    <a:pt x="1254" y="10201"/>
                    <a:pt x="2407" y="9700"/>
                    <a:pt x="3986" y="10653"/>
                  </a:cubicBezTo>
                  <a:cubicBezTo>
                    <a:pt x="4584" y="11013"/>
                    <a:pt x="5332" y="11234"/>
                    <a:pt x="6084" y="11234"/>
                  </a:cubicBezTo>
                  <a:cubicBezTo>
                    <a:pt x="7317" y="11234"/>
                    <a:pt x="8557" y="10640"/>
                    <a:pt x="9149" y="9099"/>
                  </a:cubicBezTo>
                  <a:cubicBezTo>
                    <a:pt x="9550" y="8071"/>
                    <a:pt x="9951" y="7094"/>
                    <a:pt x="10176" y="6191"/>
                  </a:cubicBezTo>
                  <a:cubicBezTo>
                    <a:pt x="10477" y="5389"/>
                    <a:pt x="11204" y="4211"/>
                    <a:pt x="12758" y="3033"/>
                  </a:cubicBezTo>
                  <a:cubicBezTo>
                    <a:pt x="14963" y="1354"/>
                    <a:pt x="15139" y="527"/>
                    <a:pt x="14813"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7"/>
            <p:cNvSpPr/>
            <p:nvPr/>
          </p:nvSpPr>
          <p:spPr>
            <a:xfrm>
              <a:off x="4253900" y="1657925"/>
              <a:ext cx="10700" cy="10050"/>
            </a:xfrm>
            <a:custGeom>
              <a:avLst/>
              <a:gdLst/>
              <a:ahLst/>
              <a:cxnLst/>
              <a:rect l="l" t="t" r="r" b="b"/>
              <a:pathLst>
                <a:path w="428" h="402" extrusionOk="0">
                  <a:moveTo>
                    <a:pt x="201" y="0"/>
                  </a:moveTo>
                  <a:cubicBezTo>
                    <a:pt x="101" y="0"/>
                    <a:pt x="1" y="75"/>
                    <a:pt x="1" y="201"/>
                  </a:cubicBezTo>
                  <a:cubicBezTo>
                    <a:pt x="1" y="301"/>
                    <a:pt x="101" y="401"/>
                    <a:pt x="201" y="401"/>
                  </a:cubicBezTo>
                  <a:cubicBezTo>
                    <a:pt x="327" y="401"/>
                    <a:pt x="427" y="301"/>
                    <a:pt x="427" y="201"/>
                  </a:cubicBezTo>
                  <a:cubicBezTo>
                    <a:pt x="427" y="75"/>
                    <a:pt x="327" y="0"/>
                    <a:pt x="201"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7"/>
            <p:cNvSpPr/>
            <p:nvPr/>
          </p:nvSpPr>
          <p:spPr>
            <a:xfrm>
              <a:off x="4250775" y="1557675"/>
              <a:ext cx="44525" cy="45125"/>
            </a:xfrm>
            <a:custGeom>
              <a:avLst/>
              <a:gdLst/>
              <a:ahLst/>
              <a:cxnLst/>
              <a:rect l="l" t="t" r="r" b="b"/>
              <a:pathLst>
                <a:path w="1781" h="1805" extrusionOk="0">
                  <a:moveTo>
                    <a:pt x="903" y="0"/>
                  </a:moveTo>
                  <a:cubicBezTo>
                    <a:pt x="402" y="0"/>
                    <a:pt x="1" y="401"/>
                    <a:pt x="1" y="903"/>
                  </a:cubicBezTo>
                  <a:cubicBezTo>
                    <a:pt x="1" y="1404"/>
                    <a:pt x="402" y="1805"/>
                    <a:pt x="903" y="1805"/>
                  </a:cubicBezTo>
                  <a:cubicBezTo>
                    <a:pt x="1379" y="1805"/>
                    <a:pt x="1780" y="1404"/>
                    <a:pt x="1780" y="903"/>
                  </a:cubicBezTo>
                  <a:cubicBezTo>
                    <a:pt x="1780" y="401"/>
                    <a:pt x="1379" y="0"/>
                    <a:pt x="903"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a:off x="4291500" y="1619700"/>
              <a:ext cx="8175" cy="8800"/>
            </a:xfrm>
            <a:custGeom>
              <a:avLst/>
              <a:gdLst/>
              <a:ahLst/>
              <a:cxnLst/>
              <a:rect l="l" t="t" r="r" b="b"/>
              <a:pathLst>
                <a:path w="327" h="352" extrusionOk="0">
                  <a:moveTo>
                    <a:pt x="151" y="0"/>
                  </a:moveTo>
                  <a:cubicBezTo>
                    <a:pt x="76" y="0"/>
                    <a:pt x="1" y="76"/>
                    <a:pt x="1" y="176"/>
                  </a:cubicBezTo>
                  <a:cubicBezTo>
                    <a:pt x="1" y="276"/>
                    <a:pt x="76" y="351"/>
                    <a:pt x="151" y="351"/>
                  </a:cubicBezTo>
                  <a:cubicBezTo>
                    <a:pt x="251" y="351"/>
                    <a:pt x="327" y="276"/>
                    <a:pt x="327" y="176"/>
                  </a:cubicBezTo>
                  <a:cubicBezTo>
                    <a:pt x="327" y="76"/>
                    <a:pt x="251" y="0"/>
                    <a:pt x="151"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7"/>
            <p:cNvSpPr/>
            <p:nvPr/>
          </p:nvSpPr>
          <p:spPr>
            <a:xfrm>
              <a:off x="4197525" y="1657925"/>
              <a:ext cx="10675" cy="10050"/>
            </a:xfrm>
            <a:custGeom>
              <a:avLst/>
              <a:gdLst/>
              <a:ahLst/>
              <a:cxnLst/>
              <a:rect l="l" t="t" r="r" b="b"/>
              <a:pathLst>
                <a:path w="427" h="402" extrusionOk="0">
                  <a:moveTo>
                    <a:pt x="226" y="0"/>
                  </a:moveTo>
                  <a:cubicBezTo>
                    <a:pt x="101" y="0"/>
                    <a:pt x="0" y="75"/>
                    <a:pt x="0" y="201"/>
                  </a:cubicBezTo>
                  <a:cubicBezTo>
                    <a:pt x="0" y="301"/>
                    <a:pt x="101" y="401"/>
                    <a:pt x="226" y="401"/>
                  </a:cubicBezTo>
                  <a:cubicBezTo>
                    <a:pt x="326" y="401"/>
                    <a:pt x="426" y="301"/>
                    <a:pt x="426" y="201"/>
                  </a:cubicBezTo>
                  <a:cubicBezTo>
                    <a:pt x="426" y="75"/>
                    <a:pt x="326" y="0"/>
                    <a:pt x="226"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7"/>
            <p:cNvSpPr/>
            <p:nvPr/>
          </p:nvSpPr>
          <p:spPr>
            <a:xfrm>
              <a:off x="4303400" y="1684225"/>
              <a:ext cx="18825" cy="18825"/>
            </a:xfrm>
            <a:custGeom>
              <a:avLst/>
              <a:gdLst/>
              <a:ahLst/>
              <a:cxnLst/>
              <a:rect l="l" t="t" r="r" b="b"/>
              <a:pathLst>
                <a:path w="753" h="753" extrusionOk="0">
                  <a:moveTo>
                    <a:pt x="377" y="1"/>
                  </a:moveTo>
                  <a:cubicBezTo>
                    <a:pt x="176" y="1"/>
                    <a:pt x="1" y="151"/>
                    <a:pt x="1" y="377"/>
                  </a:cubicBezTo>
                  <a:cubicBezTo>
                    <a:pt x="1" y="577"/>
                    <a:pt x="176" y="753"/>
                    <a:pt x="377" y="753"/>
                  </a:cubicBezTo>
                  <a:cubicBezTo>
                    <a:pt x="602" y="753"/>
                    <a:pt x="753" y="577"/>
                    <a:pt x="753" y="377"/>
                  </a:cubicBezTo>
                  <a:cubicBezTo>
                    <a:pt x="753" y="151"/>
                    <a:pt x="602" y="1"/>
                    <a:pt x="377"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7"/>
            <p:cNvSpPr/>
            <p:nvPr/>
          </p:nvSpPr>
          <p:spPr>
            <a:xfrm>
              <a:off x="4322825" y="1493750"/>
              <a:ext cx="40750" cy="40125"/>
            </a:xfrm>
            <a:custGeom>
              <a:avLst/>
              <a:gdLst/>
              <a:ahLst/>
              <a:cxnLst/>
              <a:rect l="l" t="t" r="r" b="b"/>
              <a:pathLst>
                <a:path w="1630" h="1605" extrusionOk="0">
                  <a:moveTo>
                    <a:pt x="803" y="1"/>
                  </a:moveTo>
                  <a:cubicBezTo>
                    <a:pt x="352" y="1"/>
                    <a:pt x="1" y="352"/>
                    <a:pt x="1" y="803"/>
                  </a:cubicBezTo>
                  <a:cubicBezTo>
                    <a:pt x="1" y="1254"/>
                    <a:pt x="352" y="1605"/>
                    <a:pt x="803" y="1605"/>
                  </a:cubicBezTo>
                  <a:cubicBezTo>
                    <a:pt x="1254" y="1605"/>
                    <a:pt x="1630" y="1254"/>
                    <a:pt x="1630" y="803"/>
                  </a:cubicBezTo>
                  <a:cubicBezTo>
                    <a:pt x="1630" y="352"/>
                    <a:pt x="1254" y="1"/>
                    <a:pt x="803"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4336000" y="1563300"/>
              <a:ext cx="16925" cy="16950"/>
            </a:xfrm>
            <a:custGeom>
              <a:avLst/>
              <a:gdLst/>
              <a:ahLst/>
              <a:cxnLst/>
              <a:rect l="l" t="t" r="r" b="b"/>
              <a:pathLst>
                <a:path w="677" h="678" extrusionOk="0">
                  <a:moveTo>
                    <a:pt x="351" y="1"/>
                  </a:moveTo>
                  <a:cubicBezTo>
                    <a:pt x="151" y="1"/>
                    <a:pt x="0" y="151"/>
                    <a:pt x="0" y="352"/>
                  </a:cubicBezTo>
                  <a:cubicBezTo>
                    <a:pt x="0" y="527"/>
                    <a:pt x="151" y="678"/>
                    <a:pt x="351" y="678"/>
                  </a:cubicBezTo>
                  <a:cubicBezTo>
                    <a:pt x="527" y="678"/>
                    <a:pt x="677" y="527"/>
                    <a:pt x="677" y="352"/>
                  </a:cubicBezTo>
                  <a:cubicBezTo>
                    <a:pt x="677" y="151"/>
                    <a:pt x="527" y="1"/>
                    <a:pt x="351"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4403025" y="1510675"/>
              <a:ext cx="20075" cy="20075"/>
            </a:xfrm>
            <a:custGeom>
              <a:avLst/>
              <a:gdLst/>
              <a:ahLst/>
              <a:cxnLst/>
              <a:rect l="l" t="t" r="r" b="b"/>
              <a:pathLst>
                <a:path w="803" h="803" extrusionOk="0">
                  <a:moveTo>
                    <a:pt x="402" y="1"/>
                  </a:moveTo>
                  <a:cubicBezTo>
                    <a:pt x="176" y="1"/>
                    <a:pt x="1" y="176"/>
                    <a:pt x="1" y="402"/>
                  </a:cubicBezTo>
                  <a:cubicBezTo>
                    <a:pt x="1" y="627"/>
                    <a:pt x="176" y="803"/>
                    <a:pt x="402" y="803"/>
                  </a:cubicBezTo>
                  <a:cubicBezTo>
                    <a:pt x="628" y="803"/>
                    <a:pt x="803" y="627"/>
                    <a:pt x="803" y="402"/>
                  </a:cubicBezTo>
                  <a:cubicBezTo>
                    <a:pt x="803" y="176"/>
                    <a:pt x="628" y="1"/>
                    <a:pt x="402"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7"/>
            <p:cNvSpPr/>
            <p:nvPr/>
          </p:nvSpPr>
          <p:spPr>
            <a:xfrm>
              <a:off x="3963800" y="1355925"/>
              <a:ext cx="15075" cy="15050"/>
            </a:xfrm>
            <a:custGeom>
              <a:avLst/>
              <a:gdLst/>
              <a:ahLst/>
              <a:cxnLst/>
              <a:rect l="l" t="t" r="r" b="b"/>
              <a:pathLst>
                <a:path w="603" h="602" extrusionOk="0">
                  <a:moveTo>
                    <a:pt x="302" y="0"/>
                  </a:moveTo>
                  <a:cubicBezTo>
                    <a:pt x="126" y="0"/>
                    <a:pt x="1" y="125"/>
                    <a:pt x="1" y="301"/>
                  </a:cubicBezTo>
                  <a:cubicBezTo>
                    <a:pt x="1" y="451"/>
                    <a:pt x="126" y="602"/>
                    <a:pt x="302" y="602"/>
                  </a:cubicBezTo>
                  <a:cubicBezTo>
                    <a:pt x="477" y="602"/>
                    <a:pt x="602" y="451"/>
                    <a:pt x="602" y="301"/>
                  </a:cubicBezTo>
                  <a:cubicBezTo>
                    <a:pt x="602" y="125"/>
                    <a:pt x="477" y="0"/>
                    <a:pt x="302"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7"/>
            <p:cNvSpPr/>
            <p:nvPr/>
          </p:nvSpPr>
          <p:spPr>
            <a:xfrm>
              <a:off x="3948775" y="1443625"/>
              <a:ext cx="25075" cy="25725"/>
            </a:xfrm>
            <a:custGeom>
              <a:avLst/>
              <a:gdLst/>
              <a:ahLst/>
              <a:cxnLst/>
              <a:rect l="l" t="t" r="r" b="b"/>
              <a:pathLst>
                <a:path w="1003" h="1029" extrusionOk="0">
                  <a:moveTo>
                    <a:pt x="502" y="1"/>
                  </a:moveTo>
                  <a:cubicBezTo>
                    <a:pt x="226" y="1"/>
                    <a:pt x="0" y="226"/>
                    <a:pt x="0" y="502"/>
                  </a:cubicBezTo>
                  <a:cubicBezTo>
                    <a:pt x="0" y="803"/>
                    <a:pt x="226" y="1028"/>
                    <a:pt x="502" y="1028"/>
                  </a:cubicBezTo>
                  <a:cubicBezTo>
                    <a:pt x="777" y="1028"/>
                    <a:pt x="1003" y="803"/>
                    <a:pt x="1003" y="502"/>
                  </a:cubicBezTo>
                  <a:cubicBezTo>
                    <a:pt x="1003" y="226"/>
                    <a:pt x="777" y="1"/>
                    <a:pt x="502"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7"/>
            <p:cNvSpPr/>
            <p:nvPr/>
          </p:nvSpPr>
          <p:spPr>
            <a:xfrm>
              <a:off x="4007675" y="1406675"/>
              <a:ext cx="12550" cy="12550"/>
            </a:xfrm>
            <a:custGeom>
              <a:avLst/>
              <a:gdLst/>
              <a:ahLst/>
              <a:cxnLst/>
              <a:rect l="l" t="t" r="r" b="b"/>
              <a:pathLst>
                <a:path w="502" h="502" extrusionOk="0">
                  <a:moveTo>
                    <a:pt x="251" y="0"/>
                  </a:moveTo>
                  <a:cubicBezTo>
                    <a:pt x="101" y="0"/>
                    <a:pt x="0" y="100"/>
                    <a:pt x="0" y="251"/>
                  </a:cubicBezTo>
                  <a:cubicBezTo>
                    <a:pt x="0" y="376"/>
                    <a:pt x="101" y="501"/>
                    <a:pt x="251" y="501"/>
                  </a:cubicBezTo>
                  <a:cubicBezTo>
                    <a:pt x="401" y="501"/>
                    <a:pt x="502" y="376"/>
                    <a:pt x="502" y="251"/>
                  </a:cubicBezTo>
                  <a:cubicBezTo>
                    <a:pt x="502" y="100"/>
                    <a:pt x="401" y="0"/>
                    <a:pt x="251"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7"/>
            <p:cNvSpPr/>
            <p:nvPr/>
          </p:nvSpPr>
          <p:spPr>
            <a:xfrm>
              <a:off x="4026475" y="1441750"/>
              <a:ext cx="11300" cy="11300"/>
            </a:xfrm>
            <a:custGeom>
              <a:avLst/>
              <a:gdLst/>
              <a:ahLst/>
              <a:cxnLst/>
              <a:rect l="l" t="t" r="r" b="b"/>
              <a:pathLst>
                <a:path w="452" h="452" extrusionOk="0">
                  <a:moveTo>
                    <a:pt x="226" y="1"/>
                  </a:moveTo>
                  <a:cubicBezTo>
                    <a:pt x="100" y="1"/>
                    <a:pt x="0" y="101"/>
                    <a:pt x="0" y="226"/>
                  </a:cubicBezTo>
                  <a:cubicBezTo>
                    <a:pt x="0" y="352"/>
                    <a:pt x="100" y="452"/>
                    <a:pt x="226" y="452"/>
                  </a:cubicBezTo>
                  <a:cubicBezTo>
                    <a:pt x="351" y="452"/>
                    <a:pt x="451" y="352"/>
                    <a:pt x="451" y="226"/>
                  </a:cubicBezTo>
                  <a:cubicBezTo>
                    <a:pt x="451" y="101"/>
                    <a:pt x="351" y="1"/>
                    <a:pt x="226"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7"/>
            <p:cNvSpPr/>
            <p:nvPr/>
          </p:nvSpPr>
          <p:spPr>
            <a:xfrm>
              <a:off x="4016450" y="1278225"/>
              <a:ext cx="38875" cy="38875"/>
            </a:xfrm>
            <a:custGeom>
              <a:avLst/>
              <a:gdLst/>
              <a:ahLst/>
              <a:cxnLst/>
              <a:rect l="l" t="t" r="r" b="b"/>
              <a:pathLst>
                <a:path w="1555" h="1555" extrusionOk="0">
                  <a:moveTo>
                    <a:pt x="777" y="0"/>
                  </a:moveTo>
                  <a:cubicBezTo>
                    <a:pt x="351" y="0"/>
                    <a:pt x="0" y="351"/>
                    <a:pt x="0" y="777"/>
                  </a:cubicBezTo>
                  <a:cubicBezTo>
                    <a:pt x="0" y="1203"/>
                    <a:pt x="351" y="1554"/>
                    <a:pt x="777" y="1554"/>
                  </a:cubicBezTo>
                  <a:cubicBezTo>
                    <a:pt x="1203" y="1554"/>
                    <a:pt x="1554" y="1203"/>
                    <a:pt x="1554" y="777"/>
                  </a:cubicBezTo>
                  <a:cubicBezTo>
                    <a:pt x="1554" y="351"/>
                    <a:pt x="1203" y="0"/>
                    <a:pt x="777"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7"/>
            <p:cNvSpPr/>
            <p:nvPr/>
          </p:nvSpPr>
          <p:spPr>
            <a:xfrm>
              <a:off x="3956925" y="1253775"/>
              <a:ext cx="13800" cy="13825"/>
            </a:xfrm>
            <a:custGeom>
              <a:avLst/>
              <a:gdLst/>
              <a:ahLst/>
              <a:cxnLst/>
              <a:rect l="l" t="t" r="r" b="b"/>
              <a:pathLst>
                <a:path w="552" h="553" extrusionOk="0">
                  <a:moveTo>
                    <a:pt x="276" y="1"/>
                  </a:moveTo>
                  <a:cubicBezTo>
                    <a:pt x="126" y="1"/>
                    <a:pt x="0" y="126"/>
                    <a:pt x="0" y="276"/>
                  </a:cubicBezTo>
                  <a:cubicBezTo>
                    <a:pt x="0" y="427"/>
                    <a:pt x="126" y="552"/>
                    <a:pt x="276" y="552"/>
                  </a:cubicBezTo>
                  <a:cubicBezTo>
                    <a:pt x="426" y="552"/>
                    <a:pt x="552" y="427"/>
                    <a:pt x="552" y="276"/>
                  </a:cubicBezTo>
                  <a:cubicBezTo>
                    <a:pt x="552" y="126"/>
                    <a:pt x="426" y="1"/>
                    <a:pt x="276"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7"/>
            <p:cNvSpPr/>
            <p:nvPr/>
          </p:nvSpPr>
          <p:spPr>
            <a:xfrm>
              <a:off x="4106050" y="1255650"/>
              <a:ext cx="16925" cy="16950"/>
            </a:xfrm>
            <a:custGeom>
              <a:avLst/>
              <a:gdLst/>
              <a:ahLst/>
              <a:cxnLst/>
              <a:rect l="l" t="t" r="r" b="b"/>
              <a:pathLst>
                <a:path w="677" h="678" extrusionOk="0">
                  <a:moveTo>
                    <a:pt x="326" y="1"/>
                  </a:moveTo>
                  <a:cubicBezTo>
                    <a:pt x="151" y="1"/>
                    <a:pt x="0" y="151"/>
                    <a:pt x="0" y="327"/>
                  </a:cubicBezTo>
                  <a:cubicBezTo>
                    <a:pt x="0" y="527"/>
                    <a:pt x="151" y="678"/>
                    <a:pt x="326" y="678"/>
                  </a:cubicBezTo>
                  <a:cubicBezTo>
                    <a:pt x="526" y="678"/>
                    <a:pt x="677" y="527"/>
                    <a:pt x="677" y="327"/>
                  </a:cubicBezTo>
                  <a:cubicBezTo>
                    <a:pt x="677" y="151"/>
                    <a:pt x="526" y="1"/>
                    <a:pt x="326"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7"/>
            <p:cNvSpPr/>
            <p:nvPr/>
          </p:nvSpPr>
          <p:spPr>
            <a:xfrm>
              <a:off x="4142375" y="1294500"/>
              <a:ext cx="10675" cy="10675"/>
            </a:xfrm>
            <a:custGeom>
              <a:avLst/>
              <a:gdLst/>
              <a:ahLst/>
              <a:cxnLst/>
              <a:rect l="l" t="t" r="r" b="b"/>
              <a:pathLst>
                <a:path w="427" h="427" extrusionOk="0">
                  <a:moveTo>
                    <a:pt x="201" y="1"/>
                  </a:moveTo>
                  <a:cubicBezTo>
                    <a:pt x="101" y="1"/>
                    <a:pt x="1" y="101"/>
                    <a:pt x="1" y="226"/>
                  </a:cubicBezTo>
                  <a:cubicBezTo>
                    <a:pt x="1" y="327"/>
                    <a:pt x="101" y="427"/>
                    <a:pt x="201" y="427"/>
                  </a:cubicBezTo>
                  <a:cubicBezTo>
                    <a:pt x="327" y="427"/>
                    <a:pt x="427" y="327"/>
                    <a:pt x="427" y="226"/>
                  </a:cubicBezTo>
                  <a:cubicBezTo>
                    <a:pt x="427" y="101"/>
                    <a:pt x="327" y="1"/>
                    <a:pt x="201"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7"/>
            <p:cNvSpPr/>
            <p:nvPr/>
          </p:nvSpPr>
          <p:spPr>
            <a:xfrm>
              <a:off x="4218200" y="1255650"/>
              <a:ext cx="9425" cy="10050"/>
            </a:xfrm>
            <a:custGeom>
              <a:avLst/>
              <a:gdLst/>
              <a:ahLst/>
              <a:cxnLst/>
              <a:rect l="l" t="t" r="r" b="b"/>
              <a:pathLst>
                <a:path w="377" h="402" extrusionOk="0">
                  <a:moveTo>
                    <a:pt x="201" y="1"/>
                  </a:moveTo>
                  <a:cubicBezTo>
                    <a:pt x="76" y="1"/>
                    <a:pt x="0" y="101"/>
                    <a:pt x="0" y="201"/>
                  </a:cubicBezTo>
                  <a:cubicBezTo>
                    <a:pt x="0" y="302"/>
                    <a:pt x="76" y="402"/>
                    <a:pt x="201" y="402"/>
                  </a:cubicBezTo>
                  <a:cubicBezTo>
                    <a:pt x="301" y="402"/>
                    <a:pt x="376" y="302"/>
                    <a:pt x="376" y="201"/>
                  </a:cubicBezTo>
                  <a:cubicBezTo>
                    <a:pt x="376" y="101"/>
                    <a:pt x="301" y="1"/>
                    <a:pt x="201"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7"/>
            <p:cNvSpPr/>
            <p:nvPr/>
          </p:nvSpPr>
          <p:spPr>
            <a:xfrm>
              <a:off x="4267700" y="1304525"/>
              <a:ext cx="24450" cy="25100"/>
            </a:xfrm>
            <a:custGeom>
              <a:avLst/>
              <a:gdLst/>
              <a:ahLst/>
              <a:cxnLst/>
              <a:rect l="l" t="t" r="r" b="b"/>
              <a:pathLst>
                <a:path w="978" h="1004" extrusionOk="0">
                  <a:moveTo>
                    <a:pt x="477" y="1"/>
                  </a:moveTo>
                  <a:cubicBezTo>
                    <a:pt x="226" y="1"/>
                    <a:pt x="0" y="226"/>
                    <a:pt x="0" y="502"/>
                  </a:cubicBezTo>
                  <a:cubicBezTo>
                    <a:pt x="0" y="778"/>
                    <a:pt x="226" y="1003"/>
                    <a:pt x="477" y="1003"/>
                  </a:cubicBezTo>
                  <a:cubicBezTo>
                    <a:pt x="752" y="1003"/>
                    <a:pt x="978" y="778"/>
                    <a:pt x="978" y="502"/>
                  </a:cubicBezTo>
                  <a:cubicBezTo>
                    <a:pt x="978" y="226"/>
                    <a:pt x="752" y="1"/>
                    <a:pt x="477"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7"/>
            <p:cNvSpPr/>
            <p:nvPr/>
          </p:nvSpPr>
          <p:spPr>
            <a:xfrm>
              <a:off x="4395525" y="1260050"/>
              <a:ext cx="25075" cy="25075"/>
            </a:xfrm>
            <a:custGeom>
              <a:avLst/>
              <a:gdLst/>
              <a:ahLst/>
              <a:cxnLst/>
              <a:rect l="l" t="t" r="r" b="b"/>
              <a:pathLst>
                <a:path w="1003" h="1003" extrusionOk="0">
                  <a:moveTo>
                    <a:pt x="501" y="0"/>
                  </a:moveTo>
                  <a:cubicBezTo>
                    <a:pt x="226" y="0"/>
                    <a:pt x="0" y="226"/>
                    <a:pt x="0" y="502"/>
                  </a:cubicBezTo>
                  <a:cubicBezTo>
                    <a:pt x="0" y="777"/>
                    <a:pt x="226" y="1003"/>
                    <a:pt x="501" y="1003"/>
                  </a:cubicBezTo>
                  <a:cubicBezTo>
                    <a:pt x="777" y="1003"/>
                    <a:pt x="1003" y="777"/>
                    <a:pt x="1003" y="502"/>
                  </a:cubicBezTo>
                  <a:cubicBezTo>
                    <a:pt x="1003" y="226"/>
                    <a:pt x="777" y="0"/>
                    <a:pt x="501"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7"/>
            <p:cNvSpPr/>
            <p:nvPr/>
          </p:nvSpPr>
          <p:spPr>
            <a:xfrm>
              <a:off x="4323450" y="1253775"/>
              <a:ext cx="13825" cy="13825"/>
            </a:xfrm>
            <a:custGeom>
              <a:avLst/>
              <a:gdLst/>
              <a:ahLst/>
              <a:cxnLst/>
              <a:rect l="l" t="t" r="r" b="b"/>
              <a:pathLst>
                <a:path w="553" h="553" extrusionOk="0">
                  <a:moveTo>
                    <a:pt x="277" y="1"/>
                  </a:moveTo>
                  <a:cubicBezTo>
                    <a:pt x="126" y="1"/>
                    <a:pt x="1" y="126"/>
                    <a:pt x="1" y="276"/>
                  </a:cubicBezTo>
                  <a:cubicBezTo>
                    <a:pt x="1" y="427"/>
                    <a:pt x="126" y="552"/>
                    <a:pt x="277" y="552"/>
                  </a:cubicBezTo>
                  <a:cubicBezTo>
                    <a:pt x="427" y="552"/>
                    <a:pt x="552" y="427"/>
                    <a:pt x="552" y="276"/>
                  </a:cubicBezTo>
                  <a:cubicBezTo>
                    <a:pt x="552" y="126"/>
                    <a:pt x="427" y="1"/>
                    <a:pt x="277"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7"/>
            <p:cNvSpPr/>
            <p:nvPr/>
          </p:nvSpPr>
          <p:spPr>
            <a:xfrm>
              <a:off x="4497650" y="1279475"/>
              <a:ext cx="25700" cy="25700"/>
            </a:xfrm>
            <a:custGeom>
              <a:avLst/>
              <a:gdLst/>
              <a:ahLst/>
              <a:cxnLst/>
              <a:rect l="l" t="t" r="r" b="b"/>
              <a:pathLst>
                <a:path w="1028" h="1028" extrusionOk="0">
                  <a:moveTo>
                    <a:pt x="527" y="0"/>
                  </a:moveTo>
                  <a:cubicBezTo>
                    <a:pt x="226" y="0"/>
                    <a:pt x="0" y="226"/>
                    <a:pt x="0" y="502"/>
                  </a:cubicBezTo>
                  <a:cubicBezTo>
                    <a:pt x="0" y="802"/>
                    <a:pt x="226" y="1028"/>
                    <a:pt x="527" y="1028"/>
                  </a:cubicBezTo>
                  <a:cubicBezTo>
                    <a:pt x="802" y="1028"/>
                    <a:pt x="1028" y="802"/>
                    <a:pt x="1028" y="502"/>
                  </a:cubicBezTo>
                  <a:cubicBezTo>
                    <a:pt x="1028" y="226"/>
                    <a:pt x="802" y="0"/>
                    <a:pt x="527"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7"/>
            <p:cNvSpPr/>
            <p:nvPr/>
          </p:nvSpPr>
          <p:spPr>
            <a:xfrm>
              <a:off x="4540875" y="1246900"/>
              <a:ext cx="8800" cy="8775"/>
            </a:xfrm>
            <a:custGeom>
              <a:avLst/>
              <a:gdLst/>
              <a:ahLst/>
              <a:cxnLst/>
              <a:rect l="l" t="t" r="r" b="b"/>
              <a:pathLst>
                <a:path w="352" h="351" extrusionOk="0">
                  <a:moveTo>
                    <a:pt x="176" y="0"/>
                  </a:moveTo>
                  <a:cubicBezTo>
                    <a:pt x="76" y="0"/>
                    <a:pt x="1" y="75"/>
                    <a:pt x="1" y="176"/>
                  </a:cubicBezTo>
                  <a:cubicBezTo>
                    <a:pt x="1" y="276"/>
                    <a:pt x="76" y="351"/>
                    <a:pt x="176" y="351"/>
                  </a:cubicBezTo>
                  <a:cubicBezTo>
                    <a:pt x="276" y="351"/>
                    <a:pt x="352" y="276"/>
                    <a:pt x="352" y="176"/>
                  </a:cubicBezTo>
                  <a:cubicBezTo>
                    <a:pt x="352" y="75"/>
                    <a:pt x="276" y="0"/>
                    <a:pt x="176"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6" name="Google Shape;2386;p57"/>
          <p:cNvSpPr/>
          <p:nvPr/>
        </p:nvSpPr>
        <p:spPr>
          <a:xfrm flipH="1">
            <a:off x="808663" y="1430041"/>
            <a:ext cx="473231" cy="47320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7"/>
          <p:cNvSpPr/>
          <p:nvPr/>
        </p:nvSpPr>
        <p:spPr>
          <a:xfrm rot="10800000">
            <a:off x="1486363" y="1430041"/>
            <a:ext cx="473231" cy="47320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7"/>
          <p:cNvSpPr/>
          <p:nvPr/>
        </p:nvSpPr>
        <p:spPr>
          <a:xfrm flipH="1">
            <a:off x="2164063" y="1430041"/>
            <a:ext cx="473231" cy="47320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7"/>
          <p:cNvSpPr/>
          <p:nvPr/>
        </p:nvSpPr>
        <p:spPr>
          <a:xfrm rot="10800000">
            <a:off x="2841763" y="1430041"/>
            <a:ext cx="473231" cy="47320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57"/>
          <p:cNvGrpSpPr/>
          <p:nvPr/>
        </p:nvGrpSpPr>
        <p:grpSpPr>
          <a:xfrm>
            <a:off x="920352" y="1541719"/>
            <a:ext cx="249860" cy="249839"/>
            <a:chOff x="935197" y="1793977"/>
            <a:chExt cx="256451" cy="256430"/>
          </a:xfrm>
        </p:grpSpPr>
        <p:sp>
          <p:nvSpPr>
            <p:cNvPr id="2391" name="Google Shape;2391;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57"/>
          <p:cNvSpPr/>
          <p:nvPr/>
        </p:nvSpPr>
        <p:spPr>
          <a:xfrm>
            <a:off x="2923425" y="1540253"/>
            <a:ext cx="309920" cy="252772"/>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rot="-9900049">
            <a:off x="4857823" y="44219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2320267" y="1512216"/>
            <a:ext cx="160844" cy="308832"/>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1590951" y="1512399"/>
            <a:ext cx="264083" cy="308492"/>
          </a:xfrm>
          <a:custGeom>
            <a:avLst/>
            <a:gdLst/>
            <a:ahLst/>
            <a:cxnLst/>
            <a:rect l="l" t="t" r="r" b="b"/>
            <a:pathLst>
              <a:path w="9770" h="11414" extrusionOk="0">
                <a:moveTo>
                  <a:pt x="5340" y="0"/>
                </a:moveTo>
                <a:lnTo>
                  <a:pt x="5315" y="7972"/>
                </a:lnTo>
                <a:cubicBezTo>
                  <a:pt x="5315" y="8959"/>
                  <a:pt x="4454" y="9718"/>
                  <a:pt x="3467" y="9718"/>
                </a:cubicBezTo>
                <a:cubicBezTo>
                  <a:pt x="2506" y="9718"/>
                  <a:pt x="1696" y="8934"/>
                  <a:pt x="1696" y="7947"/>
                </a:cubicBezTo>
                <a:cubicBezTo>
                  <a:pt x="1696" y="6985"/>
                  <a:pt x="2506" y="6175"/>
                  <a:pt x="3467" y="6175"/>
                </a:cubicBezTo>
                <a:cubicBezTo>
                  <a:pt x="3543" y="6175"/>
                  <a:pt x="3619" y="6200"/>
                  <a:pt x="3695" y="6200"/>
                </a:cubicBezTo>
                <a:lnTo>
                  <a:pt x="3695" y="4505"/>
                </a:lnTo>
                <a:cubicBezTo>
                  <a:pt x="3619" y="4505"/>
                  <a:pt x="3543" y="4480"/>
                  <a:pt x="3467" y="4480"/>
                </a:cubicBezTo>
                <a:cubicBezTo>
                  <a:pt x="1569" y="4480"/>
                  <a:pt x="0" y="6049"/>
                  <a:pt x="0" y="7947"/>
                </a:cubicBezTo>
                <a:cubicBezTo>
                  <a:pt x="0" y="9870"/>
                  <a:pt x="1569" y="11414"/>
                  <a:pt x="3467" y="11414"/>
                </a:cubicBezTo>
                <a:cubicBezTo>
                  <a:pt x="5391" y="11414"/>
                  <a:pt x="6935" y="9870"/>
                  <a:pt x="6935" y="7947"/>
                </a:cubicBezTo>
                <a:lnTo>
                  <a:pt x="6935" y="3265"/>
                </a:lnTo>
                <a:cubicBezTo>
                  <a:pt x="7517" y="4125"/>
                  <a:pt x="8478" y="4657"/>
                  <a:pt x="9491" y="4657"/>
                </a:cubicBezTo>
                <a:cubicBezTo>
                  <a:pt x="9592" y="4657"/>
                  <a:pt x="9693" y="4631"/>
                  <a:pt x="9769" y="4631"/>
                </a:cubicBezTo>
                <a:lnTo>
                  <a:pt x="9769" y="2733"/>
                </a:lnTo>
                <a:cubicBezTo>
                  <a:pt x="8301" y="2632"/>
                  <a:pt x="7137" y="1468"/>
                  <a:pt x="69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sp>
        <p:nvSpPr>
          <p:cNvPr id="2401" name="Google Shape;2401;p58"/>
          <p:cNvSpPr txBox="1">
            <a:spLocks noGrp="1"/>
          </p:cNvSpPr>
          <p:nvPr>
            <p:ph type="body" idx="4294967295"/>
          </p:nvPr>
        </p:nvSpPr>
        <p:spPr>
          <a:xfrm>
            <a:off x="720000" y="1315575"/>
            <a:ext cx="7290600" cy="616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400"/>
              <a:t>Here’s an assortment of alternative resources w</a:t>
            </a:r>
            <a:r>
              <a:rPr lang="en"/>
              <a:t>hose style fits that</a:t>
            </a:r>
            <a:r>
              <a:rPr lang="en" sz="1400"/>
              <a:t> of this template</a:t>
            </a:r>
            <a:endParaRPr sz="1400">
              <a:solidFill>
                <a:schemeClr val="accent1"/>
              </a:solidFill>
            </a:endParaRPr>
          </a:p>
        </p:txBody>
      </p:sp>
      <p:sp>
        <p:nvSpPr>
          <p:cNvPr id="2402" name="Google Shape;2402;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2403" name="Google Shape;2403;p58"/>
          <p:cNvGrpSpPr/>
          <p:nvPr/>
        </p:nvGrpSpPr>
        <p:grpSpPr>
          <a:xfrm>
            <a:off x="1488173" y="2096078"/>
            <a:ext cx="2794545" cy="2507839"/>
            <a:chOff x="1488173" y="2096078"/>
            <a:chExt cx="2794545" cy="2507839"/>
          </a:xfrm>
        </p:grpSpPr>
        <p:sp>
          <p:nvSpPr>
            <p:cNvPr id="2404" name="Google Shape;2404;p58"/>
            <p:cNvSpPr/>
            <p:nvPr/>
          </p:nvSpPr>
          <p:spPr>
            <a:xfrm>
              <a:off x="1976207" y="2096078"/>
              <a:ext cx="444607" cy="428667"/>
            </a:xfrm>
            <a:custGeom>
              <a:avLst/>
              <a:gdLst/>
              <a:ahLst/>
              <a:cxnLst/>
              <a:rect l="l" t="t" r="r" b="b"/>
              <a:pathLst>
                <a:path w="16596" h="16001" extrusionOk="0">
                  <a:moveTo>
                    <a:pt x="4129" y="0"/>
                  </a:moveTo>
                  <a:cubicBezTo>
                    <a:pt x="2325" y="0"/>
                    <a:pt x="1267" y="2511"/>
                    <a:pt x="2536" y="3936"/>
                  </a:cubicBezTo>
                  <a:cubicBezTo>
                    <a:pt x="1" y="5715"/>
                    <a:pt x="1569" y="9151"/>
                    <a:pt x="4406" y="9151"/>
                  </a:cubicBezTo>
                  <a:cubicBezTo>
                    <a:pt x="4766" y="9151"/>
                    <a:pt x="5147" y="9095"/>
                    <a:pt x="5543" y="8974"/>
                  </a:cubicBezTo>
                  <a:lnTo>
                    <a:pt x="5543" y="8974"/>
                  </a:lnTo>
                  <a:cubicBezTo>
                    <a:pt x="4982" y="9450"/>
                    <a:pt x="4986" y="10077"/>
                    <a:pt x="5447" y="10077"/>
                  </a:cubicBezTo>
                  <a:cubicBezTo>
                    <a:pt x="5665" y="10077"/>
                    <a:pt x="5985" y="9937"/>
                    <a:pt x="6395" y="9575"/>
                  </a:cubicBezTo>
                  <a:lnTo>
                    <a:pt x="6395" y="9575"/>
                  </a:lnTo>
                  <a:cubicBezTo>
                    <a:pt x="5303" y="11672"/>
                    <a:pt x="7123" y="13483"/>
                    <a:pt x="9848" y="13483"/>
                  </a:cubicBezTo>
                  <a:cubicBezTo>
                    <a:pt x="10250" y="13483"/>
                    <a:pt x="10672" y="13444"/>
                    <a:pt x="11107" y="13360"/>
                  </a:cubicBezTo>
                  <a:lnTo>
                    <a:pt x="11107" y="13360"/>
                  </a:lnTo>
                  <a:cubicBezTo>
                    <a:pt x="10534" y="14530"/>
                    <a:pt x="11304" y="15259"/>
                    <a:pt x="12418" y="15259"/>
                  </a:cubicBezTo>
                  <a:cubicBezTo>
                    <a:pt x="12522" y="15259"/>
                    <a:pt x="12628" y="15252"/>
                    <a:pt x="12736" y="15239"/>
                  </a:cubicBezTo>
                  <a:lnTo>
                    <a:pt x="12736" y="15239"/>
                  </a:lnTo>
                  <a:cubicBezTo>
                    <a:pt x="12550" y="15812"/>
                    <a:pt x="12896" y="16001"/>
                    <a:pt x="13414" y="16001"/>
                  </a:cubicBezTo>
                  <a:cubicBezTo>
                    <a:pt x="13802" y="16001"/>
                    <a:pt x="14287" y="15895"/>
                    <a:pt x="14716" y="15766"/>
                  </a:cubicBezTo>
                  <a:cubicBezTo>
                    <a:pt x="16345" y="14638"/>
                    <a:pt x="15568" y="12533"/>
                    <a:pt x="14040" y="12031"/>
                  </a:cubicBezTo>
                  <a:cubicBezTo>
                    <a:pt x="16596" y="10553"/>
                    <a:pt x="15318" y="8322"/>
                    <a:pt x="13689" y="7996"/>
                  </a:cubicBezTo>
                  <a:cubicBezTo>
                    <a:pt x="14357" y="7350"/>
                    <a:pt x="14339" y="6963"/>
                    <a:pt x="13699" y="6963"/>
                  </a:cubicBezTo>
                  <a:cubicBezTo>
                    <a:pt x="13595" y="6963"/>
                    <a:pt x="13475" y="6973"/>
                    <a:pt x="13338" y="6994"/>
                  </a:cubicBezTo>
                  <a:cubicBezTo>
                    <a:pt x="14770" y="4228"/>
                    <a:pt x="11965" y="1662"/>
                    <a:pt x="9801" y="1662"/>
                  </a:cubicBezTo>
                  <a:cubicBezTo>
                    <a:pt x="9200" y="1662"/>
                    <a:pt x="8648" y="1860"/>
                    <a:pt x="8250" y="2307"/>
                  </a:cubicBezTo>
                  <a:cubicBezTo>
                    <a:pt x="8402" y="1531"/>
                    <a:pt x="8102" y="959"/>
                    <a:pt x="7686" y="959"/>
                  </a:cubicBezTo>
                  <a:cubicBezTo>
                    <a:pt x="7416" y="959"/>
                    <a:pt x="7097" y="1199"/>
                    <a:pt x="6821" y="1781"/>
                  </a:cubicBezTo>
                  <a:cubicBezTo>
                    <a:pt x="5869" y="490"/>
                    <a:pt x="4926" y="0"/>
                    <a:pt x="4129"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1976207" y="2096104"/>
              <a:ext cx="417763" cy="428640"/>
            </a:xfrm>
            <a:custGeom>
              <a:avLst/>
              <a:gdLst/>
              <a:ahLst/>
              <a:cxnLst/>
              <a:rect l="l" t="t" r="r" b="b"/>
              <a:pathLst>
                <a:path w="15594" h="16000" extrusionOk="0">
                  <a:moveTo>
                    <a:pt x="4040" y="0"/>
                  </a:moveTo>
                  <a:lnTo>
                    <a:pt x="4040" y="0"/>
                  </a:lnTo>
                  <a:cubicBezTo>
                    <a:pt x="2285" y="75"/>
                    <a:pt x="1283" y="2532"/>
                    <a:pt x="2536" y="3935"/>
                  </a:cubicBezTo>
                  <a:cubicBezTo>
                    <a:pt x="1" y="5714"/>
                    <a:pt x="1569" y="9150"/>
                    <a:pt x="4406" y="9150"/>
                  </a:cubicBezTo>
                  <a:cubicBezTo>
                    <a:pt x="4766" y="9150"/>
                    <a:pt x="5147" y="9094"/>
                    <a:pt x="5543" y="8973"/>
                  </a:cubicBezTo>
                  <a:lnTo>
                    <a:pt x="5543" y="8973"/>
                  </a:lnTo>
                  <a:cubicBezTo>
                    <a:pt x="4982" y="9449"/>
                    <a:pt x="4986" y="10076"/>
                    <a:pt x="5447" y="10076"/>
                  </a:cubicBezTo>
                  <a:cubicBezTo>
                    <a:pt x="5665" y="10076"/>
                    <a:pt x="5985" y="9936"/>
                    <a:pt x="6395" y="9574"/>
                  </a:cubicBezTo>
                  <a:lnTo>
                    <a:pt x="6395" y="9574"/>
                  </a:lnTo>
                  <a:cubicBezTo>
                    <a:pt x="5303" y="11671"/>
                    <a:pt x="7123" y="13482"/>
                    <a:pt x="9848" y="13482"/>
                  </a:cubicBezTo>
                  <a:cubicBezTo>
                    <a:pt x="10250" y="13482"/>
                    <a:pt x="10672" y="13443"/>
                    <a:pt x="11107" y="13359"/>
                  </a:cubicBezTo>
                  <a:lnTo>
                    <a:pt x="11107" y="13359"/>
                  </a:lnTo>
                  <a:cubicBezTo>
                    <a:pt x="10534" y="14529"/>
                    <a:pt x="11304" y="15258"/>
                    <a:pt x="12418" y="15258"/>
                  </a:cubicBezTo>
                  <a:cubicBezTo>
                    <a:pt x="12522" y="15258"/>
                    <a:pt x="12628" y="15251"/>
                    <a:pt x="12736" y="15238"/>
                  </a:cubicBezTo>
                  <a:lnTo>
                    <a:pt x="12736" y="15238"/>
                  </a:lnTo>
                  <a:cubicBezTo>
                    <a:pt x="12550" y="15811"/>
                    <a:pt x="12896" y="16000"/>
                    <a:pt x="13414" y="16000"/>
                  </a:cubicBezTo>
                  <a:cubicBezTo>
                    <a:pt x="13802" y="16000"/>
                    <a:pt x="14287" y="15894"/>
                    <a:pt x="14716" y="15765"/>
                  </a:cubicBezTo>
                  <a:cubicBezTo>
                    <a:pt x="15243" y="15414"/>
                    <a:pt x="15493" y="14963"/>
                    <a:pt x="15593" y="14512"/>
                  </a:cubicBezTo>
                  <a:lnTo>
                    <a:pt x="15593" y="14512"/>
                  </a:lnTo>
                  <a:cubicBezTo>
                    <a:pt x="15483" y="14524"/>
                    <a:pt x="15377" y="14531"/>
                    <a:pt x="15278" y="14531"/>
                  </a:cubicBezTo>
                  <a:cubicBezTo>
                    <a:pt x="14765" y="14531"/>
                    <a:pt x="14423" y="14347"/>
                    <a:pt x="14591" y="13760"/>
                  </a:cubicBezTo>
                  <a:lnTo>
                    <a:pt x="14591" y="13760"/>
                  </a:lnTo>
                  <a:cubicBezTo>
                    <a:pt x="14485" y="13773"/>
                    <a:pt x="14380" y="13779"/>
                    <a:pt x="14279" y="13779"/>
                  </a:cubicBezTo>
                  <a:cubicBezTo>
                    <a:pt x="13183" y="13779"/>
                    <a:pt x="12411" y="13050"/>
                    <a:pt x="12962" y="11880"/>
                  </a:cubicBezTo>
                  <a:lnTo>
                    <a:pt x="12962" y="11880"/>
                  </a:lnTo>
                  <a:cubicBezTo>
                    <a:pt x="12520" y="11969"/>
                    <a:pt x="12092" y="12011"/>
                    <a:pt x="11685" y="12011"/>
                  </a:cubicBezTo>
                  <a:cubicBezTo>
                    <a:pt x="8991" y="12011"/>
                    <a:pt x="7187" y="10189"/>
                    <a:pt x="8275" y="8121"/>
                  </a:cubicBezTo>
                  <a:lnTo>
                    <a:pt x="8275" y="8121"/>
                  </a:lnTo>
                  <a:cubicBezTo>
                    <a:pt x="7866" y="8473"/>
                    <a:pt x="7548" y="8611"/>
                    <a:pt x="7330" y="8611"/>
                  </a:cubicBezTo>
                  <a:cubicBezTo>
                    <a:pt x="6866" y="8611"/>
                    <a:pt x="6860" y="7989"/>
                    <a:pt x="7423" y="7494"/>
                  </a:cubicBezTo>
                  <a:lnTo>
                    <a:pt x="7423" y="7494"/>
                  </a:lnTo>
                  <a:cubicBezTo>
                    <a:pt x="7027" y="7616"/>
                    <a:pt x="6646" y="7671"/>
                    <a:pt x="6285" y="7671"/>
                  </a:cubicBezTo>
                  <a:cubicBezTo>
                    <a:pt x="3449" y="7671"/>
                    <a:pt x="1881" y="4235"/>
                    <a:pt x="4415" y="2456"/>
                  </a:cubicBezTo>
                  <a:cubicBezTo>
                    <a:pt x="3789" y="1755"/>
                    <a:pt x="3714" y="802"/>
                    <a:pt x="4040"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2056871" y="4199709"/>
              <a:ext cx="1600729" cy="404208"/>
            </a:xfrm>
            <a:custGeom>
              <a:avLst/>
              <a:gdLst/>
              <a:ahLst/>
              <a:cxnLst/>
              <a:rect l="l" t="t" r="r" b="b"/>
              <a:pathLst>
                <a:path w="59751" h="15088" extrusionOk="0">
                  <a:moveTo>
                    <a:pt x="1" y="0"/>
                  </a:moveTo>
                  <a:lnTo>
                    <a:pt x="1" y="15088"/>
                  </a:lnTo>
                  <a:lnTo>
                    <a:pt x="59751" y="15088"/>
                  </a:lnTo>
                  <a:lnTo>
                    <a:pt x="59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2381861" y="4279597"/>
              <a:ext cx="233689" cy="22852"/>
            </a:xfrm>
            <a:custGeom>
              <a:avLst/>
              <a:gdLst/>
              <a:ahLst/>
              <a:cxnLst/>
              <a:rect l="l" t="t" r="r" b="b"/>
              <a:pathLst>
                <a:path w="8723" h="853" extrusionOk="0">
                  <a:moveTo>
                    <a:pt x="426" y="1"/>
                  </a:moveTo>
                  <a:cubicBezTo>
                    <a:pt x="201" y="1"/>
                    <a:pt x="0" y="201"/>
                    <a:pt x="0" y="427"/>
                  </a:cubicBezTo>
                  <a:cubicBezTo>
                    <a:pt x="0" y="652"/>
                    <a:pt x="201" y="853"/>
                    <a:pt x="426" y="853"/>
                  </a:cubicBezTo>
                  <a:lnTo>
                    <a:pt x="8296" y="853"/>
                  </a:lnTo>
                  <a:cubicBezTo>
                    <a:pt x="8522" y="853"/>
                    <a:pt x="8722" y="652"/>
                    <a:pt x="8722" y="427"/>
                  </a:cubicBezTo>
                  <a:cubicBezTo>
                    <a:pt x="8722" y="201"/>
                    <a:pt x="8522" y="1"/>
                    <a:pt x="82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2700796" y="4366878"/>
              <a:ext cx="233689" cy="22182"/>
            </a:xfrm>
            <a:custGeom>
              <a:avLst/>
              <a:gdLst/>
              <a:ahLst/>
              <a:cxnLst/>
              <a:rect l="l" t="t" r="r" b="b"/>
              <a:pathLst>
                <a:path w="8723" h="828" extrusionOk="0">
                  <a:moveTo>
                    <a:pt x="426" y="1"/>
                  </a:moveTo>
                  <a:cubicBezTo>
                    <a:pt x="201" y="1"/>
                    <a:pt x="0" y="176"/>
                    <a:pt x="0" y="402"/>
                  </a:cubicBezTo>
                  <a:cubicBezTo>
                    <a:pt x="0" y="652"/>
                    <a:pt x="201" y="828"/>
                    <a:pt x="426" y="828"/>
                  </a:cubicBezTo>
                  <a:lnTo>
                    <a:pt x="8296" y="828"/>
                  </a:lnTo>
                  <a:cubicBezTo>
                    <a:pt x="8522" y="828"/>
                    <a:pt x="8722" y="652"/>
                    <a:pt x="8722" y="402"/>
                  </a:cubicBezTo>
                  <a:cubicBezTo>
                    <a:pt x="8722" y="176"/>
                    <a:pt x="8522" y="1"/>
                    <a:pt x="82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2851864" y="4337999"/>
              <a:ext cx="233019" cy="22879"/>
            </a:xfrm>
            <a:custGeom>
              <a:avLst/>
              <a:gdLst/>
              <a:ahLst/>
              <a:cxnLst/>
              <a:rect l="l" t="t" r="r" b="b"/>
              <a:pathLst>
                <a:path w="8698" h="854" extrusionOk="0">
                  <a:moveTo>
                    <a:pt x="426" y="1"/>
                  </a:moveTo>
                  <a:cubicBezTo>
                    <a:pt x="176" y="1"/>
                    <a:pt x="0" y="201"/>
                    <a:pt x="0" y="427"/>
                  </a:cubicBezTo>
                  <a:cubicBezTo>
                    <a:pt x="0" y="653"/>
                    <a:pt x="176" y="853"/>
                    <a:pt x="426" y="853"/>
                  </a:cubicBezTo>
                  <a:lnTo>
                    <a:pt x="8296" y="853"/>
                  </a:lnTo>
                  <a:cubicBezTo>
                    <a:pt x="8522" y="853"/>
                    <a:pt x="8697" y="653"/>
                    <a:pt x="8697" y="427"/>
                  </a:cubicBezTo>
                  <a:cubicBezTo>
                    <a:pt x="8697" y="201"/>
                    <a:pt x="8522" y="1"/>
                    <a:pt x="82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2735033" y="4246698"/>
              <a:ext cx="124225" cy="22182"/>
            </a:xfrm>
            <a:custGeom>
              <a:avLst/>
              <a:gdLst/>
              <a:ahLst/>
              <a:cxnLst/>
              <a:rect l="l" t="t" r="r" b="b"/>
              <a:pathLst>
                <a:path w="4637" h="828" extrusionOk="0">
                  <a:moveTo>
                    <a:pt x="426" y="0"/>
                  </a:moveTo>
                  <a:cubicBezTo>
                    <a:pt x="176" y="0"/>
                    <a:pt x="0" y="176"/>
                    <a:pt x="0" y="426"/>
                  </a:cubicBezTo>
                  <a:cubicBezTo>
                    <a:pt x="0" y="652"/>
                    <a:pt x="176" y="827"/>
                    <a:pt x="426" y="827"/>
                  </a:cubicBezTo>
                  <a:lnTo>
                    <a:pt x="4236" y="827"/>
                  </a:lnTo>
                  <a:cubicBezTo>
                    <a:pt x="4462" y="827"/>
                    <a:pt x="4637" y="652"/>
                    <a:pt x="4637" y="426"/>
                  </a:cubicBezTo>
                  <a:cubicBezTo>
                    <a:pt x="4637" y="176"/>
                    <a:pt x="4462" y="0"/>
                    <a:pt x="4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3035162" y="4460884"/>
              <a:ext cx="124252" cy="22182"/>
            </a:xfrm>
            <a:custGeom>
              <a:avLst/>
              <a:gdLst/>
              <a:ahLst/>
              <a:cxnLst/>
              <a:rect l="l" t="t" r="r" b="b"/>
              <a:pathLst>
                <a:path w="4638" h="828" extrusionOk="0">
                  <a:moveTo>
                    <a:pt x="401" y="0"/>
                  </a:moveTo>
                  <a:cubicBezTo>
                    <a:pt x="176" y="0"/>
                    <a:pt x="0" y="176"/>
                    <a:pt x="0" y="401"/>
                  </a:cubicBezTo>
                  <a:cubicBezTo>
                    <a:pt x="0" y="652"/>
                    <a:pt x="176" y="828"/>
                    <a:pt x="401" y="828"/>
                  </a:cubicBezTo>
                  <a:lnTo>
                    <a:pt x="4211" y="828"/>
                  </a:lnTo>
                  <a:cubicBezTo>
                    <a:pt x="4462" y="828"/>
                    <a:pt x="4637" y="652"/>
                    <a:pt x="4637" y="401"/>
                  </a:cubicBezTo>
                  <a:cubicBezTo>
                    <a:pt x="4637" y="176"/>
                    <a:pt x="4462" y="0"/>
                    <a:pt x="4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2514123" y="4438059"/>
              <a:ext cx="124252" cy="22852"/>
            </a:xfrm>
            <a:custGeom>
              <a:avLst/>
              <a:gdLst/>
              <a:ahLst/>
              <a:cxnLst/>
              <a:rect l="l" t="t" r="r" b="b"/>
              <a:pathLst>
                <a:path w="4638" h="853" extrusionOk="0">
                  <a:moveTo>
                    <a:pt x="402" y="0"/>
                  </a:moveTo>
                  <a:cubicBezTo>
                    <a:pt x="176" y="0"/>
                    <a:pt x="1" y="201"/>
                    <a:pt x="1" y="426"/>
                  </a:cubicBezTo>
                  <a:cubicBezTo>
                    <a:pt x="1" y="652"/>
                    <a:pt x="176" y="852"/>
                    <a:pt x="402" y="852"/>
                  </a:cubicBezTo>
                  <a:lnTo>
                    <a:pt x="4211" y="852"/>
                  </a:lnTo>
                  <a:cubicBezTo>
                    <a:pt x="4462" y="852"/>
                    <a:pt x="4637" y="652"/>
                    <a:pt x="4637" y="426"/>
                  </a:cubicBezTo>
                  <a:cubicBezTo>
                    <a:pt x="4637" y="201"/>
                    <a:pt x="4462" y="0"/>
                    <a:pt x="4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3123113" y="4264165"/>
              <a:ext cx="233019" cy="22182"/>
            </a:xfrm>
            <a:custGeom>
              <a:avLst/>
              <a:gdLst/>
              <a:ahLst/>
              <a:cxnLst/>
              <a:rect l="l" t="t" r="r" b="b"/>
              <a:pathLst>
                <a:path w="8698" h="828" extrusionOk="0">
                  <a:moveTo>
                    <a:pt x="402" y="0"/>
                  </a:moveTo>
                  <a:cubicBezTo>
                    <a:pt x="176" y="0"/>
                    <a:pt x="1" y="175"/>
                    <a:pt x="1" y="401"/>
                  </a:cubicBezTo>
                  <a:cubicBezTo>
                    <a:pt x="1" y="627"/>
                    <a:pt x="176" y="827"/>
                    <a:pt x="402" y="827"/>
                  </a:cubicBezTo>
                  <a:lnTo>
                    <a:pt x="8296" y="827"/>
                  </a:lnTo>
                  <a:cubicBezTo>
                    <a:pt x="8522" y="827"/>
                    <a:pt x="8697" y="627"/>
                    <a:pt x="8697" y="401"/>
                  </a:cubicBezTo>
                  <a:cubicBezTo>
                    <a:pt x="8697" y="175"/>
                    <a:pt x="8522" y="0"/>
                    <a:pt x="8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2567167" y="2693682"/>
              <a:ext cx="30246" cy="116858"/>
            </a:xfrm>
            <a:custGeom>
              <a:avLst/>
              <a:gdLst/>
              <a:ahLst/>
              <a:cxnLst/>
              <a:rect l="l" t="t" r="r" b="b"/>
              <a:pathLst>
                <a:path w="1129" h="4362" extrusionOk="0">
                  <a:moveTo>
                    <a:pt x="1" y="0"/>
                  </a:moveTo>
                  <a:lnTo>
                    <a:pt x="1" y="4361"/>
                  </a:lnTo>
                  <a:lnTo>
                    <a:pt x="1129" y="4361"/>
                  </a:lnTo>
                  <a:lnTo>
                    <a:pt x="11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2215334" y="2693682"/>
              <a:ext cx="30246" cy="116858"/>
            </a:xfrm>
            <a:custGeom>
              <a:avLst/>
              <a:gdLst/>
              <a:ahLst/>
              <a:cxnLst/>
              <a:rect l="l" t="t" r="r" b="b"/>
              <a:pathLst>
                <a:path w="1129" h="4362" extrusionOk="0">
                  <a:moveTo>
                    <a:pt x="1" y="0"/>
                  </a:moveTo>
                  <a:lnTo>
                    <a:pt x="1" y="4361"/>
                  </a:lnTo>
                  <a:lnTo>
                    <a:pt x="1129" y="4361"/>
                  </a:lnTo>
                  <a:lnTo>
                    <a:pt x="11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2332835" y="2517752"/>
              <a:ext cx="39649" cy="1255621"/>
            </a:xfrm>
            <a:custGeom>
              <a:avLst/>
              <a:gdLst/>
              <a:ahLst/>
              <a:cxnLst/>
              <a:rect l="l" t="t" r="r" b="b"/>
              <a:pathLst>
                <a:path w="1480" h="46869" extrusionOk="0">
                  <a:moveTo>
                    <a:pt x="1" y="1"/>
                  </a:moveTo>
                  <a:lnTo>
                    <a:pt x="1" y="46868"/>
                  </a:lnTo>
                  <a:lnTo>
                    <a:pt x="1479" y="46868"/>
                  </a:lnTo>
                  <a:lnTo>
                    <a:pt x="14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2211316" y="3088486"/>
              <a:ext cx="50392" cy="425023"/>
            </a:xfrm>
            <a:custGeom>
              <a:avLst/>
              <a:gdLst/>
              <a:ahLst/>
              <a:cxnLst/>
              <a:rect l="l" t="t" r="r" b="b"/>
              <a:pathLst>
                <a:path w="1881" h="15865" extrusionOk="0">
                  <a:moveTo>
                    <a:pt x="0" y="0"/>
                  </a:moveTo>
                  <a:lnTo>
                    <a:pt x="0" y="15865"/>
                  </a:lnTo>
                  <a:lnTo>
                    <a:pt x="1880" y="15865"/>
                  </a:lnTo>
                  <a:lnTo>
                    <a:pt x="1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2559773" y="3088486"/>
              <a:ext cx="49722" cy="425023"/>
            </a:xfrm>
            <a:custGeom>
              <a:avLst/>
              <a:gdLst/>
              <a:ahLst/>
              <a:cxnLst/>
              <a:rect l="l" t="t" r="r" b="b"/>
              <a:pathLst>
                <a:path w="1856" h="15865" extrusionOk="0">
                  <a:moveTo>
                    <a:pt x="1" y="0"/>
                  </a:moveTo>
                  <a:lnTo>
                    <a:pt x="1" y="15865"/>
                  </a:lnTo>
                  <a:lnTo>
                    <a:pt x="1856" y="15865"/>
                  </a:lnTo>
                  <a:lnTo>
                    <a:pt x="18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2233471" y="3176438"/>
              <a:ext cx="344466" cy="25531"/>
            </a:xfrm>
            <a:custGeom>
              <a:avLst/>
              <a:gdLst/>
              <a:ahLst/>
              <a:cxnLst/>
              <a:rect l="l" t="t" r="r" b="b"/>
              <a:pathLst>
                <a:path w="12858" h="953" extrusionOk="0">
                  <a:moveTo>
                    <a:pt x="0" y="0"/>
                  </a:moveTo>
                  <a:lnTo>
                    <a:pt x="0" y="953"/>
                  </a:lnTo>
                  <a:lnTo>
                    <a:pt x="12858" y="953"/>
                  </a:lnTo>
                  <a:lnTo>
                    <a:pt x="12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2233471" y="3379211"/>
              <a:ext cx="344466" cy="25531"/>
            </a:xfrm>
            <a:custGeom>
              <a:avLst/>
              <a:gdLst/>
              <a:ahLst/>
              <a:cxnLst/>
              <a:rect l="l" t="t" r="r" b="b"/>
              <a:pathLst>
                <a:path w="12858" h="953" extrusionOk="0">
                  <a:moveTo>
                    <a:pt x="0" y="0"/>
                  </a:moveTo>
                  <a:lnTo>
                    <a:pt x="0" y="953"/>
                  </a:lnTo>
                  <a:lnTo>
                    <a:pt x="12858" y="953"/>
                  </a:lnTo>
                  <a:lnTo>
                    <a:pt x="12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2240195" y="3099229"/>
              <a:ext cx="90657" cy="89318"/>
            </a:xfrm>
            <a:custGeom>
              <a:avLst/>
              <a:gdLst/>
              <a:ahLst/>
              <a:cxnLst/>
              <a:rect l="l" t="t" r="r" b="b"/>
              <a:pathLst>
                <a:path w="3384" h="3334" extrusionOk="0">
                  <a:moveTo>
                    <a:pt x="3033" y="0"/>
                  </a:moveTo>
                  <a:lnTo>
                    <a:pt x="0" y="2983"/>
                  </a:lnTo>
                  <a:lnTo>
                    <a:pt x="326" y="3333"/>
                  </a:lnTo>
                  <a:lnTo>
                    <a:pt x="3384" y="326"/>
                  </a:lnTo>
                  <a:lnTo>
                    <a:pt x="3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2481895" y="3099229"/>
              <a:ext cx="90684" cy="89318"/>
            </a:xfrm>
            <a:custGeom>
              <a:avLst/>
              <a:gdLst/>
              <a:ahLst/>
              <a:cxnLst/>
              <a:rect l="l" t="t" r="r" b="b"/>
              <a:pathLst>
                <a:path w="3385" h="3334" extrusionOk="0">
                  <a:moveTo>
                    <a:pt x="352" y="0"/>
                  </a:moveTo>
                  <a:lnTo>
                    <a:pt x="1" y="326"/>
                  </a:lnTo>
                  <a:lnTo>
                    <a:pt x="3058" y="3333"/>
                  </a:lnTo>
                  <a:lnTo>
                    <a:pt x="3384" y="2983"/>
                  </a:lnTo>
                  <a:lnTo>
                    <a:pt x="3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2244883" y="3185171"/>
              <a:ext cx="331714" cy="207489"/>
            </a:xfrm>
            <a:custGeom>
              <a:avLst/>
              <a:gdLst/>
              <a:ahLst/>
              <a:cxnLst/>
              <a:rect l="l" t="t" r="r" b="b"/>
              <a:pathLst>
                <a:path w="12382" h="7745" extrusionOk="0">
                  <a:moveTo>
                    <a:pt x="6066" y="0"/>
                  </a:moveTo>
                  <a:lnTo>
                    <a:pt x="1" y="7444"/>
                  </a:lnTo>
                  <a:lnTo>
                    <a:pt x="376" y="7745"/>
                  </a:lnTo>
                  <a:lnTo>
                    <a:pt x="6291" y="476"/>
                  </a:lnTo>
                  <a:lnTo>
                    <a:pt x="6767" y="476"/>
                  </a:lnTo>
                  <a:lnTo>
                    <a:pt x="11981" y="7619"/>
                  </a:lnTo>
                  <a:lnTo>
                    <a:pt x="12382" y="7344"/>
                  </a:lnTo>
                  <a:lnTo>
                    <a:pt x="69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2311349" y="3384569"/>
              <a:ext cx="208855" cy="127601"/>
            </a:xfrm>
            <a:custGeom>
              <a:avLst/>
              <a:gdLst/>
              <a:ahLst/>
              <a:cxnLst/>
              <a:rect l="l" t="t" r="r" b="b"/>
              <a:pathLst>
                <a:path w="7796" h="4763" extrusionOk="0">
                  <a:moveTo>
                    <a:pt x="3585" y="1"/>
                  </a:moveTo>
                  <a:lnTo>
                    <a:pt x="1" y="4387"/>
                  </a:lnTo>
                  <a:lnTo>
                    <a:pt x="377" y="4688"/>
                  </a:lnTo>
                  <a:lnTo>
                    <a:pt x="3810" y="477"/>
                  </a:lnTo>
                  <a:lnTo>
                    <a:pt x="4286" y="477"/>
                  </a:lnTo>
                  <a:lnTo>
                    <a:pt x="7419" y="4763"/>
                  </a:lnTo>
                  <a:lnTo>
                    <a:pt x="7795" y="4487"/>
                  </a:lnTo>
                  <a:lnTo>
                    <a:pt x="4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3483010" y="2981728"/>
              <a:ext cx="20843" cy="792984"/>
            </a:xfrm>
            <a:custGeom>
              <a:avLst/>
              <a:gdLst/>
              <a:ahLst/>
              <a:cxnLst/>
              <a:rect l="l" t="t" r="r" b="b"/>
              <a:pathLst>
                <a:path w="778" h="29600" extrusionOk="0">
                  <a:moveTo>
                    <a:pt x="0" y="0"/>
                  </a:moveTo>
                  <a:lnTo>
                    <a:pt x="0" y="29599"/>
                  </a:lnTo>
                  <a:lnTo>
                    <a:pt x="777" y="29599"/>
                  </a:lnTo>
                  <a:lnTo>
                    <a:pt x="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3548806" y="3050873"/>
              <a:ext cx="19503" cy="723839"/>
            </a:xfrm>
            <a:custGeom>
              <a:avLst/>
              <a:gdLst/>
              <a:ahLst/>
              <a:cxnLst/>
              <a:rect l="l" t="t" r="r" b="b"/>
              <a:pathLst>
                <a:path w="728" h="27019" extrusionOk="0">
                  <a:moveTo>
                    <a:pt x="0" y="1"/>
                  </a:moveTo>
                  <a:lnTo>
                    <a:pt x="0" y="27018"/>
                  </a:lnTo>
                  <a:lnTo>
                    <a:pt x="727" y="27018"/>
                  </a:lnTo>
                  <a:lnTo>
                    <a:pt x="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3317153" y="3050873"/>
              <a:ext cx="20173" cy="723839"/>
            </a:xfrm>
            <a:custGeom>
              <a:avLst/>
              <a:gdLst/>
              <a:ahLst/>
              <a:cxnLst/>
              <a:rect l="l" t="t" r="r" b="b"/>
              <a:pathLst>
                <a:path w="753" h="27019" extrusionOk="0">
                  <a:moveTo>
                    <a:pt x="1" y="1"/>
                  </a:moveTo>
                  <a:lnTo>
                    <a:pt x="1" y="27018"/>
                  </a:lnTo>
                  <a:lnTo>
                    <a:pt x="753" y="27018"/>
                  </a:lnTo>
                  <a:lnTo>
                    <a:pt x="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3327226" y="3098559"/>
              <a:ext cx="227661" cy="9403"/>
            </a:xfrm>
            <a:custGeom>
              <a:avLst/>
              <a:gdLst/>
              <a:ahLst/>
              <a:cxnLst/>
              <a:rect l="l" t="t" r="r" b="b"/>
              <a:pathLst>
                <a:path w="8498" h="351" extrusionOk="0">
                  <a:moveTo>
                    <a:pt x="1" y="0"/>
                  </a:moveTo>
                  <a:lnTo>
                    <a:pt x="1" y="351"/>
                  </a:lnTo>
                  <a:lnTo>
                    <a:pt x="8497" y="351"/>
                  </a:lnTo>
                  <a:lnTo>
                    <a:pt x="8497" y="0"/>
                  </a:lnTo>
                  <a:close/>
                </a:path>
              </a:pathLst>
            </a:custGeom>
            <a:solidFill>
              <a:srgbClr val="003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3327226" y="3238216"/>
              <a:ext cx="227661" cy="10100"/>
            </a:xfrm>
            <a:custGeom>
              <a:avLst/>
              <a:gdLst/>
              <a:ahLst/>
              <a:cxnLst/>
              <a:rect l="l" t="t" r="r" b="b"/>
              <a:pathLst>
                <a:path w="8498" h="377" extrusionOk="0">
                  <a:moveTo>
                    <a:pt x="1" y="0"/>
                  </a:moveTo>
                  <a:lnTo>
                    <a:pt x="1" y="376"/>
                  </a:lnTo>
                  <a:lnTo>
                    <a:pt x="8497" y="376"/>
                  </a:lnTo>
                  <a:lnTo>
                    <a:pt x="84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3327226" y="3510804"/>
              <a:ext cx="227661" cy="10100"/>
            </a:xfrm>
            <a:custGeom>
              <a:avLst/>
              <a:gdLst/>
              <a:ahLst/>
              <a:cxnLst/>
              <a:rect l="l" t="t" r="r" b="b"/>
              <a:pathLst>
                <a:path w="8498" h="377" extrusionOk="0">
                  <a:moveTo>
                    <a:pt x="1" y="1"/>
                  </a:moveTo>
                  <a:lnTo>
                    <a:pt x="1" y="377"/>
                  </a:lnTo>
                  <a:lnTo>
                    <a:pt x="8497" y="377"/>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3327226" y="3651130"/>
              <a:ext cx="227661" cy="9430"/>
            </a:xfrm>
            <a:custGeom>
              <a:avLst/>
              <a:gdLst/>
              <a:ahLst/>
              <a:cxnLst/>
              <a:rect l="l" t="t" r="r" b="b"/>
              <a:pathLst>
                <a:path w="8498" h="352" extrusionOk="0">
                  <a:moveTo>
                    <a:pt x="1" y="1"/>
                  </a:moveTo>
                  <a:lnTo>
                    <a:pt x="1" y="352"/>
                  </a:lnTo>
                  <a:lnTo>
                    <a:pt x="8497" y="352"/>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3328566" y="3099229"/>
              <a:ext cx="234359" cy="148390"/>
            </a:xfrm>
            <a:custGeom>
              <a:avLst/>
              <a:gdLst/>
              <a:ahLst/>
              <a:cxnLst/>
              <a:rect l="l" t="t" r="r" b="b"/>
              <a:pathLst>
                <a:path w="8748" h="5539" extrusionOk="0">
                  <a:moveTo>
                    <a:pt x="4111" y="0"/>
                  </a:moveTo>
                  <a:lnTo>
                    <a:pt x="1" y="5213"/>
                  </a:lnTo>
                  <a:lnTo>
                    <a:pt x="277" y="5439"/>
                  </a:lnTo>
                  <a:lnTo>
                    <a:pt x="4287" y="376"/>
                  </a:lnTo>
                  <a:lnTo>
                    <a:pt x="4362" y="376"/>
                  </a:lnTo>
                  <a:lnTo>
                    <a:pt x="8447" y="5539"/>
                  </a:lnTo>
                  <a:lnTo>
                    <a:pt x="8748" y="5313"/>
                  </a:lnTo>
                  <a:lnTo>
                    <a:pt x="4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3328566" y="3238885"/>
              <a:ext cx="233689" cy="130280"/>
            </a:xfrm>
            <a:custGeom>
              <a:avLst/>
              <a:gdLst/>
              <a:ahLst/>
              <a:cxnLst/>
              <a:rect l="l" t="t" r="r" b="b"/>
              <a:pathLst>
                <a:path w="8723" h="4863" extrusionOk="0">
                  <a:moveTo>
                    <a:pt x="4111" y="0"/>
                  </a:moveTo>
                  <a:lnTo>
                    <a:pt x="1" y="4537"/>
                  </a:lnTo>
                  <a:lnTo>
                    <a:pt x="277" y="4787"/>
                  </a:lnTo>
                  <a:lnTo>
                    <a:pt x="4262" y="351"/>
                  </a:lnTo>
                  <a:lnTo>
                    <a:pt x="4387" y="351"/>
                  </a:lnTo>
                  <a:lnTo>
                    <a:pt x="8472" y="4862"/>
                  </a:lnTo>
                  <a:lnTo>
                    <a:pt x="8723" y="4637"/>
                  </a:lnTo>
                  <a:lnTo>
                    <a:pt x="4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3328566" y="3388615"/>
              <a:ext cx="233689" cy="130280"/>
            </a:xfrm>
            <a:custGeom>
              <a:avLst/>
              <a:gdLst/>
              <a:ahLst/>
              <a:cxnLst/>
              <a:rect l="l" t="t" r="r" b="b"/>
              <a:pathLst>
                <a:path w="8723" h="4863" extrusionOk="0">
                  <a:moveTo>
                    <a:pt x="4111" y="0"/>
                  </a:moveTo>
                  <a:lnTo>
                    <a:pt x="1" y="4537"/>
                  </a:lnTo>
                  <a:lnTo>
                    <a:pt x="277" y="4762"/>
                  </a:lnTo>
                  <a:lnTo>
                    <a:pt x="4262" y="351"/>
                  </a:lnTo>
                  <a:lnTo>
                    <a:pt x="4387" y="351"/>
                  </a:lnTo>
                  <a:lnTo>
                    <a:pt x="8472" y="4862"/>
                  </a:lnTo>
                  <a:lnTo>
                    <a:pt x="8723" y="4612"/>
                  </a:lnTo>
                  <a:lnTo>
                    <a:pt x="4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3328566" y="3511474"/>
              <a:ext cx="234359" cy="149086"/>
            </a:xfrm>
            <a:custGeom>
              <a:avLst/>
              <a:gdLst/>
              <a:ahLst/>
              <a:cxnLst/>
              <a:rect l="l" t="t" r="r" b="b"/>
              <a:pathLst>
                <a:path w="8748" h="5565" extrusionOk="0">
                  <a:moveTo>
                    <a:pt x="4111" y="1"/>
                  </a:moveTo>
                  <a:lnTo>
                    <a:pt x="1" y="5239"/>
                  </a:lnTo>
                  <a:lnTo>
                    <a:pt x="277" y="5464"/>
                  </a:lnTo>
                  <a:lnTo>
                    <a:pt x="4287" y="352"/>
                  </a:lnTo>
                  <a:lnTo>
                    <a:pt x="4362" y="352"/>
                  </a:lnTo>
                  <a:lnTo>
                    <a:pt x="8447" y="5565"/>
                  </a:lnTo>
                  <a:lnTo>
                    <a:pt x="8748" y="5339"/>
                  </a:lnTo>
                  <a:lnTo>
                    <a:pt x="4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3370867" y="3000508"/>
              <a:ext cx="42328" cy="33621"/>
            </a:xfrm>
            <a:custGeom>
              <a:avLst/>
              <a:gdLst/>
              <a:ahLst/>
              <a:cxnLst/>
              <a:rect l="l" t="t" r="r" b="b"/>
              <a:pathLst>
                <a:path w="1580" h="1255" extrusionOk="0">
                  <a:moveTo>
                    <a:pt x="1" y="1"/>
                  </a:moveTo>
                  <a:lnTo>
                    <a:pt x="1" y="1254"/>
                  </a:lnTo>
                  <a:lnTo>
                    <a:pt x="1580" y="1254"/>
                  </a:lnTo>
                  <a:lnTo>
                    <a:pt x="1580" y="1"/>
                  </a:lnTo>
                  <a:close/>
                </a:path>
              </a:pathLst>
            </a:custGeom>
            <a:solidFill>
              <a:srgbClr val="003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2999585" y="2223678"/>
              <a:ext cx="26201" cy="1409368"/>
            </a:xfrm>
            <a:custGeom>
              <a:avLst/>
              <a:gdLst/>
              <a:ahLst/>
              <a:cxnLst/>
              <a:rect l="l" t="t" r="r" b="b"/>
              <a:pathLst>
                <a:path w="978" h="52608" extrusionOk="0">
                  <a:moveTo>
                    <a:pt x="0" y="0"/>
                  </a:moveTo>
                  <a:lnTo>
                    <a:pt x="0" y="52607"/>
                  </a:lnTo>
                  <a:lnTo>
                    <a:pt x="978" y="52607"/>
                  </a:lnTo>
                  <a:lnTo>
                    <a:pt x="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2833728" y="2278062"/>
              <a:ext cx="351190" cy="1377810"/>
            </a:xfrm>
            <a:custGeom>
              <a:avLst/>
              <a:gdLst/>
              <a:ahLst/>
              <a:cxnLst/>
              <a:rect l="l" t="t" r="r" b="b"/>
              <a:pathLst>
                <a:path w="13109" h="51430" extrusionOk="0">
                  <a:moveTo>
                    <a:pt x="8397" y="928"/>
                  </a:moveTo>
                  <a:lnTo>
                    <a:pt x="12131" y="50502"/>
                  </a:lnTo>
                  <a:lnTo>
                    <a:pt x="978" y="50502"/>
                  </a:lnTo>
                  <a:lnTo>
                    <a:pt x="4712" y="928"/>
                  </a:lnTo>
                  <a:close/>
                  <a:moveTo>
                    <a:pt x="4286" y="0"/>
                  </a:moveTo>
                  <a:cubicBezTo>
                    <a:pt x="4036" y="0"/>
                    <a:pt x="3835" y="201"/>
                    <a:pt x="3835" y="426"/>
                  </a:cubicBezTo>
                  <a:lnTo>
                    <a:pt x="26" y="50928"/>
                  </a:lnTo>
                  <a:cubicBezTo>
                    <a:pt x="1" y="51053"/>
                    <a:pt x="51" y="51179"/>
                    <a:pt x="126" y="51279"/>
                  </a:cubicBezTo>
                  <a:cubicBezTo>
                    <a:pt x="226" y="51379"/>
                    <a:pt x="351" y="51429"/>
                    <a:pt x="477" y="51429"/>
                  </a:cubicBezTo>
                  <a:lnTo>
                    <a:pt x="12632" y="51429"/>
                  </a:lnTo>
                  <a:cubicBezTo>
                    <a:pt x="12758" y="51429"/>
                    <a:pt x="12883" y="51379"/>
                    <a:pt x="12958" y="51279"/>
                  </a:cubicBezTo>
                  <a:cubicBezTo>
                    <a:pt x="13058" y="51179"/>
                    <a:pt x="13108" y="51053"/>
                    <a:pt x="13083" y="50928"/>
                  </a:cubicBezTo>
                  <a:lnTo>
                    <a:pt x="9274" y="426"/>
                  </a:lnTo>
                  <a:cubicBezTo>
                    <a:pt x="9274" y="201"/>
                    <a:pt x="9073" y="0"/>
                    <a:pt x="8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2934458" y="2406976"/>
              <a:ext cx="155114" cy="24191"/>
            </a:xfrm>
            <a:custGeom>
              <a:avLst/>
              <a:gdLst/>
              <a:ahLst/>
              <a:cxnLst/>
              <a:rect l="l" t="t" r="r" b="b"/>
              <a:pathLst>
                <a:path w="5790" h="903" extrusionOk="0">
                  <a:moveTo>
                    <a:pt x="476" y="0"/>
                  </a:moveTo>
                  <a:cubicBezTo>
                    <a:pt x="226" y="0"/>
                    <a:pt x="0" y="201"/>
                    <a:pt x="0" y="452"/>
                  </a:cubicBezTo>
                  <a:cubicBezTo>
                    <a:pt x="0" y="702"/>
                    <a:pt x="226" y="903"/>
                    <a:pt x="476" y="903"/>
                  </a:cubicBezTo>
                  <a:lnTo>
                    <a:pt x="5313" y="903"/>
                  </a:lnTo>
                  <a:cubicBezTo>
                    <a:pt x="5564" y="903"/>
                    <a:pt x="5790" y="702"/>
                    <a:pt x="5790" y="452"/>
                  </a:cubicBezTo>
                  <a:cubicBezTo>
                    <a:pt x="5790" y="201"/>
                    <a:pt x="5564" y="0"/>
                    <a:pt x="5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2922349" y="2554696"/>
              <a:ext cx="174617" cy="24191"/>
            </a:xfrm>
            <a:custGeom>
              <a:avLst/>
              <a:gdLst/>
              <a:ahLst/>
              <a:cxnLst/>
              <a:rect l="l" t="t" r="r" b="b"/>
              <a:pathLst>
                <a:path w="6518" h="903" extrusionOk="0">
                  <a:moveTo>
                    <a:pt x="452" y="0"/>
                  </a:moveTo>
                  <a:cubicBezTo>
                    <a:pt x="201" y="0"/>
                    <a:pt x="1" y="201"/>
                    <a:pt x="1" y="451"/>
                  </a:cubicBezTo>
                  <a:cubicBezTo>
                    <a:pt x="1" y="702"/>
                    <a:pt x="201" y="902"/>
                    <a:pt x="452" y="902"/>
                  </a:cubicBezTo>
                  <a:lnTo>
                    <a:pt x="6066" y="902"/>
                  </a:lnTo>
                  <a:cubicBezTo>
                    <a:pt x="6317" y="902"/>
                    <a:pt x="6517" y="702"/>
                    <a:pt x="6517" y="451"/>
                  </a:cubicBezTo>
                  <a:cubicBezTo>
                    <a:pt x="6517" y="201"/>
                    <a:pt x="6317" y="0"/>
                    <a:pt x="6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2910267" y="2702416"/>
              <a:ext cx="198782" cy="24861"/>
            </a:xfrm>
            <a:custGeom>
              <a:avLst/>
              <a:gdLst/>
              <a:ahLst/>
              <a:cxnLst/>
              <a:rect l="l" t="t" r="r" b="b"/>
              <a:pathLst>
                <a:path w="7420" h="928" extrusionOk="0">
                  <a:moveTo>
                    <a:pt x="452" y="0"/>
                  </a:moveTo>
                  <a:cubicBezTo>
                    <a:pt x="201" y="0"/>
                    <a:pt x="1" y="201"/>
                    <a:pt x="1" y="451"/>
                  </a:cubicBezTo>
                  <a:cubicBezTo>
                    <a:pt x="1" y="702"/>
                    <a:pt x="201" y="927"/>
                    <a:pt x="452" y="927"/>
                  </a:cubicBezTo>
                  <a:lnTo>
                    <a:pt x="6968" y="927"/>
                  </a:lnTo>
                  <a:cubicBezTo>
                    <a:pt x="7219" y="927"/>
                    <a:pt x="7419" y="702"/>
                    <a:pt x="7419" y="451"/>
                  </a:cubicBezTo>
                  <a:cubicBezTo>
                    <a:pt x="7419" y="201"/>
                    <a:pt x="7219" y="0"/>
                    <a:pt x="6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2896845" y="2850109"/>
              <a:ext cx="226965" cy="24888"/>
            </a:xfrm>
            <a:custGeom>
              <a:avLst/>
              <a:gdLst/>
              <a:ahLst/>
              <a:cxnLst/>
              <a:rect l="l" t="t" r="r" b="b"/>
              <a:pathLst>
                <a:path w="8472" h="929" extrusionOk="0">
                  <a:moveTo>
                    <a:pt x="452" y="1"/>
                  </a:moveTo>
                  <a:cubicBezTo>
                    <a:pt x="201" y="1"/>
                    <a:pt x="1" y="201"/>
                    <a:pt x="1" y="452"/>
                  </a:cubicBezTo>
                  <a:cubicBezTo>
                    <a:pt x="1" y="703"/>
                    <a:pt x="201" y="928"/>
                    <a:pt x="452" y="928"/>
                  </a:cubicBezTo>
                  <a:lnTo>
                    <a:pt x="8021" y="928"/>
                  </a:lnTo>
                  <a:cubicBezTo>
                    <a:pt x="8271" y="928"/>
                    <a:pt x="8472" y="703"/>
                    <a:pt x="8472" y="452"/>
                  </a:cubicBezTo>
                  <a:cubicBezTo>
                    <a:pt x="8472" y="201"/>
                    <a:pt x="8271" y="1"/>
                    <a:pt x="8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2886102" y="2997829"/>
              <a:ext cx="249120" cy="24861"/>
            </a:xfrm>
            <a:custGeom>
              <a:avLst/>
              <a:gdLst/>
              <a:ahLst/>
              <a:cxnLst/>
              <a:rect l="l" t="t" r="r" b="b"/>
              <a:pathLst>
                <a:path w="9299" h="928" extrusionOk="0">
                  <a:moveTo>
                    <a:pt x="477" y="1"/>
                  </a:moveTo>
                  <a:cubicBezTo>
                    <a:pt x="226" y="1"/>
                    <a:pt x="1" y="201"/>
                    <a:pt x="1" y="452"/>
                  </a:cubicBezTo>
                  <a:cubicBezTo>
                    <a:pt x="1" y="727"/>
                    <a:pt x="226" y="928"/>
                    <a:pt x="477" y="928"/>
                  </a:cubicBezTo>
                  <a:lnTo>
                    <a:pt x="8823" y="928"/>
                  </a:lnTo>
                  <a:cubicBezTo>
                    <a:pt x="9073" y="928"/>
                    <a:pt x="9299" y="727"/>
                    <a:pt x="9299" y="452"/>
                  </a:cubicBezTo>
                  <a:cubicBezTo>
                    <a:pt x="9299" y="201"/>
                    <a:pt x="9073" y="1"/>
                    <a:pt x="8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2873350" y="3175768"/>
              <a:ext cx="273955" cy="24191"/>
            </a:xfrm>
            <a:custGeom>
              <a:avLst/>
              <a:gdLst/>
              <a:ahLst/>
              <a:cxnLst/>
              <a:rect l="l" t="t" r="r" b="b"/>
              <a:pathLst>
                <a:path w="10226" h="903" extrusionOk="0">
                  <a:moveTo>
                    <a:pt x="451" y="0"/>
                  </a:moveTo>
                  <a:cubicBezTo>
                    <a:pt x="201" y="0"/>
                    <a:pt x="0" y="201"/>
                    <a:pt x="0" y="451"/>
                  </a:cubicBezTo>
                  <a:cubicBezTo>
                    <a:pt x="0" y="702"/>
                    <a:pt x="201" y="903"/>
                    <a:pt x="451" y="903"/>
                  </a:cubicBezTo>
                  <a:lnTo>
                    <a:pt x="9775" y="903"/>
                  </a:lnTo>
                  <a:cubicBezTo>
                    <a:pt x="10025" y="903"/>
                    <a:pt x="10226" y="702"/>
                    <a:pt x="10226" y="451"/>
                  </a:cubicBezTo>
                  <a:cubicBezTo>
                    <a:pt x="10226" y="201"/>
                    <a:pt x="10025" y="0"/>
                    <a:pt x="9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2856553" y="3385239"/>
              <a:ext cx="306210" cy="24218"/>
            </a:xfrm>
            <a:custGeom>
              <a:avLst/>
              <a:gdLst/>
              <a:ahLst/>
              <a:cxnLst/>
              <a:rect l="l" t="t" r="r" b="b"/>
              <a:pathLst>
                <a:path w="11430" h="904" extrusionOk="0">
                  <a:moveTo>
                    <a:pt x="452" y="1"/>
                  </a:moveTo>
                  <a:cubicBezTo>
                    <a:pt x="201" y="1"/>
                    <a:pt x="1" y="201"/>
                    <a:pt x="1" y="452"/>
                  </a:cubicBezTo>
                  <a:cubicBezTo>
                    <a:pt x="1" y="703"/>
                    <a:pt x="201" y="903"/>
                    <a:pt x="452" y="903"/>
                  </a:cubicBezTo>
                  <a:lnTo>
                    <a:pt x="10978" y="903"/>
                  </a:lnTo>
                  <a:cubicBezTo>
                    <a:pt x="11229" y="903"/>
                    <a:pt x="11429" y="703"/>
                    <a:pt x="11429" y="452"/>
                  </a:cubicBezTo>
                  <a:cubicBezTo>
                    <a:pt x="11429" y="201"/>
                    <a:pt x="11229" y="1"/>
                    <a:pt x="10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2995539" y="2335794"/>
              <a:ext cx="32925" cy="32925"/>
            </a:xfrm>
            <a:custGeom>
              <a:avLst/>
              <a:gdLst/>
              <a:ahLst/>
              <a:cxnLst/>
              <a:rect l="l" t="t" r="r" b="b"/>
              <a:pathLst>
                <a:path w="1229" h="1229" extrusionOk="0">
                  <a:moveTo>
                    <a:pt x="627" y="1"/>
                  </a:moveTo>
                  <a:cubicBezTo>
                    <a:pt x="276" y="1"/>
                    <a:pt x="1" y="276"/>
                    <a:pt x="1" y="627"/>
                  </a:cubicBezTo>
                  <a:cubicBezTo>
                    <a:pt x="1" y="953"/>
                    <a:pt x="276" y="1229"/>
                    <a:pt x="627" y="1229"/>
                  </a:cubicBezTo>
                  <a:cubicBezTo>
                    <a:pt x="953" y="1229"/>
                    <a:pt x="1229" y="953"/>
                    <a:pt x="1229" y="627"/>
                  </a:cubicBezTo>
                  <a:cubicBezTo>
                    <a:pt x="1229" y="276"/>
                    <a:pt x="953" y="1"/>
                    <a:pt x="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2995539" y="2475451"/>
              <a:ext cx="32925" cy="32925"/>
            </a:xfrm>
            <a:custGeom>
              <a:avLst/>
              <a:gdLst/>
              <a:ahLst/>
              <a:cxnLst/>
              <a:rect l="l" t="t" r="r" b="b"/>
              <a:pathLst>
                <a:path w="1229" h="1229" extrusionOk="0">
                  <a:moveTo>
                    <a:pt x="627" y="1"/>
                  </a:moveTo>
                  <a:cubicBezTo>
                    <a:pt x="276" y="1"/>
                    <a:pt x="1" y="276"/>
                    <a:pt x="1" y="602"/>
                  </a:cubicBezTo>
                  <a:cubicBezTo>
                    <a:pt x="1" y="953"/>
                    <a:pt x="276" y="1229"/>
                    <a:pt x="627" y="1229"/>
                  </a:cubicBezTo>
                  <a:cubicBezTo>
                    <a:pt x="953" y="1229"/>
                    <a:pt x="1229" y="953"/>
                    <a:pt x="1229" y="602"/>
                  </a:cubicBezTo>
                  <a:cubicBezTo>
                    <a:pt x="1229" y="276"/>
                    <a:pt x="953" y="1"/>
                    <a:pt x="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2995539" y="2615107"/>
              <a:ext cx="32925" cy="32255"/>
            </a:xfrm>
            <a:custGeom>
              <a:avLst/>
              <a:gdLst/>
              <a:ahLst/>
              <a:cxnLst/>
              <a:rect l="l" t="t" r="r" b="b"/>
              <a:pathLst>
                <a:path w="1229" h="1204" extrusionOk="0">
                  <a:moveTo>
                    <a:pt x="627" y="1"/>
                  </a:moveTo>
                  <a:cubicBezTo>
                    <a:pt x="276" y="1"/>
                    <a:pt x="1" y="277"/>
                    <a:pt x="1" y="602"/>
                  </a:cubicBezTo>
                  <a:cubicBezTo>
                    <a:pt x="1" y="953"/>
                    <a:pt x="276" y="1204"/>
                    <a:pt x="627" y="1204"/>
                  </a:cubicBezTo>
                  <a:cubicBezTo>
                    <a:pt x="953" y="1204"/>
                    <a:pt x="1229" y="953"/>
                    <a:pt x="1229" y="602"/>
                  </a:cubicBezTo>
                  <a:cubicBezTo>
                    <a:pt x="1229" y="277"/>
                    <a:pt x="953" y="1"/>
                    <a:pt x="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2995539" y="2766872"/>
              <a:ext cx="32925" cy="32925"/>
            </a:xfrm>
            <a:custGeom>
              <a:avLst/>
              <a:gdLst/>
              <a:ahLst/>
              <a:cxnLst/>
              <a:rect l="l" t="t" r="r" b="b"/>
              <a:pathLst>
                <a:path w="1229" h="1229" extrusionOk="0">
                  <a:moveTo>
                    <a:pt x="627" y="0"/>
                  </a:moveTo>
                  <a:cubicBezTo>
                    <a:pt x="276" y="0"/>
                    <a:pt x="1" y="276"/>
                    <a:pt x="1" y="627"/>
                  </a:cubicBezTo>
                  <a:cubicBezTo>
                    <a:pt x="1" y="952"/>
                    <a:pt x="276" y="1228"/>
                    <a:pt x="627" y="1228"/>
                  </a:cubicBezTo>
                  <a:cubicBezTo>
                    <a:pt x="953" y="1228"/>
                    <a:pt x="1229" y="952"/>
                    <a:pt x="1229" y="627"/>
                  </a:cubicBezTo>
                  <a:cubicBezTo>
                    <a:pt x="1229" y="276"/>
                    <a:pt x="95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2995539" y="2912556"/>
              <a:ext cx="32925" cy="32255"/>
            </a:xfrm>
            <a:custGeom>
              <a:avLst/>
              <a:gdLst/>
              <a:ahLst/>
              <a:cxnLst/>
              <a:rect l="l" t="t" r="r" b="b"/>
              <a:pathLst>
                <a:path w="1229" h="1204" extrusionOk="0">
                  <a:moveTo>
                    <a:pt x="627" y="1"/>
                  </a:moveTo>
                  <a:cubicBezTo>
                    <a:pt x="276" y="1"/>
                    <a:pt x="1" y="276"/>
                    <a:pt x="1" y="602"/>
                  </a:cubicBezTo>
                  <a:cubicBezTo>
                    <a:pt x="1" y="953"/>
                    <a:pt x="276" y="1204"/>
                    <a:pt x="627" y="1204"/>
                  </a:cubicBezTo>
                  <a:cubicBezTo>
                    <a:pt x="953" y="1204"/>
                    <a:pt x="1229" y="953"/>
                    <a:pt x="1229" y="602"/>
                  </a:cubicBezTo>
                  <a:cubicBezTo>
                    <a:pt x="1229" y="276"/>
                    <a:pt x="953" y="1"/>
                    <a:pt x="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2995539" y="3074368"/>
              <a:ext cx="32925" cy="32255"/>
            </a:xfrm>
            <a:custGeom>
              <a:avLst/>
              <a:gdLst/>
              <a:ahLst/>
              <a:cxnLst/>
              <a:rect l="l" t="t" r="r" b="b"/>
              <a:pathLst>
                <a:path w="1229" h="1204" extrusionOk="0">
                  <a:moveTo>
                    <a:pt x="627" y="1"/>
                  </a:moveTo>
                  <a:cubicBezTo>
                    <a:pt x="276" y="1"/>
                    <a:pt x="1" y="251"/>
                    <a:pt x="1" y="602"/>
                  </a:cubicBezTo>
                  <a:cubicBezTo>
                    <a:pt x="1" y="928"/>
                    <a:pt x="276" y="1204"/>
                    <a:pt x="627" y="1204"/>
                  </a:cubicBezTo>
                  <a:cubicBezTo>
                    <a:pt x="953" y="1204"/>
                    <a:pt x="1229" y="928"/>
                    <a:pt x="1229" y="602"/>
                  </a:cubicBezTo>
                  <a:cubicBezTo>
                    <a:pt x="1229" y="251"/>
                    <a:pt x="953" y="1"/>
                    <a:pt x="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2995539" y="3275132"/>
              <a:ext cx="32925" cy="32925"/>
            </a:xfrm>
            <a:custGeom>
              <a:avLst/>
              <a:gdLst/>
              <a:ahLst/>
              <a:cxnLst/>
              <a:rect l="l" t="t" r="r" b="b"/>
              <a:pathLst>
                <a:path w="1229" h="1229" extrusionOk="0">
                  <a:moveTo>
                    <a:pt x="627" y="1"/>
                  </a:moveTo>
                  <a:cubicBezTo>
                    <a:pt x="276" y="1"/>
                    <a:pt x="1" y="276"/>
                    <a:pt x="1" y="602"/>
                  </a:cubicBezTo>
                  <a:cubicBezTo>
                    <a:pt x="1" y="953"/>
                    <a:pt x="276" y="1229"/>
                    <a:pt x="627" y="1229"/>
                  </a:cubicBezTo>
                  <a:cubicBezTo>
                    <a:pt x="953" y="1229"/>
                    <a:pt x="1229" y="953"/>
                    <a:pt x="1229" y="602"/>
                  </a:cubicBezTo>
                  <a:cubicBezTo>
                    <a:pt x="1229" y="276"/>
                    <a:pt x="953" y="1"/>
                    <a:pt x="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2995539" y="3489988"/>
              <a:ext cx="32925" cy="32925"/>
            </a:xfrm>
            <a:custGeom>
              <a:avLst/>
              <a:gdLst/>
              <a:ahLst/>
              <a:cxnLst/>
              <a:rect l="l" t="t" r="r" b="b"/>
              <a:pathLst>
                <a:path w="1229" h="1229" extrusionOk="0">
                  <a:moveTo>
                    <a:pt x="627" y="1"/>
                  </a:moveTo>
                  <a:cubicBezTo>
                    <a:pt x="276" y="1"/>
                    <a:pt x="1" y="276"/>
                    <a:pt x="1" y="627"/>
                  </a:cubicBezTo>
                  <a:cubicBezTo>
                    <a:pt x="1" y="953"/>
                    <a:pt x="276" y="1229"/>
                    <a:pt x="627" y="1229"/>
                  </a:cubicBezTo>
                  <a:cubicBezTo>
                    <a:pt x="953" y="1229"/>
                    <a:pt x="1229" y="953"/>
                    <a:pt x="1229" y="627"/>
                  </a:cubicBezTo>
                  <a:cubicBezTo>
                    <a:pt x="1229" y="276"/>
                    <a:pt x="953" y="1"/>
                    <a:pt x="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2945201" y="2286796"/>
              <a:ext cx="133629" cy="128271"/>
            </a:xfrm>
            <a:custGeom>
              <a:avLst/>
              <a:gdLst/>
              <a:ahLst/>
              <a:cxnLst/>
              <a:rect l="l" t="t" r="r" b="b"/>
              <a:pathLst>
                <a:path w="4988" h="4788" extrusionOk="0">
                  <a:moveTo>
                    <a:pt x="251" y="0"/>
                  </a:moveTo>
                  <a:lnTo>
                    <a:pt x="0" y="276"/>
                  </a:lnTo>
                  <a:lnTo>
                    <a:pt x="4737" y="4787"/>
                  </a:lnTo>
                  <a:lnTo>
                    <a:pt x="4988" y="4537"/>
                  </a:lnTo>
                  <a:lnTo>
                    <a:pt x="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2945201" y="2286796"/>
              <a:ext cx="133629" cy="128271"/>
            </a:xfrm>
            <a:custGeom>
              <a:avLst/>
              <a:gdLst/>
              <a:ahLst/>
              <a:cxnLst/>
              <a:rect l="l" t="t" r="r" b="b"/>
              <a:pathLst>
                <a:path w="4988" h="4788" extrusionOk="0">
                  <a:moveTo>
                    <a:pt x="4737" y="0"/>
                  </a:moveTo>
                  <a:lnTo>
                    <a:pt x="0" y="4537"/>
                  </a:lnTo>
                  <a:lnTo>
                    <a:pt x="251" y="4787"/>
                  </a:lnTo>
                  <a:lnTo>
                    <a:pt x="4988" y="276"/>
                  </a:lnTo>
                  <a:lnTo>
                    <a:pt x="4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2934458" y="2420397"/>
              <a:ext cx="147720" cy="141692"/>
            </a:xfrm>
            <a:custGeom>
              <a:avLst/>
              <a:gdLst/>
              <a:ahLst/>
              <a:cxnLst/>
              <a:rect l="l" t="t" r="r" b="b"/>
              <a:pathLst>
                <a:path w="5514" h="5289" extrusionOk="0">
                  <a:moveTo>
                    <a:pt x="276" y="1"/>
                  </a:moveTo>
                  <a:lnTo>
                    <a:pt x="0" y="276"/>
                  </a:lnTo>
                  <a:lnTo>
                    <a:pt x="5213" y="5289"/>
                  </a:lnTo>
                  <a:lnTo>
                    <a:pt x="5514" y="4988"/>
                  </a:lnTo>
                  <a:lnTo>
                    <a:pt x="2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2934458" y="2420397"/>
              <a:ext cx="147720" cy="141692"/>
            </a:xfrm>
            <a:custGeom>
              <a:avLst/>
              <a:gdLst/>
              <a:ahLst/>
              <a:cxnLst/>
              <a:rect l="l" t="t" r="r" b="b"/>
              <a:pathLst>
                <a:path w="5514" h="5289" extrusionOk="0">
                  <a:moveTo>
                    <a:pt x="5213" y="1"/>
                  </a:moveTo>
                  <a:lnTo>
                    <a:pt x="0" y="4988"/>
                  </a:lnTo>
                  <a:lnTo>
                    <a:pt x="276" y="5289"/>
                  </a:lnTo>
                  <a:lnTo>
                    <a:pt x="5514" y="276"/>
                  </a:lnTo>
                  <a:lnTo>
                    <a:pt x="52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2927734" y="2566108"/>
              <a:ext cx="169232" cy="143702"/>
            </a:xfrm>
            <a:custGeom>
              <a:avLst/>
              <a:gdLst/>
              <a:ahLst/>
              <a:cxnLst/>
              <a:rect l="l" t="t" r="r" b="b"/>
              <a:pathLst>
                <a:path w="6317" h="5364" extrusionOk="0">
                  <a:moveTo>
                    <a:pt x="301" y="0"/>
                  </a:moveTo>
                  <a:lnTo>
                    <a:pt x="0" y="351"/>
                  </a:lnTo>
                  <a:lnTo>
                    <a:pt x="6015" y="5364"/>
                  </a:lnTo>
                  <a:lnTo>
                    <a:pt x="6316" y="5038"/>
                  </a:lnTo>
                  <a:lnTo>
                    <a:pt x="3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2919670" y="2566108"/>
              <a:ext cx="168563" cy="143702"/>
            </a:xfrm>
            <a:custGeom>
              <a:avLst/>
              <a:gdLst/>
              <a:ahLst/>
              <a:cxnLst/>
              <a:rect l="l" t="t" r="r" b="b"/>
              <a:pathLst>
                <a:path w="6292" h="5364" extrusionOk="0">
                  <a:moveTo>
                    <a:pt x="6016" y="0"/>
                  </a:moveTo>
                  <a:lnTo>
                    <a:pt x="1" y="5038"/>
                  </a:lnTo>
                  <a:lnTo>
                    <a:pt x="276" y="5364"/>
                  </a:lnTo>
                  <a:lnTo>
                    <a:pt x="6291" y="351"/>
                  </a:lnTo>
                  <a:lnTo>
                    <a:pt x="60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2901533" y="2715168"/>
              <a:ext cx="203470" cy="151765"/>
            </a:xfrm>
            <a:custGeom>
              <a:avLst/>
              <a:gdLst/>
              <a:ahLst/>
              <a:cxnLst/>
              <a:rect l="l" t="t" r="r" b="b"/>
              <a:pathLst>
                <a:path w="7595" h="5665" extrusionOk="0">
                  <a:moveTo>
                    <a:pt x="7344" y="0"/>
                  </a:moveTo>
                  <a:lnTo>
                    <a:pt x="1" y="5314"/>
                  </a:lnTo>
                  <a:lnTo>
                    <a:pt x="252" y="5664"/>
                  </a:lnTo>
                  <a:lnTo>
                    <a:pt x="7595" y="351"/>
                  </a:lnTo>
                  <a:lnTo>
                    <a:pt x="73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2915651" y="2715837"/>
              <a:ext cx="197416" cy="145711"/>
            </a:xfrm>
            <a:custGeom>
              <a:avLst/>
              <a:gdLst/>
              <a:ahLst/>
              <a:cxnLst/>
              <a:rect l="l" t="t" r="r" b="b"/>
              <a:pathLst>
                <a:path w="7369" h="5439" extrusionOk="0">
                  <a:moveTo>
                    <a:pt x="251" y="0"/>
                  </a:moveTo>
                  <a:lnTo>
                    <a:pt x="0" y="376"/>
                  </a:lnTo>
                  <a:lnTo>
                    <a:pt x="7118" y="5439"/>
                  </a:lnTo>
                  <a:lnTo>
                    <a:pt x="7369" y="5088"/>
                  </a:lnTo>
                  <a:lnTo>
                    <a:pt x="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2892157" y="2862888"/>
              <a:ext cx="222920" cy="150426"/>
            </a:xfrm>
            <a:custGeom>
              <a:avLst/>
              <a:gdLst/>
              <a:ahLst/>
              <a:cxnLst/>
              <a:rect l="l" t="t" r="r" b="b"/>
              <a:pathLst>
                <a:path w="8321" h="5615" extrusionOk="0">
                  <a:moveTo>
                    <a:pt x="8070" y="0"/>
                  </a:moveTo>
                  <a:lnTo>
                    <a:pt x="0" y="5238"/>
                  </a:lnTo>
                  <a:lnTo>
                    <a:pt x="251" y="5614"/>
                  </a:lnTo>
                  <a:lnTo>
                    <a:pt x="8321" y="351"/>
                  </a:lnTo>
                  <a:lnTo>
                    <a:pt x="80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2903569" y="2862888"/>
              <a:ext cx="222250" cy="147720"/>
            </a:xfrm>
            <a:custGeom>
              <a:avLst/>
              <a:gdLst/>
              <a:ahLst/>
              <a:cxnLst/>
              <a:rect l="l" t="t" r="r" b="b"/>
              <a:pathLst>
                <a:path w="8296" h="5514" extrusionOk="0">
                  <a:moveTo>
                    <a:pt x="251" y="0"/>
                  </a:moveTo>
                  <a:lnTo>
                    <a:pt x="0" y="376"/>
                  </a:lnTo>
                  <a:lnTo>
                    <a:pt x="8045" y="5514"/>
                  </a:lnTo>
                  <a:lnTo>
                    <a:pt x="8296" y="5138"/>
                  </a:lnTo>
                  <a:lnTo>
                    <a:pt x="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2882084" y="3011920"/>
              <a:ext cx="240387" cy="173278"/>
            </a:xfrm>
            <a:custGeom>
              <a:avLst/>
              <a:gdLst/>
              <a:ahLst/>
              <a:cxnLst/>
              <a:rect l="l" t="t" r="r" b="b"/>
              <a:pathLst>
                <a:path w="8973" h="6468" extrusionOk="0">
                  <a:moveTo>
                    <a:pt x="8722" y="1"/>
                  </a:moveTo>
                  <a:lnTo>
                    <a:pt x="0" y="6116"/>
                  </a:lnTo>
                  <a:lnTo>
                    <a:pt x="251" y="6467"/>
                  </a:lnTo>
                  <a:lnTo>
                    <a:pt x="8973" y="352"/>
                  </a:lnTo>
                  <a:lnTo>
                    <a:pt x="87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2896175" y="3010581"/>
              <a:ext cx="239717" cy="178636"/>
            </a:xfrm>
            <a:custGeom>
              <a:avLst/>
              <a:gdLst/>
              <a:ahLst/>
              <a:cxnLst/>
              <a:rect l="l" t="t" r="r" b="b"/>
              <a:pathLst>
                <a:path w="8948" h="6668" extrusionOk="0">
                  <a:moveTo>
                    <a:pt x="251" y="1"/>
                  </a:moveTo>
                  <a:lnTo>
                    <a:pt x="0" y="352"/>
                  </a:lnTo>
                  <a:lnTo>
                    <a:pt x="8672" y="6668"/>
                  </a:lnTo>
                  <a:lnTo>
                    <a:pt x="8948" y="6317"/>
                  </a:lnTo>
                  <a:lnTo>
                    <a:pt x="2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2865956" y="3191199"/>
              <a:ext cx="269936" cy="203470"/>
            </a:xfrm>
            <a:custGeom>
              <a:avLst/>
              <a:gdLst/>
              <a:ahLst/>
              <a:cxnLst/>
              <a:rect l="l" t="t" r="r" b="b"/>
              <a:pathLst>
                <a:path w="10076" h="7595" extrusionOk="0">
                  <a:moveTo>
                    <a:pt x="9800" y="1"/>
                  </a:moveTo>
                  <a:lnTo>
                    <a:pt x="1" y="7219"/>
                  </a:lnTo>
                  <a:lnTo>
                    <a:pt x="251" y="7595"/>
                  </a:lnTo>
                  <a:lnTo>
                    <a:pt x="10076" y="352"/>
                  </a:lnTo>
                  <a:lnTo>
                    <a:pt x="98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2881414" y="3189860"/>
              <a:ext cx="269266" cy="206149"/>
            </a:xfrm>
            <a:custGeom>
              <a:avLst/>
              <a:gdLst/>
              <a:ahLst/>
              <a:cxnLst/>
              <a:rect l="l" t="t" r="r" b="b"/>
              <a:pathLst>
                <a:path w="10051" h="7695" extrusionOk="0">
                  <a:moveTo>
                    <a:pt x="276" y="1"/>
                  </a:moveTo>
                  <a:lnTo>
                    <a:pt x="0" y="377"/>
                  </a:lnTo>
                  <a:lnTo>
                    <a:pt x="9800" y="7695"/>
                  </a:lnTo>
                  <a:lnTo>
                    <a:pt x="10050" y="7344"/>
                  </a:lnTo>
                  <a:lnTo>
                    <a:pt x="2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2847819" y="3400697"/>
              <a:ext cx="305540" cy="209498"/>
            </a:xfrm>
            <a:custGeom>
              <a:avLst/>
              <a:gdLst/>
              <a:ahLst/>
              <a:cxnLst/>
              <a:rect l="l" t="t" r="r" b="b"/>
              <a:pathLst>
                <a:path w="11405" h="7820" extrusionOk="0">
                  <a:moveTo>
                    <a:pt x="11154" y="0"/>
                  </a:moveTo>
                  <a:lnTo>
                    <a:pt x="1" y="7469"/>
                  </a:lnTo>
                  <a:lnTo>
                    <a:pt x="252" y="7820"/>
                  </a:lnTo>
                  <a:lnTo>
                    <a:pt x="11404" y="376"/>
                  </a:lnTo>
                  <a:lnTo>
                    <a:pt x="111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2864617" y="3396652"/>
              <a:ext cx="302164" cy="210864"/>
            </a:xfrm>
            <a:custGeom>
              <a:avLst/>
              <a:gdLst/>
              <a:ahLst/>
              <a:cxnLst/>
              <a:rect l="l" t="t" r="r" b="b"/>
              <a:pathLst>
                <a:path w="11279" h="7871" extrusionOk="0">
                  <a:moveTo>
                    <a:pt x="251" y="1"/>
                  </a:moveTo>
                  <a:lnTo>
                    <a:pt x="0" y="377"/>
                  </a:lnTo>
                  <a:lnTo>
                    <a:pt x="11028" y="7871"/>
                  </a:lnTo>
                  <a:lnTo>
                    <a:pt x="11279" y="7495"/>
                  </a:lnTo>
                  <a:lnTo>
                    <a:pt x="2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2983457" y="2118260"/>
              <a:ext cx="69199" cy="112143"/>
            </a:xfrm>
            <a:custGeom>
              <a:avLst/>
              <a:gdLst/>
              <a:ahLst/>
              <a:cxnLst/>
              <a:rect l="l" t="t" r="r" b="b"/>
              <a:pathLst>
                <a:path w="2583" h="4186" extrusionOk="0">
                  <a:moveTo>
                    <a:pt x="1429" y="0"/>
                  </a:moveTo>
                  <a:cubicBezTo>
                    <a:pt x="1279" y="1178"/>
                    <a:pt x="1" y="2331"/>
                    <a:pt x="51" y="3158"/>
                  </a:cubicBezTo>
                  <a:cubicBezTo>
                    <a:pt x="76" y="3710"/>
                    <a:pt x="502" y="4186"/>
                    <a:pt x="1053" y="4186"/>
                  </a:cubicBezTo>
                  <a:cubicBezTo>
                    <a:pt x="1605" y="4186"/>
                    <a:pt x="2031" y="3910"/>
                    <a:pt x="2281" y="3409"/>
                  </a:cubicBezTo>
                  <a:cubicBezTo>
                    <a:pt x="2582" y="2858"/>
                    <a:pt x="2482" y="1680"/>
                    <a:pt x="1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2996879" y="2164580"/>
              <a:ext cx="40989" cy="65823"/>
            </a:xfrm>
            <a:custGeom>
              <a:avLst/>
              <a:gdLst/>
              <a:ahLst/>
              <a:cxnLst/>
              <a:rect l="l" t="t" r="r" b="b"/>
              <a:pathLst>
                <a:path w="1530" h="2457" extrusionOk="0">
                  <a:moveTo>
                    <a:pt x="853" y="1"/>
                  </a:moveTo>
                  <a:cubicBezTo>
                    <a:pt x="753" y="677"/>
                    <a:pt x="1" y="1379"/>
                    <a:pt x="26" y="1855"/>
                  </a:cubicBezTo>
                  <a:cubicBezTo>
                    <a:pt x="51" y="2181"/>
                    <a:pt x="302" y="2457"/>
                    <a:pt x="627" y="2457"/>
                  </a:cubicBezTo>
                  <a:cubicBezTo>
                    <a:pt x="953" y="2457"/>
                    <a:pt x="1204" y="2281"/>
                    <a:pt x="1354" y="2006"/>
                  </a:cubicBezTo>
                  <a:cubicBezTo>
                    <a:pt x="1530" y="1680"/>
                    <a:pt x="1480" y="978"/>
                    <a:pt x="853"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2133437" y="3908957"/>
              <a:ext cx="278000" cy="488837"/>
            </a:xfrm>
            <a:custGeom>
              <a:avLst/>
              <a:gdLst/>
              <a:ahLst/>
              <a:cxnLst/>
              <a:rect l="l" t="t" r="r" b="b"/>
              <a:pathLst>
                <a:path w="10377" h="18247" extrusionOk="0">
                  <a:moveTo>
                    <a:pt x="0" y="1"/>
                  </a:moveTo>
                  <a:lnTo>
                    <a:pt x="0" y="18247"/>
                  </a:lnTo>
                  <a:lnTo>
                    <a:pt x="10376" y="18247"/>
                  </a:lnTo>
                  <a:lnTo>
                    <a:pt x="10376" y="1"/>
                  </a:lnTo>
                  <a:close/>
                </a:path>
              </a:pathLst>
            </a:custGeom>
            <a:solidFill>
              <a:srgbClr val="3C425A">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3330602" y="3908957"/>
              <a:ext cx="278000" cy="488837"/>
            </a:xfrm>
            <a:custGeom>
              <a:avLst/>
              <a:gdLst/>
              <a:ahLst/>
              <a:cxnLst/>
              <a:rect l="l" t="t" r="r" b="b"/>
              <a:pathLst>
                <a:path w="10377" h="18247" extrusionOk="0">
                  <a:moveTo>
                    <a:pt x="0" y="1"/>
                  </a:moveTo>
                  <a:lnTo>
                    <a:pt x="0" y="18247"/>
                  </a:lnTo>
                  <a:lnTo>
                    <a:pt x="10376" y="18247"/>
                  </a:lnTo>
                  <a:lnTo>
                    <a:pt x="10376" y="1"/>
                  </a:lnTo>
                  <a:close/>
                </a:path>
              </a:pathLst>
            </a:custGeom>
            <a:solidFill>
              <a:srgbClr val="3C425A">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2133437" y="3992890"/>
              <a:ext cx="278000" cy="321641"/>
            </a:xfrm>
            <a:custGeom>
              <a:avLst/>
              <a:gdLst/>
              <a:ahLst/>
              <a:cxnLst/>
              <a:rect l="l" t="t" r="r" b="b"/>
              <a:pathLst>
                <a:path w="10377" h="12006" extrusionOk="0">
                  <a:moveTo>
                    <a:pt x="0" y="1"/>
                  </a:moveTo>
                  <a:lnTo>
                    <a:pt x="0" y="12006"/>
                  </a:lnTo>
                  <a:lnTo>
                    <a:pt x="10376" y="12006"/>
                  </a:lnTo>
                  <a:lnTo>
                    <a:pt x="10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3330602" y="3992890"/>
              <a:ext cx="278000" cy="321641"/>
            </a:xfrm>
            <a:custGeom>
              <a:avLst/>
              <a:gdLst/>
              <a:ahLst/>
              <a:cxnLst/>
              <a:rect l="l" t="t" r="r" b="b"/>
              <a:pathLst>
                <a:path w="10377" h="12006" extrusionOk="0">
                  <a:moveTo>
                    <a:pt x="0" y="1"/>
                  </a:moveTo>
                  <a:lnTo>
                    <a:pt x="0" y="12006"/>
                  </a:lnTo>
                  <a:lnTo>
                    <a:pt x="10376" y="12006"/>
                  </a:lnTo>
                  <a:lnTo>
                    <a:pt x="10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2767262" y="3625626"/>
              <a:ext cx="482783" cy="139683"/>
            </a:xfrm>
            <a:custGeom>
              <a:avLst/>
              <a:gdLst/>
              <a:ahLst/>
              <a:cxnLst/>
              <a:rect l="l" t="t" r="r" b="b"/>
              <a:pathLst>
                <a:path w="18021" h="5214" extrusionOk="0">
                  <a:moveTo>
                    <a:pt x="2030" y="0"/>
                  </a:moveTo>
                  <a:cubicBezTo>
                    <a:pt x="903" y="0"/>
                    <a:pt x="0" y="903"/>
                    <a:pt x="0" y="2030"/>
                  </a:cubicBezTo>
                  <a:lnTo>
                    <a:pt x="0" y="5213"/>
                  </a:lnTo>
                  <a:lnTo>
                    <a:pt x="18021" y="5213"/>
                  </a:lnTo>
                  <a:lnTo>
                    <a:pt x="18021" y="2030"/>
                  </a:lnTo>
                  <a:cubicBezTo>
                    <a:pt x="18021" y="903"/>
                    <a:pt x="17118" y="0"/>
                    <a:pt x="15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3315144" y="2768212"/>
              <a:ext cx="144398" cy="238377"/>
            </a:xfrm>
            <a:custGeom>
              <a:avLst/>
              <a:gdLst/>
              <a:ahLst/>
              <a:cxnLst/>
              <a:rect l="l" t="t" r="r" b="b"/>
              <a:pathLst>
                <a:path w="5390" h="8898" extrusionOk="0">
                  <a:moveTo>
                    <a:pt x="1028" y="0"/>
                  </a:moveTo>
                  <a:cubicBezTo>
                    <a:pt x="452" y="0"/>
                    <a:pt x="1" y="451"/>
                    <a:pt x="1" y="1028"/>
                  </a:cubicBezTo>
                  <a:lnTo>
                    <a:pt x="1" y="7870"/>
                  </a:lnTo>
                  <a:cubicBezTo>
                    <a:pt x="1" y="8446"/>
                    <a:pt x="452" y="8897"/>
                    <a:pt x="1028" y="8897"/>
                  </a:cubicBezTo>
                  <a:lnTo>
                    <a:pt x="4362" y="8897"/>
                  </a:lnTo>
                  <a:cubicBezTo>
                    <a:pt x="4913" y="8897"/>
                    <a:pt x="5389" y="8446"/>
                    <a:pt x="5389" y="7870"/>
                  </a:cubicBezTo>
                  <a:lnTo>
                    <a:pt x="5389" y="1028"/>
                  </a:lnTo>
                  <a:cubicBezTo>
                    <a:pt x="5389" y="451"/>
                    <a:pt x="4913" y="0"/>
                    <a:pt x="43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3292989" y="2819890"/>
              <a:ext cx="184663" cy="28237"/>
            </a:xfrm>
            <a:custGeom>
              <a:avLst/>
              <a:gdLst/>
              <a:ahLst/>
              <a:cxnLst/>
              <a:rect l="l" t="t" r="r" b="b"/>
              <a:pathLst>
                <a:path w="6893" h="1054" extrusionOk="0">
                  <a:moveTo>
                    <a:pt x="552" y="1"/>
                  </a:moveTo>
                  <a:cubicBezTo>
                    <a:pt x="251" y="1"/>
                    <a:pt x="1" y="227"/>
                    <a:pt x="1" y="527"/>
                  </a:cubicBezTo>
                  <a:cubicBezTo>
                    <a:pt x="1" y="828"/>
                    <a:pt x="251" y="1054"/>
                    <a:pt x="552" y="1054"/>
                  </a:cubicBezTo>
                  <a:lnTo>
                    <a:pt x="6341" y="1054"/>
                  </a:lnTo>
                  <a:cubicBezTo>
                    <a:pt x="6642" y="1054"/>
                    <a:pt x="6893" y="828"/>
                    <a:pt x="6893" y="527"/>
                  </a:cubicBezTo>
                  <a:cubicBezTo>
                    <a:pt x="6893" y="227"/>
                    <a:pt x="6642" y="1"/>
                    <a:pt x="6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3292989" y="2917941"/>
              <a:ext cx="184663" cy="28880"/>
            </a:xfrm>
            <a:custGeom>
              <a:avLst/>
              <a:gdLst/>
              <a:ahLst/>
              <a:cxnLst/>
              <a:rect l="l" t="t" r="r" b="b"/>
              <a:pathLst>
                <a:path w="6893" h="1078" extrusionOk="0">
                  <a:moveTo>
                    <a:pt x="552" y="0"/>
                  </a:moveTo>
                  <a:cubicBezTo>
                    <a:pt x="251" y="0"/>
                    <a:pt x="1" y="251"/>
                    <a:pt x="1" y="552"/>
                  </a:cubicBezTo>
                  <a:cubicBezTo>
                    <a:pt x="1" y="852"/>
                    <a:pt x="251" y="1078"/>
                    <a:pt x="552" y="1078"/>
                  </a:cubicBezTo>
                  <a:lnTo>
                    <a:pt x="6341" y="1078"/>
                  </a:lnTo>
                  <a:cubicBezTo>
                    <a:pt x="6642" y="1078"/>
                    <a:pt x="6893" y="852"/>
                    <a:pt x="6893" y="552"/>
                  </a:cubicBezTo>
                  <a:cubicBezTo>
                    <a:pt x="6893" y="251"/>
                    <a:pt x="6642" y="0"/>
                    <a:pt x="6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3281576" y="3027378"/>
              <a:ext cx="314916" cy="39649"/>
            </a:xfrm>
            <a:custGeom>
              <a:avLst/>
              <a:gdLst/>
              <a:ahLst/>
              <a:cxnLst/>
              <a:rect l="l" t="t" r="r" b="b"/>
              <a:pathLst>
                <a:path w="11755" h="1480" extrusionOk="0">
                  <a:moveTo>
                    <a:pt x="727" y="0"/>
                  </a:moveTo>
                  <a:cubicBezTo>
                    <a:pt x="326" y="0"/>
                    <a:pt x="0" y="351"/>
                    <a:pt x="0" y="752"/>
                  </a:cubicBezTo>
                  <a:cubicBezTo>
                    <a:pt x="0" y="1153"/>
                    <a:pt x="326" y="1479"/>
                    <a:pt x="727" y="1479"/>
                  </a:cubicBezTo>
                  <a:lnTo>
                    <a:pt x="11028" y="1479"/>
                  </a:lnTo>
                  <a:cubicBezTo>
                    <a:pt x="11429" y="1479"/>
                    <a:pt x="11755" y="1153"/>
                    <a:pt x="11755" y="752"/>
                  </a:cubicBezTo>
                  <a:cubicBezTo>
                    <a:pt x="11755" y="351"/>
                    <a:pt x="11429" y="0"/>
                    <a:pt x="11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3281576" y="3359065"/>
              <a:ext cx="314916" cy="38979"/>
            </a:xfrm>
            <a:custGeom>
              <a:avLst/>
              <a:gdLst/>
              <a:ahLst/>
              <a:cxnLst/>
              <a:rect l="l" t="t" r="r" b="b"/>
              <a:pathLst>
                <a:path w="11755" h="1455" extrusionOk="0">
                  <a:moveTo>
                    <a:pt x="727" y="0"/>
                  </a:moveTo>
                  <a:cubicBezTo>
                    <a:pt x="326" y="0"/>
                    <a:pt x="0" y="326"/>
                    <a:pt x="0" y="727"/>
                  </a:cubicBezTo>
                  <a:cubicBezTo>
                    <a:pt x="0" y="1128"/>
                    <a:pt x="326" y="1454"/>
                    <a:pt x="727" y="1454"/>
                  </a:cubicBezTo>
                  <a:lnTo>
                    <a:pt x="11028" y="1454"/>
                  </a:lnTo>
                  <a:cubicBezTo>
                    <a:pt x="11429" y="1454"/>
                    <a:pt x="11755" y="1128"/>
                    <a:pt x="11755" y="727"/>
                  </a:cubicBezTo>
                  <a:cubicBezTo>
                    <a:pt x="11755" y="326"/>
                    <a:pt x="11429" y="0"/>
                    <a:pt x="11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4182631" y="3608159"/>
              <a:ext cx="77932" cy="100757"/>
            </a:xfrm>
            <a:custGeom>
              <a:avLst/>
              <a:gdLst/>
              <a:ahLst/>
              <a:cxnLst/>
              <a:rect l="l" t="t" r="r" b="b"/>
              <a:pathLst>
                <a:path w="2909" h="3761" extrusionOk="0">
                  <a:moveTo>
                    <a:pt x="51" y="1"/>
                  </a:moveTo>
                  <a:lnTo>
                    <a:pt x="1" y="151"/>
                  </a:lnTo>
                  <a:lnTo>
                    <a:pt x="2708" y="1154"/>
                  </a:lnTo>
                  <a:lnTo>
                    <a:pt x="2733" y="1204"/>
                  </a:lnTo>
                  <a:lnTo>
                    <a:pt x="1078" y="3660"/>
                  </a:lnTo>
                  <a:lnTo>
                    <a:pt x="1229" y="3760"/>
                  </a:lnTo>
                  <a:lnTo>
                    <a:pt x="2908" y="1229"/>
                  </a:lnTo>
                  <a:lnTo>
                    <a:pt x="2858" y="1028"/>
                  </a:lnTo>
                  <a:lnTo>
                    <a:pt x="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4180622" y="3607489"/>
              <a:ext cx="35604" cy="98721"/>
            </a:xfrm>
            <a:custGeom>
              <a:avLst/>
              <a:gdLst/>
              <a:ahLst/>
              <a:cxnLst/>
              <a:rect l="l" t="t" r="r" b="b"/>
              <a:pathLst>
                <a:path w="1329" h="3685" extrusionOk="0">
                  <a:moveTo>
                    <a:pt x="176" y="1"/>
                  </a:moveTo>
                  <a:lnTo>
                    <a:pt x="1" y="51"/>
                  </a:lnTo>
                  <a:lnTo>
                    <a:pt x="1179" y="3685"/>
                  </a:lnTo>
                  <a:lnTo>
                    <a:pt x="1329" y="363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4240390" y="3588013"/>
              <a:ext cx="34934" cy="98748"/>
            </a:xfrm>
            <a:custGeom>
              <a:avLst/>
              <a:gdLst/>
              <a:ahLst/>
              <a:cxnLst/>
              <a:rect l="l" t="t" r="r" b="b"/>
              <a:pathLst>
                <a:path w="1304" h="3686" extrusionOk="0">
                  <a:moveTo>
                    <a:pt x="151" y="1"/>
                  </a:moveTo>
                  <a:lnTo>
                    <a:pt x="0" y="51"/>
                  </a:lnTo>
                  <a:lnTo>
                    <a:pt x="1153" y="3685"/>
                  </a:lnTo>
                  <a:lnTo>
                    <a:pt x="1303" y="3635"/>
                  </a:lnTo>
                  <a:lnTo>
                    <a:pt x="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4123559" y="3626965"/>
              <a:ext cx="77905" cy="100730"/>
            </a:xfrm>
            <a:custGeom>
              <a:avLst/>
              <a:gdLst/>
              <a:ahLst/>
              <a:cxnLst/>
              <a:rect l="l" t="t" r="r" b="b"/>
              <a:pathLst>
                <a:path w="2908" h="3760" extrusionOk="0">
                  <a:moveTo>
                    <a:pt x="50" y="0"/>
                  </a:moveTo>
                  <a:lnTo>
                    <a:pt x="0" y="151"/>
                  </a:lnTo>
                  <a:lnTo>
                    <a:pt x="2707" y="1178"/>
                  </a:lnTo>
                  <a:lnTo>
                    <a:pt x="2732" y="1203"/>
                  </a:lnTo>
                  <a:lnTo>
                    <a:pt x="1078" y="3685"/>
                  </a:lnTo>
                  <a:lnTo>
                    <a:pt x="1228" y="3760"/>
                  </a:lnTo>
                  <a:lnTo>
                    <a:pt x="2882" y="1279"/>
                  </a:lnTo>
                  <a:lnTo>
                    <a:pt x="2908" y="1229"/>
                  </a:lnTo>
                  <a:lnTo>
                    <a:pt x="2857" y="1053"/>
                  </a:lnTo>
                  <a:lnTo>
                    <a:pt x="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4121550" y="3626296"/>
              <a:ext cx="35604" cy="98721"/>
            </a:xfrm>
            <a:custGeom>
              <a:avLst/>
              <a:gdLst/>
              <a:ahLst/>
              <a:cxnLst/>
              <a:rect l="l" t="t" r="r" b="b"/>
              <a:pathLst>
                <a:path w="1329" h="3685" extrusionOk="0">
                  <a:moveTo>
                    <a:pt x="175" y="0"/>
                  </a:moveTo>
                  <a:lnTo>
                    <a:pt x="0" y="51"/>
                  </a:lnTo>
                  <a:lnTo>
                    <a:pt x="1178" y="3685"/>
                  </a:lnTo>
                  <a:lnTo>
                    <a:pt x="1328" y="3635"/>
                  </a:lnTo>
                  <a:lnTo>
                    <a:pt x="1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4064460" y="3646442"/>
              <a:ext cx="77905" cy="100730"/>
            </a:xfrm>
            <a:custGeom>
              <a:avLst/>
              <a:gdLst/>
              <a:ahLst/>
              <a:cxnLst/>
              <a:rect l="l" t="t" r="r" b="b"/>
              <a:pathLst>
                <a:path w="2908" h="3760" extrusionOk="0">
                  <a:moveTo>
                    <a:pt x="51" y="0"/>
                  </a:moveTo>
                  <a:lnTo>
                    <a:pt x="1" y="151"/>
                  </a:lnTo>
                  <a:lnTo>
                    <a:pt x="2707" y="1153"/>
                  </a:lnTo>
                  <a:lnTo>
                    <a:pt x="2733" y="1203"/>
                  </a:lnTo>
                  <a:lnTo>
                    <a:pt x="1078" y="3659"/>
                  </a:lnTo>
                  <a:lnTo>
                    <a:pt x="1229" y="3760"/>
                  </a:lnTo>
                  <a:lnTo>
                    <a:pt x="2908" y="1228"/>
                  </a:lnTo>
                  <a:lnTo>
                    <a:pt x="2858" y="1028"/>
                  </a:lnTo>
                  <a:lnTo>
                    <a:pt x="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4062451" y="3645102"/>
              <a:ext cx="35604" cy="98721"/>
            </a:xfrm>
            <a:custGeom>
              <a:avLst/>
              <a:gdLst/>
              <a:ahLst/>
              <a:cxnLst/>
              <a:rect l="l" t="t" r="r" b="b"/>
              <a:pathLst>
                <a:path w="1329" h="3685" extrusionOk="0">
                  <a:moveTo>
                    <a:pt x="176" y="0"/>
                  </a:moveTo>
                  <a:lnTo>
                    <a:pt x="1" y="50"/>
                  </a:lnTo>
                  <a:lnTo>
                    <a:pt x="1178" y="3684"/>
                  </a:lnTo>
                  <a:lnTo>
                    <a:pt x="1329" y="363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4005388" y="3665248"/>
              <a:ext cx="77905" cy="100730"/>
            </a:xfrm>
            <a:custGeom>
              <a:avLst/>
              <a:gdLst/>
              <a:ahLst/>
              <a:cxnLst/>
              <a:rect l="l" t="t" r="r" b="b"/>
              <a:pathLst>
                <a:path w="2908" h="3760" extrusionOk="0">
                  <a:moveTo>
                    <a:pt x="50" y="0"/>
                  </a:moveTo>
                  <a:lnTo>
                    <a:pt x="0" y="150"/>
                  </a:lnTo>
                  <a:lnTo>
                    <a:pt x="2707" y="1153"/>
                  </a:lnTo>
                  <a:lnTo>
                    <a:pt x="2732" y="1203"/>
                  </a:lnTo>
                  <a:lnTo>
                    <a:pt x="1078" y="3659"/>
                  </a:lnTo>
                  <a:lnTo>
                    <a:pt x="1228" y="3759"/>
                  </a:lnTo>
                  <a:lnTo>
                    <a:pt x="2907" y="1228"/>
                  </a:lnTo>
                  <a:lnTo>
                    <a:pt x="2857" y="1028"/>
                  </a:lnTo>
                  <a:lnTo>
                    <a:pt x="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4003352" y="3664552"/>
              <a:ext cx="35631" cy="98748"/>
            </a:xfrm>
            <a:custGeom>
              <a:avLst/>
              <a:gdLst/>
              <a:ahLst/>
              <a:cxnLst/>
              <a:rect l="l" t="t" r="r" b="b"/>
              <a:pathLst>
                <a:path w="1330" h="3686" extrusionOk="0">
                  <a:moveTo>
                    <a:pt x="176" y="1"/>
                  </a:moveTo>
                  <a:lnTo>
                    <a:pt x="1" y="51"/>
                  </a:lnTo>
                  <a:lnTo>
                    <a:pt x="1179" y="3685"/>
                  </a:lnTo>
                  <a:lnTo>
                    <a:pt x="1329" y="363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3946290" y="3684028"/>
              <a:ext cx="77905" cy="100757"/>
            </a:xfrm>
            <a:custGeom>
              <a:avLst/>
              <a:gdLst/>
              <a:ahLst/>
              <a:cxnLst/>
              <a:rect l="l" t="t" r="r" b="b"/>
              <a:pathLst>
                <a:path w="2908" h="3761" extrusionOk="0">
                  <a:moveTo>
                    <a:pt x="51" y="1"/>
                  </a:moveTo>
                  <a:lnTo>
                    <a:pt x="1" y="151"/>
                  </a:lnTo>
                  <a:lnTo>
                    <a:pt x="2707" y="1179"/>
                  </a:lnTo>
                  <a:lnTo>
                    <a:pt x="2732" y="1204"/>
                  </a:lnTo>
                  <a:lnTo>
                    <a:pt x="1078" y="3660"/>
                  </a:lnTo>
                  <a:lnTo>
                    <a:pt x="1229" y="3760"/>
                  </a:lnTo>
                  <a:lnTo>
                    <a:pt x="2908" y="1229"/>
                  </a:lnTo>
                  <a:lnTo>
                    <a:pt x="2858" y="1053"/>
                  </a:lnTo>
                  <a:lnTo>
                    <a:pt x="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3944280" y="3683358"/>
              <a:ext cx="35604" cy="98721"/>
            </a:xfrm>
            <a:custGeom>
              <a:avLst/>
              <a:gdLst/>
              <a:ahLst/>
              <a:cxnLst/>
              <a:rect l="l" t="t" r="r" b="b"/>
              <a:pathLst>
                <a:path w="1329" h="3685" extrusionOk="0">
                  <a:moveTo>
                    <a:pt x="176" y="1"/>
                  </a:moveTo>
                  <a:lnTo>
                    <a:pt x="0" y="51"/>
                  </a:lnTo>
                  <a:lnTo>
                    <a:pt x="1178" y="3685"/>
                  </a:lnTo>
                  <a:lnTo>
                    <a:pt x="1329" y="363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3887218" y="3702835"/>
              <a:ext cx="77905" cy="100730"/>
            </a:xfrm>
            <a:custGeom>
              <a:avLst/>
              <a:gdLst/>
              <a:ahLst/>
              <a:cxnLst/>
              <a:rect l="l" t="t" r="r" b="b"/>
              <a:pathLst>
                <a:path w="2908" h="3760" extrusionOk="0">
                  <a:moveTo>
                    <a:pt x="50" y="1"/>
                  </a:moveTo>
                  <a:lnTo>
                    <a:pt x="0" y="176"/>
                  </a:lnTo>
                  <a:lnTo>
                    <a:pt x="2732" y="1179"/>
                  </a:lnTo>
                  <a:lnTo>
                    <a:pt x="2732" y="1229"/>
                  </a:lnTo>
                  <a:lnTo>
                    <a:pt x="1078" y="3685"/>
                  </a:lnTo>
                  <a:lnTo>
                    <a:pt x="1228" y="3760"/>
                  </a:lnTo>
                  <a:lnTo>
                    <a:pt x="2882" y="1279"/>
                  </a:lnTo>
                  <a:lnTo>
                    <a:pt x="2907" y="1254"/>
                  </a:lnTo>
                  <a:lnTo>
                    <a:pt x="2857" y="1053"/>
                  </a:lnTo>
                  <a:lnTo>
                    <a:pt x="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3885851" y="3702165"/>
              <a:ext cx="34961" cy="98721"/>
            </a:xfrm>
            <a:custGeom>
              <a:avLst/>
              <a:gdLst/>
              <a:ahLst/>
              <a:cxnLst/>
              <a:rect l="l" t="t" r="r" b="b"/>
              <a:pathLst>
                <a:path w="1305" h="3685" extrusionOk="0">
                  <a:moveTo>
                    <a:pt x="151" y="1"/>
                  </a:moveTo>
                  <a:lnTo>
                    <a:pt x="1" y="51"/>
                  </a:lnTo>
                  <a:lnTo>
                    <a:pt x="1154" y="3685"/>
                  </a:lnTo>
                  <a:lnTo>
                    <a:pt x="1304" y="3635"/>
                  </a:lnTo>
                  <a:lnTo>
                    <a:pt x="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3828119" y="3722311"/>
              <a:ext cx="77905" cy="100730"/>
            </a:xfrm>
            <a:custGeom>
              <a:avLst/>
              <a:gdLst/>
              <a:ahLst/>
              <a:cxnLst/>
              <a:rect l="l" t="t" r="r" b="b"/>
              <a:pathLst>
                <a:path w="2908" h="3760" extrusionOk="0">
                  <a:moveTo>
                    <a:pt x="51" y="0"/>
                  </a:moveTo>
                  <a:lnTo>
                    <a:pt x="1" y="151"/>
                  </a:lnTo>
                  <a:lnTo>
                    <a:pt x="2732" y="1153"/>
                  </a:lnTo>
                  <a:lnTo>
                    <a:pt x="2732" y="1203"/>
                  </a:lnTo>
                  <a:lnTo>
                    <a:pt x="1078" y="3660"/>
                  </a:lnTo>
                  <a:lnTo>
                    <a:pt x="1229" y="3760"/>
                  </a:lnTo>
                  <a:lnTo>
                    <a:pt x="2883" y="1254"/>
                  </a:lnTo>
                  <a:lnTo>
                    <a:pt x="2908" y="1228"/>
                  </a:lnTo>
                  <a:lnTo>
                    <a:pt x="2858" y="1028"/>
                  </a:lnTo>
                  <a:lnTo>
                    <a:pt x="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3826779" y="3721641"/>
              <a:ext cx="34934" cy="98051"/>
            </a:xfrm>
            <a:custGeom>
              <a:avLst/>
              <a:gdLst/>
              <a:ahLst/>
              <a:cxnLst/>
              <a:rect l="l" t="t" r="r" b="b"/>
              <a:pathLst>
                <a:path w="1304" h="3660" extrusionOk="0">
                  <a:moveTo>
                    <a:pt x="151" y="0"/>
                  </a:moveTo>
                  <a:lnTo>
                    <a:pt x="0" y="50"/>
                  </a:lnTo>
                  <a:lnTo>
                    <a:pt x="1153" y="3659"/>
                  </a:lnTo>
                  <a:lnTo>
                    <a:pt x="1304" y="3609"/>
                  </a:lnTo>
                  <a:lnTo>
                    <a:pt x="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3769047" y="3741118"/>
              <a:ext cx="77905" cy="100730"/>
            </a:xfrm>
            <a:custGeom>
              <a:avLst/>
              <a:gdLst/>
              <a:ahLst/>
              <a:cxnLst/>
              <a:rect l="l" t="t" r="r" b="b"/>
              <a:pathLst>
                <a:path w="2908" h="3760" extrusionOk="0">
                  <a:moveTo>
                    <a:pt x="50" y="0"/>
                  </a:moveTo>
                  <a:lnTo>
                    <a:pt x="0" y="151"/>
                  </a:lnTo>
                  <a:lnTo>
                    <a:pt x="2732" y="1178"/>
                  </a:lnTo>
                  <a:lnTo>
                    <a:pt x="2732" y="1203"/>
                  </a:lnTo>
                  <a:lnTo>
                    <a:pt x="1078" y="3659"/>
                  </a:lnTo>
                  <a:lnTo>
                    <a:pt x="1228" y="3760"/>
                  </a:lnTo>
                  <a:lnTo>
                    <a:pt x="2907" y="1228"/>
                  </a:lnTo>
                  <a:lnTo>
                    <a:pt x="2857" y="1053"/>
                  </a:lnTo>
                  <a:lnTo>
                    <a:pt x="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3767681" y="3740448"/>
              <a:ext cx="35631" cy="98721"/>
            </a:xfrm>
            <a:custGeom>
              <a:avLst/>
              <a:gdLst/>
              <a:ahLst/>
              <a:cxnLst/>
              <a:rect l="l" t="t" r="r" b="b"/>
              <a:pathLst>
                <a:path w="1330" h="3685" extrusionOk="0">
                  <a:moveTo>
                    <a:pt x="151" y="0"/>
                  </a:moveTo>
                  <a:lnTo>
                    <a:pt x="1" y="50"/>
                  </a:lnTo>
                  <a:lnTo>
                    <a:pt x="1154" y="3684"/>
                  </a:lnTo>
                  <a:lnTo>
                    <a:pt x="1329" y="3634"/>
                  </a:lnTo>
                  <a:lnTo>
                    <a:pt x="1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3709948" y="3759897"/>
              <a:ext cx="77905" cy="100757"/>
            </a:xfrm>
            <a:custGeom>
              <a:avLst/>
              <a:gdLst/>
              <a:ahLst/>
              <a:cxnLst/>
              <a:rect l="l" t="t" r="r" b="b"/>
              <a:pathLst>
                <a:path w="2908" h="3761" extrusionOk="0">
                  <a:moveTo>
                    <a:pt x="51" y="1"/>
                  </a:moveTo>
                  <a:lnTo>
                    <a:pt x="1" y="176"/>
                  </a:lnTo>
                  <a:lnTo>
                    <a:pt x="2732" y="1179"/>
                  </a:lnTo>
                  <a:lnTo>
                    <a:pt x="2732" y="1229"/>
                  </a:lnTo>
                  <a:lnTo>
                    <a:pt x="1078" y="3685"/>
                  </a:lnTo>
                  <a:lnTo>
                    <a:pt x="1229" y="3760"/>
                  </a:lnTo>
                  <a:lnTo>
                    <a:pt x="2908" y="1254"/>
                  </a:lnTo>
                  <a:lnTo>
                    <a:pt x="2858" y="1054"/>
                  </a:lnTo>
                  <a:lnTo>
                    <a:pt x="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3708609" y="3759228"/>
              <a:ext cx="35604" cy="98748"/>
            </a:xfrm>
            <a:custGeom>
              <a:avLst/>
              <a:gdLst/>
              <a:ahLst/>
              <a:cxnLst/>
              <a:rect l="l" t="t" r="r" b="b"/>
              <a:pathLst>
                <a:path w="1329" h="3686" extrusionOk="0">
                  <a:moveTo>
                    <a:pt x="151" y="1"/>
                  </a:moveTo>
                  <a:lnTo>
                    <a:pt x="0" y="51"/>
                  </a:lnTo>
                  <a:lnTo>
                    <a:pt x="1153" y="3685"/>
                  </a:lnTo>
                  <a:lnTo>
                    <a:pt x="1329" y="3635"/>
                  </a:lnTo>
                  <a:lnTo>
                    <a:pt x="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3650876" y="3779374"/>
              <a:ext cx="77905" cy="100757"/>
            </a:xfrm>
            <a:custGeom>
              <a:avLst/>
              <a:gdLst/>
              <a:ahLst/>
              <a:cxnLst/>
              <a:rect l="l" t="t" r="r" b="b"/>
              <a:pathLst>
                <a:path w="2908" h="3761" extrusionOk="0">
                  <a:moveTo>
                    <a:pt x="50" y="1"/>
                  </a:moveTo>
                  <a:lnTo>
                    <a:pt x="0" y="151"/>
                  </a:lnTo>
                  <a:lnTo>
                    <a:pt x="2732" y="1154"/>
                  </a:lnTo>
                  <a:lnTo>
                    <a:pt x="2732" y="1204"/>
                  </a:lnTo>
                  <a:lnTo>
                    <a:pt x="1078" y="3660"/>
                  </a:lnTo>
                  <a:lnTo>
                    <a:pt x="1228" y="3760"/>
                  </a:lnTo>
                  <a:lnTo>
                    <a:pt x="2907" y="1229"/>
                  </a:lnTo>
                  <a:lnTo>
                    <a:pt x="2857" y="1028"/>
                  </a:lnTo>
                  <a:lnTo>
                    <a:pt x="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3668986" y="3680010"/>
              <a:ext cx="613732" cy="206149"/>
            </a:xfrm>
            <a:custGeom>
              <a:avLst/>
              <a:gdLst/>
              <a:ahLst/>
              <a:cxnLst/>
              <a:rect l="l" t="t" r="r" b="b"/>
              <a:pathLst>
                <a:path w="22909" h="7695" extrusionOk="0">
                  <a:moveTo>
                    <a:pt x="22783" y="0"/>
                  </a:moveTo>
                  <a:lnTo>
                    <a:pt x="1" y="7319"/>
                  </a:lnTo>
                  <a:lnTo>
                    <a:pt x="126" y="7695"/>
                  </a:lnTo>
                  <a:lnTo>
                    <a:pt x="22908" y="351"/>
                  </a:lnTo>
                  <a:lnTo>
                    <a:pt x="227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3638097" y="3583994"/>
              <a:ext cx="613732" cy="206819"/>
            </a:xfrm>
            <a:custGeom>
              <a:avLst/>
              <a:gdLst/>
              <a:ahLst/>
              <a:cxnLst/>
              <a:rect l="l" t="t" r="r" b="b"/>
              <a:pathLst>
                <a:path w="22909" h="7720" extrusionOk="0">
                  <a:moveTo>
                    <a:pt x="22808" y="0"/>
                  </a:moveTo>
                  <a:lnTo>
                    <a:pt x="1" y="7344"/>
                  </a:lnTo>
                  <a:lnTo>
                    <a:pt x="126" y="7720"/>
                  </a:lnTo>
                  <a:lnTo>
                    <a:pt x="22908" y="376"/>
                  </a:lnTo>
                  <a:lnTo>
                    <a:pt x="228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3558879" y="3465154"/>
              <a:ext cx="678162" cy="134298"/>
            </a:xfrm>
            <a:custGeom>
              <a:avLst/>
              <a:gdLst/>
              <a:ahLst/>
              <a:cxnLst/>
              <a:rect l="l" t="t" r="r" b="b"/>
              <a:pathLst>
                <a:path w="25314" h="5013" extrusionOk="0">
                  <a:moveTo>
                    <a:pt x="51" y="0"/>
                  </a:moveTo>
                  <a:lnTo>
                    <a:pt x="0" y="351"/>
                  </a:lnTo>
                  <a:lnTo>
                    <a:pt x="25264" y="5013"/>
                  </a:lnTo>
                  <a:lnTo>
                    <a:pt x="25314" y="4662"/>
                  </a:lnTo>
                  <a:lnTo>
                    <a:pt x="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1510328" y="3608159"/>
              <a:ext cx="77932" cy="100757"/>
            </a:xfrm>
            <a:custGeom>
              <a:avLst/>
              <a:gdLst/>
              <a:ahLst/>
              <a:cxnLst/>
              <a:rect l="l" t="t" r="r" b="b"/>
              <a:pathLst>
                <a:path w="2909" h="3761" extrusionOk="0">
                  <a:moveTo>
                    <a:pt x="2858" y="1"/>
                  </a:moveTo>
                  <a:lnTo>
                    <a:pt x="51" y="1028"/>
                  </a:lnTo>
                  <a:lnTo>
                    <a:pt x="1" y="1229"/>
                  </a:lnTo>
                  <a:lnTo>
                    <a:pt x="1680" y="3760"/>
                  </a:lnTo>
                  <a:lnTo>
                    <a:pt x="1830" y="3660"/>
                  </a:lnTo>
                  <a:lnTo>
                    <a:pt x="176" y="1204"/>
                  </a:lnTo>
                  <a:lnTo>
                    <a:pt x="201" y="1154"/>
                  </a:lnTo>
                  <a:lnTo>
                    <a:pt x="2908" y="151"/>
                  </a:lnTo>
                  <a:lnTo>
                    <a:pt x="2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1554639" y="3607489"/>
              <a:ext cx="35631" cy="98721"/>
            </a:xfrm>
            <a:custGeom>
              <a:avLst/>
              <a:gdLst/>
              <a:ahLst/>
              <a:cxnLst/>
              <a:rect l="l" t="t" r="r" b="b"/>
              <a:pathLst>
                <a:path w="1330" h="3685" extrusionOk="0">
                  <a:moveTo>
                    <a:pt x="1154" y="1"/>
                  </a:moveTo>
                  <a:lnTo>
                    <a:pt x="1" y="3635"/>
                  </a:lnTo>
                  <a:lnTo>
                    <a:pt x="151" y="3685"/>
                  </a:lnTo>
                  <a:lnTo>
                    <a:pt x="1329" y="51"/>
                  </a:lnTo>
                  <a:lnTo>
                    <a:pt x="1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1495567" y="3588013"/>
              <a:ext cx="34934" cy="98748"/>
            </a:xfrm>
            <a:custGeom>
              <a:avLst/>
              <a:gdLst/>
              <a:ahLst/>
              <a:cxnLst/>
              <a:rect l="l" t="t" r="r" b="b"/>
              <a:pathLst>
                <a:path w="1304" h="3686" extrusionOk="0">
                  <a:moveTo>
                    <a:pt x="1153" y="1"/>
                  </a:moveTo>
                  <a:lnTo>
                    <a:pt x="0" y="3635"/>
                  </a:lnTo>
                  <a:lnTo>
                    <a:pt x="151" y="3685"/>
                  </a:lnTo>
                  <a:lnTo>
                    <a:pt x="1304" y="51"/>
                  </a:lnTo>
                  <a:lnTo>
                    <a:pt x="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1569427" y="3626965"/>
              <a:ext cx="77905" cy="100730"/>
            </a:xfrm>
            <a:custGeom>
              <a:avLst/>
              <a:gdLst/>
              <a:ahLst/>
              <a:cxnLst/>
              <a:rect l="l" t="t" r="r" b="b"/>
              <a:pathLst>
                <a:path w="2908" h="3760" extrusionOk="0">
                  <a:moveTo>
                    <a:pt x="2858" y="0"/>
                  </a:moveTo>
                  <a:lnTo>
                    <a:pt x="50" y="1053"/>
                  </a:lnTo>
                  <a:lnTo>
                    <a:pt x="0" y="1229"/>
                  </a:lnTo>
                  <a:lnTo>
                    <a:pt x="1680" y="3760"/>
                  </a:lnTo>
                  <a:lnTo>
                    <a:pt x="1830" y="3685"/>
                  </a:lnTo>
                  <a:lnTo>
                    <a:pt x="176" y="1203"/>
                  </a:lnTo>
                  <a:lnTo>
                    <a:pt x="201" y="1178"/>
                  </a:lnTo>
                  <a:lnTo>
                    <a:pt x="2908" y="151"/>
                  </a:lnTo>
                  <a:lnTo>
                    <a:pt x="2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1613738" y="3626296"/>
              <a:ext cx="35604" cy="98721"/>
            </a:xfrm>
            <a:custGeom>
              <a:avLst/>
              <a:gdLst/>
              <a:ahLst/>
              <a:cxnLst/>
              <a:rect l="l" t="t" r="r" b="b"/>
              <a:pathLst>
                <a:path w="1329" h="3685" extrusionOk="0">
                  <a:moveTo>
                    <a:pt x="1153" y="0"/>
                  </a:moveTo>
                  <a:lnTo>
                    <a:pt x="1" y="3635"/>
                  </a:lnTo>
                  <a:lnTo>
                    <a:pt x="151" y="3685"/>
                  </a:lnTo>
                  <a:lnTo>
                    <a:pt x="1329" y="51"/>
                  </a:lnTo>
                  <a:lnTo>
                    <a:pt x="1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1628499" y="3646442"/>
              <a:ext cx="77932" cy="100730"/>
            </a:xfrm>
            <a:custGeom>
              <a:avLst/>
              <a:gdLst/>
              <a:ahLst/>
              <a:cxnLst/>
              <a:rect l="l" t="t" r="r" b="b"/>
              <a:pathLst>
                <a:path w="2909" h="3760" extrusionOk="0">
                  <a:moveTo>
                    <a:pt x="2858" y="0"/>
                  </a:moveTo>
                  <a:lnTo>
                    <a:pt x="51" y="1028"/>
                  </a:lnTo>
                  <a:lnTo>
                    <a:pt x="1" y="1228"/>
                  </a:lnTo>
                  <a:lnTo>
                    <a:pt x="1680" y="3760"/>
                  </a:lnTo>
                  <a:lnTo>
                    <a:pt x="1830" y="3659"/>
                  </a:lnTo>
                  <a:lnTo>
                    <a:pt x="176" y="1203"/>
                  </a:lnTo>
                  <a:lnTo>
                    <a:pt x="201" y="1153"/>
                  </a:lnTo>
                  <a:lnTo>
                    <a:pt x="2908" y="151"/>
                  </a:lnTo>
                  <a:lnTo>
                    <a:pt x="2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1672837" y="3645102"/>
              <a:ext cx="35604" cy="98721"/>
            </a:xfrm>
            <a:custGeom>
              <a:avLst/>
              <a:gdLst/>
              <a:ahLst/>
              <a:cxnLst/>
              <a:rect l="l" t="t" r="r" b="b"/>
              <a:pathLst>
                <a:path w="1329" h="3685" extrusionOk="0">
                  <a:moveTo>
                    <a:pt x="1153" y="0"/>
                  </a:moveTo>
                  <a:lnTo>
                    <a:pt x="0" y="3634"/>
                  </a:lnTo>
                  <a:lnTo>
                    <a:pt x="150" y="3684"/>
                  </a:lnTo>
                  <a:lnTo>
                    <a:pt x="1328" y="50"/>
                  </a:lnTo>
                  <a:lnTo>
                    <a:pt x="1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1687598" y="3665248"/>
              <a:ext cx="77905" cy="100730"/>
            </a:xfrm>
            <a:custGeom>
              <a:avLst/>
              <a:gdLst/>
              <a:ahLst/>
              <a:cxnLst/>
              <a:rect l="l" t="t" r="r" b="b"/>
              <a:pathLst>
                <a:path w="2908" h="3760" extrusionOk="0">
                  <a:moveTo>
                    <a:pt x="2858" y="0"/>
                  </a:moveTo>
                  <a:lnTo>
                    <a:pt x="51" y="1028"/>
                  </a:lnTo>
                  <a:lnTo>
                    <a:pt x="0" y="1228"/>
                  </a:lnTo>
                  <a:lnTo>
                    <a:pt x="1680" y="3759"/>
                  </a:lnTo>
                  <a:lnTo>
                    <a:pt x="1830" y="3659"/>
                  </a:lnTo>
                  <a:lnTo>
                    <a:pt x="176" y="1203"/>
                  </a:lnTo>
                  <a:lnTo>
                    <a:pt x="201" y="1153"/>
                  </a:lnTo>
                  <a:lnTo>
                    <a:pt x="2908" y="150"/>
                  </a:lnTo>
                  <a:lnTo>
                    <a:pt x="2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1731909" y="3664552"/>
              <a:ext cx="35604" cy="98748"/>
            </a:xfrm>
            <a:custGeom>
              <a:avLst/>
              <a:gdLst/>
              <a:ahLst/>
              <a:cxnLst/>
              <a:rect l="l" t="t" r="r" b="b"/>
              <a:pathLst>
                <a:path w="1329" h="3686" extrusionOk="0">
                  <a:moveTo>
                    <a:pt x="1153" y="1"/>
                  </a:moveTo>
                  <a:lnTo>
                    <a:pt x="1" y="3635"/>
                  </a:lnTo>
                  <a:lnTo>
                    <a:pt x="151" y="3685"/>
                  </a:lnTo>
                  <a:lnTo>
                    <a:pt x="1329" y="51"/>
                  </a:lnTo>
                  <a:lnTo>
                    <a:pt x="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1746670" y="3684028"/>
              <a:ext cx="77932" cy="100757"/>
            </a:xfrm>
            <a:custGeom>
              <a:avLst/>
              <a:gdLst/>
              <a:ahLst/>
              <a:cxnLst/>
              <a:rect l="l" t="t" r="r" b="b"/>
              <a:pathLst>
                <a:path w="2909" h="3761" extrusionOk="0">
                  <a:moveTo>
                    <a:pt x="2858" y="1"/>
                  </a:moveTo>
                  <a:lnTo>
                    <a:pt x="51" y="1053"/>
                  </a:lnTo>
                  <a:lnTo>
                    <a:pt x="1" y="1229"/>
                  </a:lnTo>
                  <a:lnTo>
                    <a:pt x="1680" y="3760"/>
                  </a:lnTo>
                  <a:lnTo>
                    <a:pt x="1831" y="3660"/>
                  </a:lnTo>
                  <a:lnTo>
                    <a:pt x="176" y="1204"/>
                  </a:lnTo>
                  <a:lnTo>
                    <a:pt x="201" y="1179"/>
                  </a:lnTo>
                  <a:lnTo>
                    <a:pt x="2908" y="151"/>
                  </a:lnTo>
                  <a:lnTo>
                    <a:pt x="2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1791007" y="3683358"/>
              <a:ext cx="35604" cy="98721"/>
            </a:xfrm>
            <a:custGeom>
              <a:avLst/>
              <a:gdLst/>
              <a:ahLst/>
              <a:cxnLst/>
              <a:rect l="l" t="t" r="r" b="b"/>
              <a:pathLst>
                <a:path w="1329" h="3685" extrusionOk="0">
                  <a:moveTo>
                    <a:pt x="1153" y="1"/>
                  </a:moveTo>
                  <a:lnTo>
                    <a:pt x="0" y="3635"/>
                  </a:lnTo>
                  <a:lnTo>
                    <a:pt x="150" y="3685"/>
                  </a:lnTo>
                  <a:lnTo>
                    <a:pt x="1328" y="51"/>
                  </a:lnTo>
                  <a:lnTo>
                    <a:pt x="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1805769" y="3702835"/>
              <a:ext cx="77905" cy="100730"/>
            </a:xfrm>
            <a:custGeom>
              <a:avLst/>
              <a:gdLst/>
              <a:ahLst/>
              <a:cxnLst/>
              <a:rect l="l" t="t" r="r" b="b"/>
              <a:pathLst>
                <a:path w="2908" h="3760" extrusionOk="0">
                  <a:moveTo>
                    <a:pt x="2858" y="1"/>
                  </a:moveTo>
                  <a:lnTo>
                    <a:pt x="51" y="1053"/>
                  </a:lnTo>
                  <a:lnTo>
                    <a:pt x="0" y="1254"/>
                  </a:lnTo>
                  <a:lnTo>
                    <a:pt x="1680" y="3760"/>
                  </a:lnTo>
                  <a:lnTo>
                    <a:pt x="1830" y="3685"/>
                  </a:lnTo>
                  <a:lnTo>
                    <a:pt x="176" y="1229"/>
                  </a:lnTo>
                  <a:lnTo>
                    <a:pt x="201" y="1179"/>
                  </a:lnTo>
                  <a:lnTo>
                    <a:pt x="2908" y="176"/>
                  </a:lnTo>
                  <a:lnTo>
                    <a:pt x="2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1850079" y="3702165"/>
              <a:ext cx="35604" cy="98721"/>
            </a:xfrm>
            <a:custGeom>
              <a:avLst/>
              <a:gdLst/>
              <a:ahLst/>
              <a:cxnLst/>
              <a:rect l="l" t="t" r="r" b="b"/>
              <a:pathLst>
                <a:path w="1329" h="3685" extrusionOk="0">
                  <a:moveTo>
                    <a:pt x="1154" y="1"/>
                  </a:moveTo>
                  <a:lnTo>
                    <a:pt x="1" y="3635"/>
                  </a:lnTo>
                  <a:lnTo>
                    <a:pt x="151" y="3685"/>
                  </a:lnTo>
                  <a:lnTo>
                    <a:pt x="1329" y="51"/>
                  </a:lnTo>
                  <a:lnTo>
                    <a:pt x="11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1864840" y="3722311"/>
              <a:ext cx="77932" cy="100730"/>
            </a:xfrm>
            <a:custGeom>
              <a:avLst/>
              <a:gdLst/>
              <a:ahLst/>
              <a:cxnLst/>
              <a:rect l="l" t="t" r="r" b="b"/>
              <a:pathLst>
                <a:path w="2909" h="3760" extrusionOk="0">
                  <a:moveTo>
                    <a:pt x="2858" y="0"/>
                  </a:moveTo>
                  <a:lnTo>
                    <a:pt x="51" y="1028"/>
                  </a:lnTo>
                  <a:lnTo>
                    <a:pt x="1" y="1228"/>
                  </a:lnTo>
                  <a:lnTo>
                    <a:pt x="1680" y="3760"/>
                  </a:lnTo>
                  <a:lnTo>
                    <a:pt x="1831" y="3660"/>
                  </a:lnTo>
                  <a:lnTo>
                    <a:pt x="176" y="1203"/>
                  </a:lnTo>
                  <a:lnTo>
                    <a:pt x="176" y="1153"/>
                  </a:lnTo>
                  <a:lnTo>
                    <a:pt x="2908" y="151"/>
                  </a:lnTo>
                  <a:lnTo>
                    <a:pt x="2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1909178" y="3721641"/>
              <a:ext cx="34934" cy="98051"/>
            </a:xfrm>
            <a:custGeom>
              <a:avLst/>
              <a:gdLst/>
              <a:ahLst/>
              <a:cxnLst/>
              <a:rect l="l" t="t" r="r" b="b"/>
              <a:pathLst>
                <a:path w="1304" h="3660" extrusionOk="0">
                  <a:moveTo>
                    <a:pt x="1153" y="0"/>
                  </a:moveTo>
                  <a:lnTo>
                    <a:pt x="0" y="3609"/>
                  </a:lnTo>
                  <a:lnTo>
                    <a:pt x="151" y="3659"/>
                  </a:lnTo>
                  <a:lnTo>
                    <a:pt x="1303" y="50"/>
                  </a:lnTo>
                  <a:lnTo>
                    <a:pt x="1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1923939" y="3741118"/>
              <a:ext cx="77905" cy="100730"/>
            </a:xfrm>
            <a:custGeom>
              <a:avLst/>
              <a:gdLst/>
              <a:ahLst/>
              <a:cxnLst/>
              <a:rect l="l" t="t" r="r" b="b"/>
              <a:pathLst>
                <a:path w="2908" h="3760" extrusionOk="0">
                  <a:moveTo>
                    <a:pt x="2858" y="0"/>
                  </a:moveTo>
                  <a:lnTo>
                    <a:pt x="51" y="1053"/>
                  </a:lnTo>
                  <a:lnTo>
                    <a:pt x="1" y="1228"/>
                  </a:lnTo>
                  <a:lnTo>
                    <a:pt x="1680" y="3760"/>
                  </a:lnTo>
                  <a:lnTo>
                    <a:pt x="1830" y="3659"/>
                  </a:lnTo>
                  <a:lnTo>
                    <a:pt x="176" y="1203"/>
                  </a:lnTo>
                  <a:lnTo>
                    <a:pt x="176" y="1178"/>
                  </a:lnTo>
                  <a:lnTo>
                    <a:pt x="2908" y="151"/>
                  </a:lnTo>
                  <a:lnTo>
                    <a:pt x="2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1968250" y="3740448"/>
              <a:ext cx="34934" cy="98721"/>
            </a:xfrm>
            <a:custGeom>
              <a:avLst/>
              <a:gdLst/>
              <a:ahLst/>
              <a:cxnLst/>
              <a:rect l="l" t="t" r="r" b="b"/>
              <a:pathLst>
                <a:path w="1304" h="3685" extrusionOk="0">
                  <a:moveTo>
                    <a:pt x="1154" y="0"/>
                  </a:moveTo>
                  <a:lnTo>
                    <a:pt x="1" y="3634"/>
                  </a:lnTo>
                  <a:lnTo>
                    <a:pt x="151" y="3684"/>
                  </a:lnTo>
                  <a:lnTo>
                    <a:pt x="1304" y="50"/>
                  </a:lnTo>
                  <a:lnTo>
                    <a:pt x="11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1983038" y="3759897"/>
              <a:ext cx="77905" cy="100757"/>
            </a:xfrm>
            <a:custGeom>
              <a:avLst/>
              <a:gdLst/>
              <a:ahLst/>
              <a:cxnLst/>
              <a:rect l="l" t="t" r="r" b="b"/>
              <a:pathLst>
                <a:path w="2908" h="3761" extrusionOk="0">
                  <a:moveTo>
                    <a:pt x="2857" y="1"/>
                  </a:moveTo>
                  <a:lnTo>
                    <a:pt x="50" y="1054"/>
                  </a:lnTo>
                  <a:lnTo>
                    <a:pt x="0" y="1254"/>
                  </a:lnTo>
                  <a:lnTo>
                    <a:pt x="1679" y="3760"/>
                  </a:lnTo>
                  <a:lnTo>
                    <a:pt x="1830" y="3685"/>
                  </a:lnTo>
                  <a:lnTo>
                    <a:pt x="175" y="1229"/>
                  </a:lnTo>
                  <a:lnTo>
                    <a:pt x="175" y="1179"/>
                  </a:lnTo>
                  <a:lnTo>
                    <a:pt x="2907" y="176"/>
                  </a:lnTo>
                  <a:lnTo>
                    <a:pt x="28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2027349" y="3759228"/>
              <a:ext cx="34934" cy="98748"/>
            </a:xfrm>
            <a:custGeom>
              <a:avLst/>
              <a:gdLst/>
              <a:ahLst/>
              <a:cxnLst/>
              <a:rect l="l" t="t" r="r" b="b"/>
              <a:pathLst>
                <a:path w="1304" h="3686" extrusionOk="0">
                  <a:moveTo>
                    <a:pt x="1153" y="1"/>
                  </a:moveTo>
                  <a:lnTo>
                    <a:pt x="0" y="3635"/>
                  </a:lnTo>
                  <a:lnTo>
                    <a:pt x="151" y="3685"/>
                  </a:lnTo>
                  <a:lnTo>
                    <a:pt x="1303" y="51"/>
                  </a:lnTo>
                  <a:lnTo>
                    <a:pt x="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2042110" y="3779374"/>
              <a:ext cx="77905" cy="100757"/>
            </a:xfrm>
            <a:custGeom>
              <a:avLst/>
              <a:gdLst/>
              <a:ahLst/>
              <a:cxnLst/>
              <a:rect l="l" t="t" r="r" b="b"/>
              <a:pathLst>
                <a:path w="2908" h="3761" extrusionOk="0">
                  <a:moveTo>
                    <a:pt x="2858" y="1"/>
                  </a:moveTo>
                  <a:lnTo>
                    <a:pt x="51" y="1028"/>
                  </a:lnTo>
                  <a:lnTo>
                    <a:pt x="1" y="1229"/>
                  </a:lnTo>
                  <a:lnTo>
                    <a:pt x="1680" y="3760"/>
                  </a:lnTo>
                  <a:lnTo>
                    <a:pt x="1830" y="3660"/>
                  </a:lnTo>
                  <a:lnTo>
                    <a:pt x="176" y="1204"/>
                  </a:lnTo>
                  <a:lnTo>
                    <a:pt x="176" y="1154"/>
                  </a:lnTo>
                  <a:lnTo>
                    <a:pt x="2908" y="151"/>
                  </a:lnTo>
                  <a:lnTo>
                    <a:pt x="2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1488173" y="3680010"/>
              <a:ext cx="613732" cy="206149"/>
            </a:xfrm>
            <a:custGeom>
              <a:avLst/>
              <a:gdLst/>
              <a:ahLst/>
              <a:cxnLst/>
              <a:rect l="l" t="t" r="r" b="b"/>
              <a:pathLst>
                <a:path w="22909" h="7695" extrusionOk="0">
                  <a:moveTo>
                    <a:pt x="126" y="0"/>
                  </a:moveTo>
                  <a:lnTo>
                    <a:pt x="1" y="351"/>
                  </a:lnTo>
                  <a:lnTo>
                    <a:pt x="22783" y="7695"/>
                  </a:lnTo>
                  <a:lnTo>
                    <a:pt x="22908" y="7319"/>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1519062" y="3583994"/>
              <a:ext cx="613732" cy="206819"/>
            </a:xfrm>
            <a:custGeom>
              <a:avLst/>
              <a:gdLst/>
              <a:ahLst/>
              <a:cxnLst/>
              <a:rect l="l" t="t" r="r" b="b"/>
              <a:pathLst>
                <a:path w="22909" h="7720" extrusionOk="0">
                  <a:moveTo>
                    <a:pt x="126" y="0"/>
                  </a:moveTo>
                  <a:lnTo>
                    <a:pt x="1" y="376"/>
                  </a:lnTo>
                  <a:lnTo>
                    <a:pt x="22783" y="7720"/>
                  </a:lnTo>
                  <a:lnTo>
                    <a:pt x="22908" y="7344"/>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1533850" y="3463144"/>
              <a:ext cx="684217" cy="136308"/>
            </a:xfrm>
            <a:custGeom>
              <a:avLst/>
              <a:gdLst/>
              <a:ahLst/>
              <a:cxnLst/>
              <a:rect l="l" t="t" r="r" b="b"/>
              <a:pathLst>
                <a:path w="25540" h="5088" extrusionOk="0">
                  <a:moveTo>
                    <a:pt x="25489" y="0"/>
                  </a:moveTo>
                  <a:lnTo>
                    <a:pt x="0" y="4737"/>
                  </a:lnTo>
                  <a:lnTo>
                    <a:pt x="75" y="5088"/>
                  </a:lnTo>
                  <a:lnTo>
                    <a:pt x="25539" y="351"/>
                  </a:lnTo>
                  <a:lnTo>
                    <a:pt x="25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2167675" y="2660784"/>
              <a:ext cx="478764" cy="54410"/>
            </a:xfrm>
            <a:custGeom>
              <a:avLst/>
              <a:gdLst/>
              <a:ahLst/>
              <a:cxnLst/>
              <a:rect l="l" t="t" r="r" b="b"/>
              <a:pathLst>
                <a:path w="17871" h="2031" extrusionOk="0">
                  <a:moveTo>
                    <a:pt x="1003" y="0"/>
                  </a:moveTo>
                  <a:cubicBezTo>
                    <a:pt x="451" y="0"/>
                    <a:pt x="0" y="451"/>
                    <a:pt x="0" y="1028"/>
                  </a:cubicBezTo>
                  <a:cubicBezTo>
                    <a:pt x="0" y="1579"/>
                    <a:pt x="451" y="2030"/>
                    <a:pt x="1003" y="2030"/>
                  </a:cubicBezTo>
                  <a:lnTo>
                    <a:pt x="16868" y="2030"/>
                  </a:lnTo>
                  <a:cubicBezTo>
                    <a:pt x="17419" y="2030"/>
                    <a:pt x="17870" y="1579"/>
                    <a:pt x="17870" y="1028"/>
                  </a:cubicBezTo>
                  <a:cubicBezTo>
                    <a:pt x="17870" y="451"/>
                    <a:pt x="17419" y="0"/>
                    <a:pt x="16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2194518" y="2820586"/>
              <a:ext cx="534487" cy="260533"/>
            </a:xfrm>
            <a:custGeom>
              <a:avLst/>
              <a:gdLst/>
              <a:ahLst/>
              <a:cxnLst/>
              <a:rect l="l" t="t" r="r" b="b"/>
              <a:pathLst>
                <a:path w="19951" h="9725" extrusionOk="0">
                  <a:moveTo>
                    <a:pt x="1" y="0"/>
                  </a:moveTo>
                  <a:lnTo>
                    <a:pt x="1" y="9724"/>
                  </a:lnTo>
                  <a:lnTo>
                    <a:pt x="19951" y="9724"/>
                  </a:lnTo>
                  <a:lnTo>
                    <a:pt x="19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2167675" y="2797734"/>
              <a:ext cx="594899" cy="54410"/>
            </a:xfrm>
            <a:custGeom>
              <a:avLst/>
              <a:gdLst/>
              <a:ahLst/>
              <a:cxnLst/>
              <a:rect l="l" t="t" r="r" b="b"/>
              <a:pathLst>
                <a:path w="22206" h="2031" extrusionOk="0">
                  <a:moveTo>
                    <a:pt x="1003" y="1"/>
                  </a:moveTo>
                  <a:cubicBezTo>
                    <a:pt x="451" y="1"/>
                    <a:pt x="0" y="452"/>
                    <a:pt x="0" y="1028"/>
                  </a:cubicBezTo>
                  <a:cubicBezTo>
                    <a:pt x="0" y="1580"/>
                    <a:pt x="451" y="2031"/>
                    <a:pt x="1003" y="2031"/>
                  </a:cubicBezTo>
                  <a:lnTo>
                    <a:pt x="21203" y="2031"/>
                  </a:lnTo>
                  <a:cubicBezTo>
                    <a:pt x="21755" y="2031"/>
                    <a:pt x="22206" y="1580"/>
                    <a:pt x="22206" y="1028"/>
                  </a:cubicBezTo>
                  <a:cubicBezTo>
                    <a:pt x="22206" y="452"/>
                    <a:pt x="21755" y="1"/>
                    <a:pt x="21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2238829" y="2865567"/>
              <a:ext cx="39649" cy="57089"/>
            </a:xfrm>
            <a:custGeom>
              <a:avLst/>
              <a:gdLst/>
              <a:ahLst/>
              <a:cxnLst/>
              <a:rect l="l" t="t" r="r" b="b"/>
              <a:pathLst>
                <a:path w="1480" h="2131" extrusionOk="0">
                  <a:moveTo>
                    <a:pt x="1" y="0"/>
                  </a:moveTo>
                  <a:lnTo>
                    <a:pt x="1" y="2131"/>
                  </a:lnTo>
                  <a:lnTo>
                    <a:pt x="1480" y="2131"/>
                  </a:lnTo>
                  <a:lnTo>
                    <a:pt x="1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2337550" y="2865567"/>
              <a:ext cx="39622" cy="57089"/>
            </a:xfrm>
            <a:custGeom>
              <a:avLst/>
              <a:gdLst/>
              <a:ahLst/>
              <a:cxnLst/>
              <a:rect l="l" t="t" r="r" b="b"/>
              <a:pathLst>
                <a:path w="1479" h="2131" extrusionOk="0">
                  <a:moveTo>
                    <a:pt x="0" y="0"/>
                  </a:moveTo>
                  <a:lnTo>
                    <a:pt x="0" y="2131"/>
                  </a:lnTo>
                  <a:lnTo>
                    <a:pt x="1479" y="2131"/>
                  </a:lnTo>
                  <a:lnTo>
                    <a:pt x="1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2435575" y="2865567"/>
              <a:ext cx="39649" cy="57089"/>
            </a:xfrm>
            <a:custGeom>
              <a:avLst/>
              <a:gdLst/>
              <a:ahLst/>
              <a:cxnLst/>
              <a:rect l="l" t="t" r="r" b="b"/>
              <a:pathLst>
                <a:path w="1480" h="2131" extrusionOk="0">
                  <a:moveTo>
                    <a:pt x="0" y="0"/>
                  </a:moveTo>
                  <a:lnTo>
                    <a:pt x="0" y="2131"/>
                  </a:lnTo>
                  <a:lnTo>
                    <a:pt x="1479" y="2131"/>
                  </a:lnTo>
                  <a:lnTo>
                    <a:pt x="1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2534269" y="2865567"/>
              <a:ext cx="39649" cy="57089"/>
            </a:xfrm>
            <a:custGeom>
              <a:avLst/>
              <a:gdLst/>
              <a:ahLst/>
              <a:cxnLst/>
              <a:rect l="l" t="t" r="r" b="b"/>
              <a:pathLst>
                <a:path w="1480" h="2131" extrusionOk="0">
                  <a:moveTo>
                    <a:pt x="1" y="0"/>
                  </a:moveTo>
                  <a:lnTo>
                    <a:pt x="1" y="2131"/>
                  </a:lnTo>
                  <a:lnTo>
                    <a:pt x="1479" y="2131"/>
                  </a:lnTo>
                  <a:lnTo>
                    <a:pt x="1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2632294" y="2865567"/>
              <a:ext cx="39649" cy="57089"/>
            </a:xfrm>
            <a:custGeom>
              <a:avLst/>
              <a:gdLst/>
              <a:ahLst/>
              <a:cxnLst/>
              <a:rect l="l" t="t" r="r" b="b"/>
              <a:pathLst>
                <a:path w="1480" h="2131" extrusionOk="0">
                  <a:moveTo>
                    <a:pt x="1" y="0"/>
                  </a:moveTo>
                  <a:lnTo>
                    <a:pt x="1" y="2131"/>
                  </a:lnTo>
                  <a:lnTo>
                    <a:pt x="1479" y="2131"/>
                  </a:lnTo>
                  <a:lnTo>
                    <a:pt x="1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2194518" y="3522216"/>
              <a:ext cx="534487" cy="261229"/>
            </a:xfrm>
            <a:custGeom>
              <a:avLst/>
              <a:gdLst/>
              <a:ahLst/>
              <a:cxnLst/>
              <a:rect l="l" t="t" r="r" b="b"/>
              <a:pathLst>
                <a:path w="19951" h="9751" extrusionOk="0">
                  <a:moveTo>
                    <a:pt x="1" y="1"/>
                  </a:moveTo>
                  <a:lnTo>
                    <a:pt x="1" y="9750"/>
                  </a:lnTo>
                  <a:lnTo>
                    <a:pt x="19951" y="9750"/>
                  </a:lnTo>
                  <a:lnTo>
                    <a:pt x="199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2167675" y="3500061"/>
              <a:ext cx="594899" cy="54410"/>
            </a:xfrm>
            <a:custGeom>
              <a:avLst/>
              <a:gdLst/>
              <a:ahLst/>
              <a:cxnLst/>
              <a:rect l="l" t="t" r="r" b="b"/>
              <a:pathLst>
                <a:path w="22206" h="2031" extrusionOk="0">
                  <a:moveTo>
                    <a:pt x="1003" y="1"/>
                  </a:moveTo>
                  <a:cubicBezTo>
                    <a:pt x="451" y="1"/>
                    <a:pt x="0" y="452"/>
                    <a:pt x="0" y="1003"/>
                  </a:cubicBezTo>
                  <a:cubicBezTo>
                    <a:pt x="0" y="1580"/>
                    <a:pt x="451" y="2031"/>
                    <a:pt x="1003" y="2031"/>
                  </a:cubicBezTo>
                  <a:lnTo>
                    <a:pt x="21203" y="2031"/>
                  </a:lnTo>
                  <a:cubicBezTo>
                    <a:pt x="21755" y="2031"/>
                    <a:pt x="22206" y="1580"/>
                    <a:pt x="22206" y="1003"/>
                  </a:cubicBezTo>
                  <a:cubicBezTo>
                    <a:pt x="22206" y="452"/>
                    <a:pt x="21755" y="1"/>
                    <a:pt x="21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2238829" y="3567867"/>
              <a:ext cx="39649" cy="57116"/>
            </a:xfrm>
            <a:custGeom>
              <a:avLst/>
              <a:gdLst/>
              <a:ahLst/>
              <a:cxnLst/>
              <a:rect l="l" t="t" r="r" b="b"/>
              <a:pathLst>
                <a:path w="1480" h="2132" extrusionOk="0">
                  <a:moveTo>
                    <a:pt x="1" y="1"/>
                  </a:moveTo>
                  <a:lnTo>
                    <a:pt x="1" y="2131"/>
                  </a:lnTo>
                  <a:lnTo>
                    <a:pt x="1480" y="2131"/>
                  </a:lnTo>
                  <a:lnTo>
                    <a:pt x="14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2337550" y="3567867"/>
              <a:ext cx="39622" cy="57116"/>
            </a:xfrm>
            <a:custGeom>
              <a:avLst/>
              <a:gdLst/>
              <a:ahLst/>
              <a:cxnLst/>
              <a:rect l="l" t="t" r="r" b="b"/>
              <a:pathLst>
                <a:path w="1479" h="2132" extrusionOk="0">
                  <a:moveTo>
                    <a:pt x="0" y="1"/>
                  </a:moveTo>
                  <a:lnTo>
                    <a:pt x="0" y="2131"/>
                  </a:lnTo>
                  <a:lnTo>
                    <a:pt x="1479" y="2131"/>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2435575" y="3567867"/>
              <a:ext cx="39649" cy="57116"/>
            </a:xfrm>
            <a:custGeom>
              <a:avLst/>
              <a:gdLst/>
              <a:ahLst/>
              <a:cxnLst/>
              <a:rect l="l" t="t" r="r" b="b"/>
              <a:pathLst>
                <a:path w="1480" h="2132" extrusionOk="0">
                  <a:moveTo>
                    <a:pt x="0" y="1"/>
                  </a:moveTo>
                  <a:lnTo>
                    <a:pt x="0" y="2131"/>
                  </a:lnTo>
                  <a:lnTo>
                    <a:pt x="1479" y="2131"/>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2534269" y="3567867"/>
              <a:ext cx="39649" cy="57116"/>
            </a:xfrm>
            <a:custGeom>
              <a:avLst/>
              <a:gdLst/>
              <a:ahLst/>
              <a:cxnLst/>
              <a:rect l="l" t="t" r="r" b="b"/>
              <a:pathLst>
                <a:path w="1480" h="2132" extrusionOk="0">
                  <a:moveTo>
                    <a:pt x="1" y="1"/>
                  </a:moveTo>
                  <a:lnTo>
                    <a:pt x="1" y="2131"/>
                  </a:lnTo>
                  <a:lnTo>
                    <a:pt x="1479" y="2131"/>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2632294" y="3567867"/>
              <a:ext cx="39649" cy="57116"/>
            </a:xfrm>
            <a:custGeom>
              <a:avLst/>
              <a:gdLst/>
              <a:ahLst/>
              <a:cxnLst/>
              <a:rect l="l" t="t" r="r" b="b"/>
              <a:pathLst>
                <a:path w="1480" h="2132" extrusionOk="0">
                  <a:moveTo>
                    <a:pt x="1" y="1"/>
                  </a:moveTo>
                  <a:lnTo>
                    <a:pt x="1" y="2131"/>
                  </a:lnTo>
                  <a:lnTo>
                    <a:pt x="1479" y="2131"/>
                  </a:lnTo>
                  <a:lnTo>
                    <a:pt x="1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2102548" y="4354126"/>
              <a:ext cx="335732" cy="106785"/>
            </a:xfrm>
            <a:custGeom>
              <a:avLst/>
              <a:gdLst/>
              <a:ahLst/>
              <a:cxnLst/>
              <a:rect l="l" t="t" r="r" b="b"/>
              <a:pathLst>
                <a:path w="12532" h="3986" extrusionOk="0">
                  <a:moveTo>
                    <a:pt x="501" y="0"/>
                  </a:moveTo>
                  <a:cubicBezTo>
                    <a:pt x="226" y="0"/>
                    <a:pt x="0" y="226"/>
                    <a:pt x="0" y="502"/>
                  </a:cubicBezTo>
                  <a:lnTo>
                    <a:pt x="0" y="3985"/>
                  </a:lnTo>
                  <a:lnTo>
                    <a:pt x="12532" y="3985"/>
                  </a:lnTo>
                  <a:lnTo>
                    <a:pt x="12532" y="502"/>
                  </a:lnTo>
                  <a:cubicBezTo>
                    <a:pt x="12532" y="226"/>
                    <a:pt x="12331" y="0"/>
                    <a:pt x="12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3299713" y="4354126"/>
              <a:ext cx="336402" cy="106785"/>
            </a:xfrm>
            <a:custGeom>
              <a:avLst/>
              <a:gdLst/>
              <a:ahLst/>
              <a:cxnLst/>
              <a:rect l="l" t="t" r="r" b="b"/>
              <a:pathLst>
                <a:path w="12557" h="3986" extrusionOk="0">
                  <a:moveTo>
                    <a:pt x="501" y="0"/>
                  </a:moveTo>
                  <a:cubicBezTo>
                    <a:pt x="226" y="0"/>
                    <a:pt x="0" y="226"/>
                    <a:pt x="0" y="502"/>
                  </a:cubicBezTo>
                  <a:lnTo>
                    <a:pt x="0" y="3985"/>
                  </a:lnTo>
                  <a:lnTo>
                    <a:pt x="12557" y="3985"/>
                  </a:lnTo>
                  <a:lnTo>
                    <a:pt x="12557" y="502"/>
                  </a:lnTo>
                  <a:cubicBezTo>
                    <a:pt x="12557" y="226"/>
                    <a:pt x="12331" y="0"/>
                    <a:pt x="12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2078357" y="3759897"/>
              <a:ext cx="1598050" cy="171911"/>
            </a:xfrm>
            <a:custGeom>
              <a:avLst/>
              <a:gdLst/>
              <a:ahLst/>
              <a:cxnLst/>
              <a:rect l="l" t="t" r="r" b="b"/>
              <a:pathLst>
                <a:path w="59651" h="6417" extrusionOk="0">
                  <a:moveTo>
                    <a:pt x="1379" y="1"/>
                  </a:moveTo>
                  <a:cubicBezTo>
                    <a:pt x="628" y="1"/>
                    <a:pt x="1" y="627"/>
                    <a:pt x="1" y="1379"/>
                  </a:cubicBezTo>
                  <a:lnTo>
                    <a:pt x="1" y="5039"/>
                  </a:lnTo>
                  <a:cubicBezTo>
                    <a:pt x="1" y="5790"/>
                    <a:pt x="628" y="6417"/>
                    <a:pt x="1379" y="6417"/>
                  </a:cubicBezTo>
                  <a:lnTo>
                    <a:pt x="58247" y="6417"/>
                  </a:lnTo>
                  <a:cubicBezTo>
                    <a:pt x="59024" y="6417"/>
                    <a:pt x="59650" y="5790"/>
                    <a:pt x="59650" y="5039"/>
                  </a:cubicBezTo>
                  <a:lnTo>
                    <a:pt x="59650" y="1379"/>
                  </a:lnTo>
                  <a:cubicBezTo>
                    <a:pt x="59650" y="627"/>
                    <a:pt x="59024" y="1"/>
                    <a:pt x="58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2167675" y="3056258"/>
              <a:ext cx="594899" cy="54410"/>
            </a:xfrm>
            <a:custGeom>
              <a:avLst/>
              <a:gdLst/>
              <a:ahLst/>
              <a:cxnLst/>
              <a:rect l="l" t="t" r="r" b="b"/>
              <a:pathLst>
                <a:path w="22206" h="2031" extrusionOk="0">
                  <a:moveTo>
                    <a:pt x="1003" y="0"/>
                  </a:moveTo>
                  <a:cubicBezTo>
                    <a:pt x="451" y="0"/>
                    <a:pt x="0" y="451"/>
                    <a:pt x="0" y="1028"/>
                  </a:cubicBezTo>
                  <a:cubicBezTo>
                    <a:pt x="0" y="1579"/>
                    <a:pt x="451" y="2030"/>
                    <a:pt x="1003" y="2030"/>
                  </a:cubicBezTo>
                  <a:lnTo>
                    <a:pt x="21203" y="2030"/>
                  </a:lnTo>
                  <a:cubicBezTo>
                    <a:pt x="21755" y="2030"/>
                    <a:pt x="22206" y="1579"/>
                    <a:pt x="22206" y="1028"/>
                  </a:cubicBezTo>
                  <a:cubicBezTo>
                    <a:pt x="22206" y="451"/>
                    <a:pt x="21755" y="0"/>
                    <a:pt x="212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58"/>
          <p:cNvGrpSpPr/>
          <p:nvPr/>
        </p:nvGrpSpPr>
        <p:grpSpPr>
          <a:xfrm>
            <a:off x="5218593" y="2145070"/>
            <a:ext cx="2437232" cy="2437232"/>
            <a:chOff x="5218593" y="2145070"/>
            <a:chExt cx="2437232" cy="2437232"/>
          </a:xfrm>
        </p:grpSpPr>
        <p:sp>
          <p:nvSpPr>
            <p:cNvPr id="2548" name="Google Shape;2548;p58"/>
            <p:cNvSpPr/>
            <p:nvPr/>
          </p:nvSpPr>
          <p:spPr>
            <a:xfrm>
              <a:off x="5218593" y="3261287"/>
              <a:ext cx="2437232" cy="1321015"/>
            </a:xfrm>
            <a:custGeom>
              <a:avLst/>
              <a:gdLst/>
              <a:ahLst/>
              <a:cxnLst/>
              <a:rect l="l" t="t" r="r" b="b"/>
              <a:pathLst>
                <a:path w="53410" h="28949" extrusionOk="0">
                  <a:moveTo>
                    <a:pt x="1" y="1"/>
                  </a:moveTo>
                  <a:lnTo>
                    <a:pt x="1" y="28948"/>
                  </a:lnTo>
                  <a:lnTo>
                    <a:pt x="53410" y="28948"/>
                  </a:lnTo>
                  <a:lnTo>
                    <a:pt x="534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5313509" y="3189233"/>
              <a:ext cx="418633" cy="27516"/>
            </a:xfrm>
            <a:custGeom>
              <a:avLst/>
              <a:gdLst/>
              <a:ahLst/>
              <a:cxnLst/>
              <a:rect l="l" t="t" r="r" b="b"/>
              <a:pathLst>
                <a:path w="9174" h="603" extrusionOk="0">
                  <a:moveTo>
                    <a:pt x="302" y="1"/>
                  </a:moveTo>
                  <a:cubicBezTo>
                    <a:pt x="126" y="1"/>
                    <a:pt x="1" y="151"/>
                    <a:pt x="1" y="301"/>
                  </a:cubicBezTo>
                  <a:cubicBezTo>
                    <a:pt x="1" y="477"/>
                    <a:pt x="126" y="602"/>
                    <a:pt x="302" y="602"/>
                  </a:cubicBezTo>
                  <a:lnTo>
                    <a:pt x="8873" y="602"/>
                  </a:lnTo>
                  <a:cubicBezTo>
                    <a:pt x="9049" y="602"/>
                    <a:pt x="9174" y="477"/>
                    <a:pt x="9174" y="301"/>
                  </a:cubicBezTo>
                  <a:cubicBezTo>
                    <a:pt x="9174" y="151"/>
                    <a:pt x="9049" y="1"/>
                    <a:pt x="8873" y="1"/>
                  </a:cubicBezTo>
                  <a:close/>
                </a:path>
              </a:pathLst>
            </a:custGeom>
            <a:solidFill>
              <a:srgbClr val="5FD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5961992" y="2666558"/>
              <a:ext cx="51519" cy="51519"/>
            </a:xfrm>
            <a:custGeom>
              <a:avLst/>
              <a:gdLst/>
              <a:ahLst/>
              <a:cxnLst/>
              <a:rect l="l" t="t" r="r" b="b"/>
              <a:pathLst>
                <a:path w="1129" h="1129" extrusionOk="0">
                  <a:moveTo>
                    <a:pt x="577" y="1"/>
                  </a:moveTo>
                  <a:cubicBezTo>
                    <a:pt x="276" y="1"/>
                    <a:pt x="1" y="252"/>
                    <a:pt x="1" y="552"/>
                  </a:cubicBezTo>
                  <a:cubicBezTo>
                    <a:pt x="1" y="878"/>
                    <a:pt x="276" y="1129"/>
                    <a:pt x="577" y="1129"/>
                  </a:cubicBezTo>
                  <a:cubicBezTo>
                    <a:pt x="878" y="1129"/>
                    <a:pt x="1128" y="878"/>
                    <a:pt x="1128" y="552"/>
                  </a:cubicBezTo>
                  <a:cubicBezTo>
                    <a:pt x="1128" y="252"/>
                    <a:pt x="878" y="1"/>
                    <a:pt x="577"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6211328" y="2544218"/>
              <a:ext cx="40065" cy="41206"/>
            </a:xfrm>
            <a:custGeom>
              <a:avLst/>
              <a:gdLst/>
              <a:ahLst/>
              <a:cxnLst/>
              <a:rect l="l" t="t" r="r" b="b"/>
              <a:pathLst>
                <a:path w="878" h="903" extrusionOk="0">
                  <a:moveTo>
                    <a:pt x="426" y="0"/>
                  </a:moveTo>
                  <a:cubicBezTo>
                    <a:pt x="201" y="0"/>
                    <a:pt x="0" y="201"/>
                    <a:pt x="0" y="451"/>
                  </a:cubicBezTo>
                  <a:cubicBezTo>
                    <a:pt x="0" y="702"/>
                    <a:pt x="201" y="903"/>
                    <a:pt x="426" y="903"/>
                  </a:cubicBezTo>
                  <a:cubicBezTo>
                    <a:pt x="677" y="903"/>
                    <a:pt x="877" y="702"/>
                    <a:pt x="877" y="451"/>
                  </a:cubicBezTo>
                  <a:cubicBezTo>
                    <a:pt x="877" y="201"/>
                    <a:pt x="677" y="0"/>
                    <a:pt x="426"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5218593" y="3027968"/>
              <a:ext cx="712551" cy="233365"/>
            </a:xfrm>
            <a:custGeom>
              <a:avLst/>
              <a:gdLst/>
              <a:ahLst/>
              <a:cxnLst/>
              <a:rect l="l" t="t" r="r" b="b"/>
              <a:pathLst>
                <a:path w="15615" h="5114" extrusionOk="0">
                  <a:moveTo>
                    <a:pt x="1" y="1"/>
                  </a:moveTo>
                  <a:lnTo>
                    <a:pt x="1" y="5114"/>
                  </a:lnTo>
                  <a:lnTo>
                    <a:pt x="15615" y="5114"/>
                  </a:lnTo>
                  <a:lnTo>
                    <a:pt x="156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5263222" y="2692888"/>
              <a:ext cx="113260" cy="367159"/>
            </a:xfrm>
            <a:custGeom>
              <a:avLst/>
              <a:gdLst/>
              <a:ahLst/>
              <a:cxnLst/>
              <a:rect l="l" t="t" r="r" b="b"/>
              <a:pathLst>
                <a:path w="2482" h="8046" extrusionOk="0">
                  <a:moveTo>
                    <a:pt x="802" y="0"/>
                  </a:moveTo>
                  <a:cubicBezTo>
                    <a:pt x="0" y="2908"/>
                    <a:pt x="351" y="8046"/>
                    <a:pt x="351" y="8046"/>
                  </a:cubicBezTo>
                  <a:lnTo>
                    <a:pt x="2131" y="8046"/>
                  </a:lnTo>
                  <a:cubicBezTo>
                    <a:pt x="2131" y="8046"/>
                    <a:pt x="2481" y="2908"/>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5601724" y="2692888"/>
              <a:ext cx="113305" cy="367159"/>
            </a:xfrm>
            <a:custGeom>
              <a:avLst/>
              <a:gdLst/>
              <a:ahLst/>
              <a:cxnLst/>
              <a:rect l="l" t="t" r="r" b="b"/>
              <a:pathLst>
                <a:path w="2483" h="8046" extrusionOk="0">
                  <a:moveTo>
                    <a:pt x="803" y="0"/>
                  </a:moveTo>
                  <a:cubicBezTo>
                    <a:pt x="1" y="2908"/>
                    <a:pt x="352" y="8046"/>
                    <a:pt x="352" y="8046"/>
                  </a:cubicBezTo>
                  <a:lnTo>
                    <a:pt x="2131" y="8046"/>
                  </a:lnTo>
                  <a:cubicBezTo>
                    <a:pt x="2131" y="8046"/>
                    <a:pt x="2482" y="2908"/>
                    <a:pt x="1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5363842" y="2946788"/>
              <a:ext cx="232224" cy="89257"/>
            </a:xfrm>
            <a:custGeom>
              <a:avLst/>
              <a:gdLst/>
              <a:ahLst/>
              <a:cxnLst/>
              <a:rect l="l" t="t" r="r" b="b"/>
              <a:pathLst>
                <a:path w="5089" h="1956" extrusionOk="0">
                  <a:moveTo>
                    <a:pt x="2933" y="0"/>
                  </a:moveTo>
                  <a:lnTo>
                    <a:pt x="1" y="1780"/>
                  </a:lnTo>
                  <a:lnTo>
                    <a:pt x="5088" y="1955"/>
                  </a:lnTo>
                  <a:lnTo>
                    <a:pt x="5088" y="0"/>
                  </a:lnTo>
                  <a:lnTo>
                    <a:pt x="2933" y="1479"/>
                  </a:lnTo>
                  <a:lnTo>
                    <a:pt x="2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5681809" y="2946788"/>
              <a:ext cx="231037" cy="89257"/>
            </a:xfrm>
            <a:custGeom>
              <a:avLst/>
              <a:gdLst/>
              <a:ahLst/>
              <a:cxnLst/>
              <a:rect l="l" t="t" r="r" b="b"/>
              <a:pathLst>
                <a:path w="5063" h="1956" extrusionOk="0">
                  <a:moveTo>
                    <a:pt x="2933" y="0"/>
                  </a:moveTo>
                  <a:lnTo>
                    <a:pt x="0" y="1930"/>
                  </a:lnTo>
                  <a:lnTo>
                    <a:pt x="5063" y="1955"/>
                  </a:lnTo>
                  <a:lnTo>
                    <a:pt x="5063" y="0"/>
                  </a:lnTo>
                  <a:lnTo>
                    <a:pt x="2933" y="1479"/>
                  </a:lnTo>
                  <a:lnTo>
                    <a:pt x="2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5308946" y="3093177"/>
              <a:ext cx="418633" cy="26330"/>
            </a:xfrm>
            <a:custGeom>
              <a:avLst/>
              <a:gdLst/>
              <a:ahLst/>
              <a:cxnLst/>
              <a:rect l="l" t="t" r="r" b="b"/>
              <a:pathLst>
                <a:path w="9174" h="577" extrusionOk="0">
                  <a:moveTo>
                    <a:pt x="301" y="0"/>
                  </a:moveTo>
                  <a:cubicBezTo>
                    <a:pt x="151" y="0"/>
                    <a:pt x="1" y="126"/>
                    <a:pt x="1" y="276"/>
                  </a:cubicBezTo>
                  <a:cubicBezTo>
                    <a:pt x="1" y="452"/>
                    <a:pt x="151" y="577"/>
                    <a:pt x="301" y="577"/>
                  </a:cubicBezTo>
                  <a:lnTo>
                    <a:pt x="8898" y="577"/>
                  </a:lnTo>
                  <a:cubicBezTo>
                    <a:pt x="9048" y="577"/>
                    <a:pt x="9174" y="452"/>
                    <a:pt x="9174" y="276"/>
                  </a:cubicBezTo>
                  <a:cubicBezTo>
                    <a:pt x="9174" y="126"/>
                    <a:pt x="9048" y="0"/>
                    <a:pt x="8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5308946" y="3141228"/>
              <a:ext cx="418633" cy="27471"/>
            </a:xfrm>
            <a:custGeom>
              <a:avLst/>
              <a:gdLst/>
              <a:ahLst/>
              <a:cxnLst/>
              <a:rect l="l" t="t" r="r" b="b"/>
              <a:pathLst>
                <a:path w="9174" h="602" extrusionOk="0">
                  <a:moveTo>
                    <a:pt x="301" y="0"/>
                  </a:moveTo>
                  <a:cubicBezTo>
                    <a:pt x="151" y="0"/>
                    <a:pt x="1" y="150"/>
                    <a:pt x="1" y="301"/>
                  </a:cubicBezTo>
                  <a:cubicBezTo>
                    <a:pt x="1" y="476"/>
                    <a:pt x="151" y="602"/>
                    <a:pt x="301" y="602"/>
                  </a:cubicBezTo>
                  <a:lnTo>
                    <a:pt x="8898" y="602"/>
                  </a:lnTo>
                  <a:cubicBezTo>
                    <a:pt x="9048" y="602"/>
                    <a:pt x="9174" y="476"/>
                    <a:pt x="9174" y="301"/>
                  </a:cubicBezTo>
                  <a:cubicBezTo>
                    <a:pt x="9174" y="150"/>
                    <a:pt x="9048" y="0"/>
                    <a:pt x="8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5727533" y="2251440"/>
              <a:ext cx="563881" cy="415164"/>
            </a:xfrm>
            <a:custGeom>
              <a:avLst/>
              <a:gdLst/>
              <a:ahLst/>
              <a:cxnLst/>
              <a:rect l="l" t="t" r="r" b="b"/>
              <a:pathLst>
                <a:path w="12357" h="9098" extrusionOk="0">
                  <a:moveTo>
                    <a:pt x="9349" y="0"/>
                  </a:moveTo>
                  <a:cubicBezTo>
                    <a:pt x="7870" y="0"/>
                    <a:pt x="6642" y="1053"/>
                    <a:pt x="6367" y="2456"/>
                  </a:cubicBezTo>
                  <a:cubicBezTo>
                    <a:pt x="6091" y="2281"/>
                    <a:pt x="5740" y="2156"/>
                    <a:pt x="5364" y="2156"/>
                  </a:cubicBezTo>
                  <a:cubicBezTo>
                    <a:pt x="4512" y="2156"/>
                    <a:pt x="3785" y="2757"/>
                    <a:pt x="3585" y="3534"/>
                  </a:cubicBezTo>
                  <a:lnTo>
                    <a:pt x="2031" y="3534"/>
                  </a:lnTo>
                  <a:cubicBezTo>
                    <a:pt x="928" y="3534"/>
                    <a:pt x="1" y="4461"/>
                    <a:pt x="1" y="5564"/>
                  </a:cubicBezTo>
                  <a:cubicBezTo>
                    <a:pt x="1" y="5765"/>
                    <a:pt x="51" y="5990"/>
                    <a:pt x="101" y="6191"/>
                  </a:cubicBezTo>
                  <a:cubicBezTo>
                    <a:pt x="51" y="6391"/>
                    <a:pt x="1" y="6617"/>
                    <a:pt x="1" y="6842"/>
                  </a:cubicBezTo>
                  <a:cubicBezTo>
                    <a:pt x="1" y="8095"/>
                    <a:pt x="1028" y="9098"/>
                    <a:pt x="2256" y="9098"/>
                  </a:cubicBezTo>
                  <a:cubicBezTo>
                    <a:pt x="3234" y="9098"/>
                    <a:pt x="4086" y="8446"/>
                    <a:pt x="4387" y="7569"/>
                  </a:cubicBezTo>
                  <a:lnTo>
                    <a:pt x="8021" y="7569"/>
                  </a:lnTo>
                  <a:cubicBezTo>
                    <a:pt x="8973" y="7569"/>
                    <a:pt x="9800" y="6892"/>
                    <a:pt x="9976" y="5965"/>
                  </a:cubicBezTo>
                  <a:cubicBezTo>
                    <a:pt x="11329" y="5689"/>
                    <a:pt x="12357" y="4461"/>
                    <a:pt x="12357" y="3033"/>
                  </a:cubicBezTo>
                  <a:cubicBezTo>
                    <a:pt x="12357" y="1354"/>
                    <a:pt x="11003" y="0"/>
                    <a:pt x="9349"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5797305" y="2729486"/>
              <a:ext cx="100711" cy="101806"/>
            </a:xfrm>
            <a:custGeom>
              <a:avLst/>
              <a:gdLst/>
              <a:ahLst/>
              <a:cxnLst/>
              <a:rect l="l" t="t" r="r" b="b"/>
              <a:pathLst>
                <a:path w="2207" h="2231" extrusionOk="0">
                  <a:moveTo>
                    <a:pt x="1103" y="0"/>
                  </a:moveTo>
                  <a:cubicBezTo>
                    <a:pt x="502" y="0"/>
                    <a:pt x="1" y="502"/>
                    <a:pt x="1" y="1103"/>
                  </a:cubicBezTo>
                  <a:cubicBezTo>
                    <a:pt x="1" y="1730"/>
                    <a:pt x="502" y="2231"/>
                    <a:pt x="1103" y="2231"/>
                  </a:cubicBezTo>
                  <a:cubicBezTo>
                    <a:pt x="1705" y="2231"/>
                    <a:pt x="2206" y="1730"/>
                    <a:pt x="2206" y="1103"/>
                  </a:cubicBezTo>
                  <a:cubicBezTo>
                    <a:pt x="2206" y="502"/>
                    <a:pt x="1705" y="0"/>
                    <a:pt x="1103"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5681809" y="2300586"/>
              <a:ext cx="81226" cy="81271"/>
            </a:xfrm>
            <a:custGeom>
              <a:avLst/>
              <a:gdLst/>
              <a:ahLst/>
              <a:cxnLst/>
              <a:rect l="l" t="t" r="r" b="b"/>
              <a:pathLst>
                <a:path w="1780" h="1781" extrusionOk="0">
                  <a:moveTo>
                    <a:pt x="877" y="1"/>
                  </a:moveTo>
                  <a:cubicBezTo>
                    <a:pt x="401" y="1"/>
                    <a:pt x="0" y="402"/>
                    <a:pt x="0" y="903"/>
                  </a:cubicBezTo>
                  <a:cubicBezTo>
                    <a:pt x="0" y="1379"/>
                    <a:pt x="401" y="1780"/>
                    <a:pt x="877" y="1780"/>
                  </a:cubicBezTo>
                  <a:cubicBezTo>
                    <a:pt x="1379" y="1780"/>
                    <a:pt x="1780" y="1379"/>
                    <a:pt x="1780" y="903"/>
                  </a:cubicBezTo>
                  <a:cubicBezTo>
                    <a:pt x="1780" y="402"/>
                    <a:pt x="1379" y="1"/>
                    <a:pt x="877"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5935708" y="3261287"/>
              <a:ext cx="1084228" cy="1222632"/>
            </a:xfrm>
            <a:custGeom>
              <a:avLst/>
              <a:gdLst/>
              <a:ahLst/>
              <a:cxnLst/>
              <a:rect l="l" t="t" r="r" b="b"/>
              <a:pathLst>
                <a:path w="23760" h="26793" extrusionOk="0">
                  <a:moveTo>
                    <a:pt x="0" y="1"/>
                  </a:moveTo>
                  <a:lnTo>
                    <a:pt x="0" y="14913"/>
                  </a:lnTo>
                  <a:cubicBezTo>
                    <a:pt x="0" y="17469"/>
                    <a:pt x="802" y="19825"/>
                    <a:pt x="2181" y="21755"/>
                  </a:cubicBezTo>
                  <a:cubicBezTo>
                    <a:pt x="4336" y="24788"/>
                    <a:pt x="7895" y="26793"/>
                    <a:pt x="11880" y="26793"/>
                  </a:cubicBezTo>
                  <a:cubicBezTo>
                    <a:pt x="18396" y="26793"/>
                    <a:pt x="23760" y="21454"/>
                    <a:pt x="23760" y="14913"/>
                  </a:cubicBezTo>
                  <a:lnTo>
                    <a:pt x="237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6160996" y="2831292"/>
              <a:ext cx="613073" cy="430041"/>
            </a:xfrm>
            <a:custGeom>
              <a:avLst/>
              <a:gdLst/>
              <a:ahLst/>
              <a:cxnLst/>
              <a:rect l="l" t="t" r="r" b="b"/>
              <a:pathLst>
                <a:path w="13435" h="9424" extrusionOk="0">
                  <a:moveTo>
                    <a:pt x="6717" y="0"/>
                  </a:moveTo>
                  <a:cubicBezTo>
                    <a:pt x="3008" y="0"/>
                    <a:pt x="1" y="2982"/>
                    <a:pt x="1" y="6692"/>
                  </a:cubicBezTo>
                  <a:cubicBezTo>
                    <a:pt x="1" y="7669"/>
                    <a:pt x="201" y="8597"/>
                    <a:pt x="577" y="9424"/>
                  </a:cubicBezTo>
                  <a:lnTo>
                    <a:pt x="12858" y="9424"/>
                  </a:lnTo>
                  <a:cubicBezTo>
                    <a:pt x="13234" y="8597"/>
                    <a:pt x="13434" y="7669"/>
                    <a:pt x="13434" y="6692"/>
                  </a:cubicBezTo>
                  <a:cubicBezTo>
                    <a:pt x="13434" y="2982"/>
                    <a:pt x="10427" y="0"/>
                    <a:pt x="6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6187280" y="3261287"/>
              <a:ext cx="560458" cy="181891"/>
            </a:xfrm>
            <a:custGeom>
              <a:avLst/>
              <a:gdLst/>
              <a:ahLst/>
              <a:cxnLst/>
              <a:rect l="l" t="t" r="r" b="b"/>
              <a:pathLst>
                <a:path w="12282" h="3986" extrusionOk="0">
                  <a:moveTo>
                    <a:pt x="1" y="1"/>
                  </a:moveTo>
                  <a:cubicBezTo>
                    <a:pt x="1054" y="2357"/>
                    <a:pt x="3409" y="3986"/>
                    <a:pt x="6141" y="3986"/>
                  </a:cubicBezTo>
                  <a:cubicBezTo>
                    <a:pt x="8873" y="3986"/>
                    <a:pt x="11229" y="2357"/>
                    <a:pt x="1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7453354" y="2672308"/>
              <a:ext cx="133840" cy="592447"/>
            </a:xfrm>
            <a:custGeom>
              <a:avLst/>
              <a:gdLst/>
              <a:ahLst/>
              <a:cxnLst/>
              <a:rect l="l" t="t" r="r" b="b"/>
              <a:pathLst>
                <a:path w="2933" h="12983" extrusionOk="0">
                  <a:moveTo>
                    <a:pt x="0" y="0"/>
                  </a:moveTo>
                  <a:lnTo>
                    <a:pt x="0" y="12983"/>
                  </a:lnTo>
                  <a:lnTo>
                    <a:pt x="2933" y="12983"/>
                  </a:lnTo>
                  <a:lnTo>
                    <a:pt x="2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7015327" y="2919317"/>
              <a:ext cx="157888" cy="345438"/>
            </a:xfrm>
            <a:custGeom>
              <a:avLst/>
              <a:gdLst/>
              <a:ahLst/>
              <a:cxnLst/>
              <a:rect l="l" t="t" r="r" b="b"/>
              <a:pathLst>
                <a:path w="3460" h="7570" extrusionOk="0">
                  <a:moveTo>
                    <a:pt x="0" y="1"/>
                  </a:moveTo>
                  <a:lnTo>
                    <a:pt x="0" y="7570"/>
                  </a:lnTo>
                  <a:lnTo>
                    <a:pt x="3459" y="7570"/>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7173170" y="2658573"/>
              <a:ext cx="157843" cy="606182"/>
            </a:xfrm>
            <a:custGeom>
              <a:avLst/>
              <a:gdLst/>
              <a:ahLst/>
              <a:cxnLst/>
              <a:rect l="l" t="t" r="r" b="b"/>
              <a:pathLst>
                <a:path w="3459" h="13284" extrusionOk="0">
                  <a:moveTo>
                    <a:pt x="0" y="1"/>
                  </a:moveTo>
                  <a:lnTo>
                    <a:pt x="0" y="13284"/>
                  </a:lnTo>
                  <a:lnTo>
                    <a:pt x="3459" y="13284"/>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7192610" y="2608240"/>
              <a:ext cx="116682" cy="100711"/>
            </a:xfrm>
            <a:custGeom>
              <a:avLst/>
              <a:gdLst/>
              <a:ahLst/>
              <a:cxnLst/>
              <a:rect l="l" t="t" r="r" b="b"/>
              <a:pathLst>
                <a:path w="2557" h="2207" extrusionOk="0">
                  <a:moveTo>
                    <a:pt x="0" y="1"/>
                  </a:moveTo>
                  <a:lnTo>
                    <a:pt x="0" y="2206"/>
                  </a:lnTo>
                  <a:lnTo>
                    <a:pt x="2557" y="2206"/>
                  </a:lnTo>
                  <a:lnTo>
                    <a:pt x="2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7210908" y="2571643"/>
              <a:ext cx="86930" cy="86976"/>
            </a:xfrm>
            <a:custGeom>
              <a:avLst/>
              <a:gdLst/>
              <a:ahLst/>
              <a:cxnLst/>
              <a:rect l="l" t="t" r="r" b="b"/>
              <a:pathLst>
                <a:path w="1905" h="1906" extrusionOk="0">
                  <a:moveTo>
                    <a:pt x="0" y="1"/>
                  </a:moveTo>
                  <a:lnTo>
                    <a:pt x="0" y="1906"/>
                  </a:lnTo>
                  <a:lnTo>
                    <a:pt x="1905" y="1906"/>
                  </a:lnTo>
                  <a:lnTo>
                    <a:pt x="19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7246365" y="2433285"/>
              <a:ext cx="16017" cy="175001"/>
            </a:xfrm>
            <a:custGeom>
              <a:avLst/>
              <a:gdLst/>
              <a:ahLst/>
              <a:cxnLst/>
              <a:rect l="l" t="t" r="r" b="b"/>
              <a:pathLst>
                <a:path w="351" h="3835" extrusionOk="0">
                  <a:moveTo>
                    <a:pt x="0" y="0"/>
                  </a:moveTo>
                  <a:lnTo>
                    <a:pt x="0" y="3835"/>
                  </a:lnTo>
                  <a:lnTo>
                    <a:pt x="351" y="3835"/>
                  </a:lnTo>
                  <a:lnTo>
                    <a:pt x="3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7204018" y="2692888"/>
              <a:ext cx="19485" cy="505562"/>
            </a:xfrm>
            <a:custGeom>
              <a:avLst/>
              <a:gdLst/>
              <a:ahLst/>
              <a:cxnLst/>
              <a:rect l="l" t="t" r="r" b="b"/>
              <a:pathLst>
                <a:path w="427" h="11079" extrusionOk="0">
                  <a:moveTo>
                    <a:pt x="1" y="0"/>
                  </a:moveTo>
                  <a:lnTo>
                    <a:pt x="1" y="11078"/>
                  </a:lnTo>
                  <a:lnTo>
                    <a:pt x="427" y="11078"/>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7242897" y="2692888"/>
              <a:ext cx="18344" cy="505562"/>
            </a:xfrm>
            <a:custGeom>
              <a:avLst/>
              <a:gdLst/>
              <a:ahLst/>
              <a:cxnLst/>
              <a:rect l="l" t="t" r="r" b="b"/>
              <a:pathLst>
                <a:path w="402" h="11079" extrusionOk="0">
                  <a:moveTo>
                    <a:pt x="1" y="0"/>
                  </a:moveTo>
                  <a:lnTo>
                    <a:pt x="1" y="11078"/>
                  </a:lnTo>
                  <a:lnTo>
                    <a:pt x="402" y="11078"/>
                  </a:lnTo>
                  <a:lnTo>
                    <a:pt x="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7278353" y="2692888"/>
              <a:ext cx="19485" cy="505562"/>
            </a:xfrm>
            <a:custGeom>
              <a:avLst/>
              <a:gdLst/>
              <a:ahLst/>
              <a:cxnLst/>
              <a:rect l="l" t="t" r="r" b="b"/>
              <a:pathLst>
                <a:path w="427" h="11079" extrusionOk="0">
                  <a:moveTo>
                    <a:pt x="1" y="0"/>
                  </a:moveTo>
                  <a:lnTo>
                    <a:pt x="1" y="11078"/>
                  </a:lnTo>
                  <a:lnTo>
                    <a:pt x="427" y="11078"/>
                  </a:lnTo>
                  <a:lnTo>
                    <a:pt x="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7038189" y="2965086"/>
              <a:ext cx="40065" cy="41206"/>
            </a:xfrm>
            <a:custGeom>
              <a:avLst/>
              <a:gdLst/>
              <a:ahLst/>
              <a:cxnLst/>
              <a:rect l="l" t="t" r="r" b="b"/>
              <a:pathLst>
                <a:path w="878" h="903" extrusionOk="0">
                  <a:moveTo>
                    <a:pt x="1" y="0"/>
                  </a:moveTo>
                  <a:lnTo>
                    <a:pt x="1" y="903"/>
                  </a:lnTo>
                  <a:lnTo>
                    <a:pt x="878" y="903"/>
                  </a:lnTo>
                  <a:lnTo>
                    <a:pt x="8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7500264" y="2774069"/>
              <a:ext cx="40065" cy="40111"/>
            </a:xfrm>
            <a:custGeom>
              <a:avLst/>
              <a:gdLst/>
              <a:ahLst/>
              <a:cxnLst/>
              <a:rect l="l" t="t" r="r" b="b"/>
              <a:pathLst>
                <a:path w="878" h="879" extrusionOk="0">
                  <a:moveTo>
                    <a:pt x="0" y="1"/>
                  </a:moveTo>
                  <a:lnTo>
                    <a:pt x="0" y="878"/>
                  </a:lnTo>
                  <a:lnTo>
                    <a:pt x="877" y="878"/>
                  </a:lnTo>
                  <a:lnTo>
                    <a:pt x="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7500264" y="2838137"/>
              <a:ext cx="40065" cy="40065"/>
            </a:xfrm>
            <a:custGeom>
              <a:avLst/>
              <a:gdLst/>
              <a:ahLst/>
              <a:cxnLst/>
              <a:rect l="l" t="t" r="r" b="b"/>
              <a:pathLst>
                <a:path w="878" h="878" extrusionOk="0">
                  <a:moveTo>
                    <a:pt x="0" y="0"/>
                  </a:moveTo>
                  <a:lnTo>
                    <a:pt x="0" y="878"/>
                  </a:lnTo>
                  <a:lnTo>
                    <a:pt x="877" y="878"/>
                  </a:lnTo>
                  <a:lnTo>
                    <a:pt x="8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7500264" y="2902159"/>
              <a:ext cx="40065" cy="41252"/>
            </a:xfrm>
            <a:custGeom>
              <a:avLst/>
              <a:gdLst/>
              <a:ahLst/>
              <a:cxnLst/>
              <a:rect l="l" t="t" r="r" b="b"/>
              <a:pathLst>
                <a:path w="878" h="904" extrusionOk="0">
                  <a:moveTo>
                    <a:pt x="0" y="1"/>
                  </a:moveTo>
                  <a:lnTo>
                    <a:pt x="0" y="903"/>
                  </a:lnTo>
                  <a:lnTo>
                    <a:pt x="877" y="903"/>
                  </a:lnTo>
                  <a:lnTo>
                    <a:pt x="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7500264" y="2710046"/>
              <a:ext cx="40065" cy="40065"/>
            </a:xfrm>
            <a:custGeom>
              <a:avLst/>
              <a:gdLst/>
              <a:ahLst/>
              <a:cxnLst/>
              <a:rect l="l" t="t" r="r" b="b"/>
              <a:pathLst>
                <a:path w="878" h="878" extrusionOk="0">
                  <a:moveTo>
                    <a:pt x="0" y="0"/>
                  </a:moveTo>
                  <a:lnTo>
                    <a:pt x="0" y="878"/>
                  </a:lnTo>
                  <a:lnTo>
                    <a:pt x="877" y="878"/>
                  </a:lnTo>
                  <a:lnTo>
                    <a:pt x="8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7094226" y="2965086"/>
              <a:ext cx="41252" cy="41206"/>
            </a:xfrm>
            <a:custGeom>
              <a:avLst/>
              <a:gdLst/>
              <a:ahLst/>
              <a:cxnLst/>
              <a:rect l="l" t="t" r="r" b="b"/>
              <a:pathLst>
                <a:path w="904" h="903" extrusionOk="0">
                  <a:moveTo>
                    <a:pt x="1" y="0"/>
                  </a:moveTo>
                  <a:lnTo>
                    <a:pt x="1" y="903"/>
                  </a:lnTo>
                  <a:lnTo>
                    <a:pt x="903" y="903"/>
                  </a:lnTo>
                  <a:lnTo>
                    <a:pt x="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7337858" y="2871311"/>
              <a:ext cx="41206" cy="41206"/>
            </a:xfrm>
            <a:custGeom>
              <a:avLst/>
              <a:gdLst/>
              <a:ahLst/>
              <a:cxnLst/>
              <a:rect l="l" t="t" r="r" b="b"/>
              <a:pathLst>
                <a:path w="903" h="903" extrusionOk="0">
                  <a:moveTo>
                    <a:pt x="0" y="0"/>
                  </a:moveTo>
                  <a:lnTo>
                    <a:pt x="0" y="902"/>
                  </a:lnTo>
                  <a:lnTo>
                    <a:pt x="902" y="902"/>
                  </a:lnTo>
                  <a:lnTo>
                    <a:pt x="902" y="0"/>
                  </a:lnTo>
                  <a:close/>
                </a:path>
              </a:pathLst>
            </a:custGeom>
            <a:solidFill>
              <a:srgbClr val="5FD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7038189" y="3032577"/>
              <a:ext cx="40065" cy="40065"/>
            </a:xfrm>
            <a:custGeom>
              <a:avLst/>
              <a:gdLst/>
              <a:ahLst/>
              <a:cxnLst/>
              <a:rect l="l" t="t" r="r" b="b"/>
              <a:pathLst>
                <a:path w="878" h="878" extrusionOk="0">
                  <a:moveTo>
                    <a:pt x="1" y="0"/>
                  </a:moveTo>
                  <a:lnTo>
                    <a:pt x="1" y="877"/>
                  </a:lnTo>
                  <a:lnTo>
                    <a:pt x="878" y="877"/>
                  </a:lnTo>
                  <a:lnTo>
                    <a:pt x="8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7094226" y="3032577"/>
              <a:ext cx="41252" cy="40065"/>
            </a:xfrm>
            <a:custGeom>
              <a:avLst/>
              <a:gdLst/>
              <a:ahLst/>
              <a:cxnLst/>
              <a:rect l="l" t="t" r="r" b="b"/>
              <a:pathLst>
                <a:path w="904" h="878" extrusionOk="0">
                  <a:moveTo>
                    <a:pt x="1" y="0"/>
                  </a:moveTo>
                  <a:lnTo>
                    <a:pt x="1" y="877"/>
                  </a:lnTo>
                  <a:lnTo>
                    <a:pt x="903" y="877"/>
                  </a:lnTo>
                  <a:lnTo>
                    <a:pt x="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7330967" y="2745503"/>
              <a:ext cx="151044" cy="519252"/>
            </a:xfrm>
            <a:custGeom>
              <a:avLst/>
              <a:gdLst/>
              <a:ahLst/>
              <a:cxnLst/>
              <a:rect l="l" t="t" r="r" b="b"/>
              <a:pathLst>
                <a:path w="3310" h="11379" extrusionOk="0">
                  <a:moveTo>
                    <a:pt x="1" y="0"/>
                  </a:moveTo>
                  <a:lnTo>
                    <a:pt x="1" y="11379"/>
                  </a:lnTo>
                  <a:lnTo>
                    <a:pt x="3309" y="11379"/>
                  </a:lnTo>
                  <a:lnTo>
                    <a:pt x="3309" y="2557"/>
                  </a:lnTo>
                  <a:lnTo>
                    <a:pt x="12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7337858" y="2871311"/>
              <a:ext cx="41206" cy="41206"/>
            </a:xfrm>
            <a:custGeom>
              <a:avLst/>
              <a:gdLst/>
              <a:ahLst/>
              <a:cxnLst/>
              <a:rect l="l" t="t" r="r" b="b"/>
              <a:pathLst>
                <a:path w="903" h="903" extrusionOk="0">
                  <a:moveTo>
                    <a:pt x="0" y="0"/>
                  </a:moveTo>
                  <a:lnTo>
                    <a:pt x="0" y="902"/>
                  </a:lnTo>
                  <a:lnTo>
                    <a:pt x="902" y="902"/>
                  </a:lnTo>
                  <a:lnTo>
                    <a:pt x="9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7379018" y="2936475"/>
              <a:ext cx="40065" cy="41252"/>
            </a:xfrm>
            <a:custGeom>
              <a:avLst/>
              <a:gdLst/>
              <a:ahLst/>
              <a:cxnLst/>
              <a:rect l="l" t="t" r="r" b="b"/>
              <a:pathLst>
                <a:path w="878" h="904" extrusionOk="0">
                  <a:moveTo>
                    <a:pt x="0" y="1"/>
                  </a:moveTo>
                  <a:lnTo>
                    <a:pt x="0" y="903"/>
                  </a:lnTo>
                  <a:lnTo>
                    <a:pt x="878" y="903"/>
                  </a:lnTo>
                  <a:lnTo>
                    <a:pt x="8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7422460" y="2871311"/>
              <a:ext cx="40065" cy="41206"/>
            </a:xfrm>
            <a:custGeom>
              <a:avLst/>
              <a:gdLst/>
              <a:ahLst/>
              <a:cxnLst/>
              <a:rect l="l" t="t" r="r" b="b"/>
              <a:pathLst>
                <a:path w="878" h="903" extrusionOk="0">
                  <a:moveTo>
                    <a:pt x="1" y="0"/>
                  </a:moveTo>
                  <a:lnTo>
                    <a:pt x="1" y="902"/>
                  </a:lnTo>
                  <a:lnTo>
                    <a:pt x="878" y="902"/>
                  </a:lnTo>
                  <a:lnTo>
                    <a:pt x="8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7337858" y="3042844"/>
              <a:ext cx="41206" cy="40065"/>
            </a:xfrm>
            <a:custGeom>
              <a:avLst/>
              <a:gdLst/>
              <a:ahLst/>
              <a:cxnLst/>
              <a:rect l="l" t="t" r="r" b="b"/>
              <a:pathLst>
                <a:path w="903" h="878" extrusionOk="0">
                  <a:moveTo>
                    <a:pt x="0" y="1"/>
                  </a:moveTo>
                  <a:lnTo>
                    <a:pt x="0" y="878"/>
                  </a:lnTo>
                  <a:lnTo>
                    <a:pt x="902" y="878"/>
                  </a:lnTo>
                  <a:lnTo>
                    <a:pt x="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7015327" y="2787804"/>
              <a:ext cx="137263" cy="83553"/>
            </a:xfrm>
            <a:custGeom>
              <a:avLst/>
              <a:gdLst/>
              <a:ahLst/>
              <a:cxnLst/>
              <a:rect l="l" t="t" r="r" b="b"/>
              <a:pathLst>
                <a:path w="3008" h="1831" extrusionOk="0">
                  <a:moveTo>
                    <a:pt x="0" y="1"/>
                  </a:moveTo>
                  <a:lnTo>
                    <a:pt x="0" y="1830"/>
                  </a:lnTo>
                  <a:lnTo>
                    <a:pt x="3008" y="1830"/>
                  </a:lnTo>
                  <a:lnTo>
                    <a:pt x="3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7029063" y="2844982"/>
              <a:ext cx="9172" cy="78990"/>
            </a:xfrm>
            <a:custGeom>
              <a:avLst/>
              <a:gdLst/>
              <a:ahLst/>
              <a:cxnLst/>
              <a:rect l="l" t="t" r="r" b="b"/>
              <a:pathLst>
                <a:path w="201" h="1731" extrusionOk="0">
                  <a:moveTo>
                    <a:pt x="0" y="1"/>
                  </a:moveTo>
                  <a:lnTo>
                    <a:pt x="0" y="1730"/>
                  </a:lnTo>
                  <a:lnTo>
                    <a:pt x="201" y="1730"/>
                  </a:ln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7130823" y="2844982"/>
              <a:ext cx="8077" cy="78990"/>
            </a:xfrm>
            <a:custGeom>
              <a:avLst/>
              <a:gdLst/>
              <a:ahLst/>
              <a:cxnLst/>
              <a:rect l="l" t="t" r="r" b="b"/>
              <a:pathLst>
                <a:path w="177" h="1731" extrusionOk="0">
                  <a:moveTo>
                    <a:pt x="1" y="1"/>
                  </a:moveTo>
                  <a:lnTo>
                    <a:pt x="1" y="1730"/>
                  </a:lnTo>
                  <a:lnTo>
                    <a:pt x="176" y="1730"/>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7358438" y="2608240"/>
              <a:ext cx="10313" cy="160170"/>
            </a:xfrm>
            <a:custGeom>
              <a:avLst/>
              <a:gdLst/>
              <a:ahLst/>
              <a:cxnLst/>
              <a:rect l="l" t="t" r="r" b="b"/>
              <a:pathLst>
                <a:path w="226" h="3510" extrusionOk="0">
                  <a:moveTo>
                    <a:pt x="0" y="1"/>
                  </a:moveTo>
                  <a:lnTo>
                    <a:pt x="0" y="3510"/>
                  </a:lnTo>
                  <a:lnTo>
                    <a:pt x="226" y="3510"/>
                  </a:ln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7382441" y="2608240"/>
              <a:ext cx="10359" cy="160170"/>
            </a:xfrm>
            <a:custGeom>
              <a:avLst/>
              <a:gdLst/>
              <a:ahLst/>
              <a:cxnLst/>
              <a:rect l="l" t="t" r="r" b="b"/>
              <a:pathLst>
                <a:path w="227" h="3510" extrusionOk="0">
                  <a:moveTo>
                    <a:pt x="1" y="1"/>
                  </a:moveTo>
                  <a:lnTo>
                    <a:pt x="1" y="3510"/>
                  </a:lnTo>
                  <a:lnTo>
                    <a:pt x="226" y="3510"/>
                  </a:ln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7576881" y="2877016"/>
              <a:ext cx="78944" cy="387739"/>
            </a:xfrm>
            <a:custGeom>
              <a:avLst/>
              <a:gdLst/>
              <a:ahLst/>
              <a:cxnLst/>
              <a:rect l="l" t="t" r="r" b="b"/>
              <a:pathLst>
                <a:path w="1730" h="8497" extrusionOk="0">
                  <a:moveTo>
                    <a:pt x="0" y="1"/>
                  </a:moveTo>
                  <a:lnTo>
                    <a:pt x="0" y="8497"/>
                  </a:lnTo>
                  <a:lnTo>
                    <a:pt x="1730" y="8497"/>
                  </a:lnTo>
                  <a:lnTo>
                    <a:pt x="17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6398878" y="2145070"/>
              <a:ext cx="1256947" cy="413659"/>
            </a:xfrm>
            <a:custGeom>
              <a:avLst/>
              <a:gdLst/>
              <a:ahLst/>
              <a:cxnLst/>
              <a:rect l="l" t="t" r="r" b="b"/>
              <a:pathLst>
                <a:path w="27545" h="9065" extrusionOk="0">
                  <a:moveTo>
                    <a:pt x="1" y="0"/>
                  </a:moveTo>
                  <a:lnTo>
                    <a:pt x="1" y="351"/>
                  </a:lnTo>
                  <a:cubicBezTo>
                    <a:pt x="126" y="1203"/>
                    <a:pt x="677" y="1955"/>
                    <a:pt x="1655" y="2281"/>
                  </a:cubicBezTo>
                  <a:cubicBezTo>
                    <a:pt x="2008" y="2391"/>
                    <a:pt x="2343" y="2432"/>
                    <a:pt x="2666" y="2432"/>
                  </a:cubicBezTo>
                  <a:cubicBezTo>
                    <a:pt x="3673" y="2432"/>
                    <a:pt x="4578" y="2030"/>
                    <a:pt x="5640" y="2030"/>
                  </a:cubicBezTo>
                  <a:cubicBezTo>
                    <a:pt x="5892" y="4396"/>
                    <a:pt x="8289" y="4766"/>
                    <a:pt x="10430" y="4766"/>
                  </a:cubicBezTo>
                  <a:cubicBezTo>
                    <a:pt x="11056" y="4766"/>
                    <a:pt x="11659" y="4735"/>
                    <a:pt x="12181" y="4712"/>
                  </a:cubicBezTo>
                  <a:cubicBezTo>
                    <a:pt x="12311" y="4705"/>
                    <a:pt x="12438" y="4702"/>
                    <a:pt x="12561" y="4702"/>
                  </a:cubicBezTo>
                  <a:cubicBezTo>
                    <a:pt x="14769" y="4702"/>
                    <a:pt x="15953" y="5745"/>
                    <a:pt x="17519" y="7193"/>
                  </a:cubicBezTo>
                  <a:cubicBezTo>
                    <a:pt x="18887" y="8456"/>
                    <a:pt x="20713" y="9064"/>
                    <a:pt x="22554" y="9064"/>
                  </a:cubicBezTo>
                  <a:cubicBezTo>
                    <a:pt x="22907" y="9064"/>
                    <a:pt x="23259" y="9042"/>
                    <a:pt x="23610" y="8998"/>
                  </a:cubicBezTo>
                  <a:cubicBezTo>
                    <a:pt x="24642" y="8848"/>
                    <a:pt x="25562" y="8473"/>
                    <a:pt x="26537" y="8473"/>
                  </a:cubicBezTo>
                  <a:cubicBezTo>
                    <a:pt x="26865" y="8473"/>
                    <a:pt x="27198" y="8515"/>
                    <a:pt x="27545" y="8622"/>
                  </a:cubicBezTo>
                  <a:lnTo>
                    <a:pt x="27545" y="0"/>
                  </a:ln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7038189" y="2658573"/>
              <a:ext cx="45815" cy="45815"/>
            </a:xfrm>
            <a:custGeom>
              <a:avLst/>
              <a:gdLst/>
              <a:ahLst/>
              <a:cxnLst/>
              <a:rect l="l" t="t" r="r" b="b"/>
              <a:pathLst>
                <a:path w="1004" h="1004" extrusionOk="0">
                  <a:moveTo>
                    <a:pt x="502" y="1"/>
                  </a:moveTo>
                  <a:cubicBezTo>
                    <a:pt x="226" y="1"/>
                    <a:pt x="1" y="226"/>
                    <a:pt x="1" y="502"/>
                  </a:cubicBezTo>
                  <a:cubicBezTo>
                    <a:pt x="1" y="777"/>
                    <a:pt x="226" y="1003"/>
                    <a:pt x="502" y="1003"/>
                  </a:cubicBezTo>
                  <a:cubicBezTo>
                    <a:pt x="778" y="1003"/>
                    <a:pt x="1003" y="777"/>
                    <a:pt x="1003" y="502"/>
                  </a:cubicBezTo>
                  <a:cubicBezTo>
                    <a:pt x="1003" y="226"/>
                    <a:pt x="778" y="1"/>
                    <a:pt x="502"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7094226" y="2559094"/>
              <a:ext cx="27516" cy="27471"/>
            </a:xfrm>
            <a:custGeom>
              <a:avLst/>
              <a:gdLst/>
              <a:ahLst/>
              <a:cxnLst/>
              <a:rect l="l" t="t" r="r" b="b"/>
              <a:pathLst>
                <a:path w="603" h="602" extrusionOk="0">
                  <a:moveTo>
                    <a:pt x="302" y="0"/>
                  </a:moveTo>
                  <a:cubicBezTo>
                    <a:pt x="126" y="0"/>
                    <a:pt x="1" y="125"/>
                    <a:pt x="1" y="301"/>
                  </a:cubicBezTo>
                  <a:cubicBezTo>
                    <a:pt x="1" y="451"/>
                    <a:pt x="126" y="602"/>
                    <a:pt x="302" y="602"/>
                  </a:cubicBezTo>
                  <a:cubicBezTo>
                    <a:pt x="477" y="602"/>
                    <a:pt x="602" y="451"/>
                    <a:pt x="602" y="301"/>
                  </a:cubicBezTo>
                  <a:cubicBezTo>
                    <a:pt x="602" y="125"/>
                    <a:pt x="477" y="0"/>
                    <a:pt x="302"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7576881" y="2608240"/>
              <a:ext cx="10313" cy="10359"/>
            </a:xfrm>
            <a:custGeom>
              <a:avLst/>
              <a:gdLst/>
              <a:ahLst/>
              <a:cxnLst/>
              <a:rect l="l" t="t" r="r" b="b"/>
              <a:pathLst>
                <a:path w="226" h="227" extrusionOk="0">
                  <a:moveTo>
                    <a:pt x="101" y="1"/>
                  </a:moveTo>
                  <a:cubicBezTo>
                    <a:pt x="50" y="1"/>
                    <a:pt x="0" y="51"/>
                    <a:pt x="0" y="126"/>
                  </a:cubicBezTo>
                  <a:cubicBezTo>
                    <a:pt x="0" y="176"/>
                    <a:pt x="50" y="226"/>
                    <a:pt x="101" y="226"/>
                  </a:cubicBezTo>
                  <a:cubicBezTo>
                    <a:pt x="176" y="226"/>
                    <a:pt x="226" y="176"/>
                    <a:pt x="226" y="126"/>
                  </a:cubicBezTo>
                  <a:cubicBezTo>
                    <a:pt x="226" y="51"/>
                    <a:pt x="176" y="1"/>
                    <a:pt x="101" y="1"/>
                  </a:cubicBezTo>
                  <a:close/>
                </a:path>
              </a:pathLst>
            </a:custGeom>
            <a:solidFill>
              <a:srgbClr val="CBF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5931099" y="3142369"/>
              <a:ext cx="124714" cy="120105"/>
            </a:xfrm>
            <a:custGeom>
              <a:avLst/>
              <a:gdLst/>
              <a:ahLst/>
              <a:cxnLst/>
              <a:rect l="l" t="t" r="r" b="b"/>
              <a:pathLst>
                <a:path w="2733" h="2632" extrusionOk="0">
                  <a:moveTo>
                    <a:pt x="1" y="0"/>
                  </a:moveTo>
                  <a:lnTo>
                    <a:pt x="1" y="2632"/>
                  </a:lnTo>
                  <a:lnTo>
                    <a:pt x="2733" y="2632"/>
                  </a:lnTo>
                  <a:lnTo>
                    <a:pt x="2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6032905" y="3105771"/>
              <a:ext cx="43488" cy="156702"/>
            </a:xfrm>
            <a:custGeom>
              <a:avLst/>
              <a:gdLst/>
              <a:ahLst/>
              <a:cxnLst/>
              <a:rect l="l" t="t" r="r" b="b"/>
              <a:pathLst>
                <a:path w="953" h="3434" extrusionOk="0">
                  <a:moveTo>
                    <a:pt x="0" y="0"/>
                  </a:moveTo>
                  <a:lnTo>
                    <a:pt x="0" y="3434"/>
                  </a:lnTo>
                  <a:lnTo>
                    <a:pt x="953" y="3434"/>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5935708" y="3262428"/>
              <a:ext cx="321390" cy="991640"/>
            </a:xfrm>
            <a:custGeom>
              <a:avLst/>
              <a:gdLst/>
              <a:ahLst/>
              <a:cxnLst/>
              <a:rect l="l" t="t" r="r" b="b"/>
              <a:pathLst>
                <a:path w="7043" h="21731" extrusionOk="0">
                  <a:moveTo>
                    <a:pt x="6216" y="1"/>
                  </a:moveTo>
                  <a:lnTo>
                    <a:pt x="2983" y="26"/>
                  </a:lnTo>
                  <a:cubicBezTo>
                    <a:pt x="3008" y="1605"/>
                    <a:pt x="1554" y="4487"/>
                    <a:pt x="0" y="5314"/>
                  </a:cubicBezTo>
                  <a:lnTo>
                    <a:pt x="0" y="14888"/>
                  </a:lnTo>
                  <a:cubicBezTo>
                    <a:pt x="0" y="17444"/>
                    <a:pt x="802" y="19800"/>
                    <a:pt x="2181" y="21730"/>
                  </a:cubicBezTo>
                  <a:cubicBezTo>
                    <a:pt x="3910" y="21229"/>
                    <a:pt x="5915" y="20276"/>
                    <a:pt x="5840" y="18196"/>
                  </a:cubicBezTo>
                  <a:cubicBezTo>
                    <a:pt x="5790" y="17093"/>
                    <a:pt x="5013" y="16718"/>
                    <a:pt x="4236" y="16191"/>
                  </a:cubicBezTo>
                  <a:cubicBezTo>
                    <a:pt x="4938" y="15114"/>
                    <a:pt x="4461" y="14437"/>
                    <a:pt x="3684" y="13610"/>
                  </a:cubicBezTo>
                  <a:cubicBezTo>
                    <a:pt x="3158" y="13008"/>
                    <a:pt x="2356" y="12081"/>
                    <a:pt x="2607" y="11179"/>
                  </a:cubicBezTo>
                  <a:cubicBezTo>
                    <a:pt x="2807" y="10477"/>
                    <a:pt x="3709" y="10126"/>
                    <a:pt x="4261" y="9725"/>
                  </a:cubicBezTo>
                  <a:cubicBezTo>
                    <a:pt x="5915" y="8572"/>
                    <a:pt x="7043" y="7093"/>
                    <a:pt x="6466" y="4963"/>
                  </a:cubicBezTo>
                  <a:cubicBezTo>
                    <a:pt x="6191" y="3961"/>
                    <a:pt x="5238" y="3234"/>
                    <a:pt x="5614" y="2156"/>
                  </a:cubicBezTo>
                  <a:cubicBezTo>
                    <a:pt x="5965" y="1229"/>
                    <a:pt x="6416" y="1078"/>
                    <a:pt x="6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6643651" y="3261287"/>
              <a:ext cx="115541" cy="537596"/>
            </a:xfrm>
            <a:custGeom>
              <a:avLst/>
              <a:gdLst/>
              <a:ahLst/>
              <a:cxnLst/>
              <a:rect l="l" t="t" r="r" b="b"/>
              <a:pathLst>
                <a:path w="2532" h="11781" extrusionOk="0">
                  <a:moveTo>
                    <a:pt x="0" y="1"/>
                  </a:moveTo>
                  <a:lnTo>
                    <a:pt x="0" y="10527"/>
                  </a:lnTo>
                  <a:cubicBezTo>
                    <a:pt x="0" y="11229"/>
                    <a:pt x="576" y="11780"/>
                    <a:pt x="1253" y="11780"/>
                  </a:cubicBezTo>
                  <a:cubicBezTo>
                    <a:pt x="1955" y="11780"/>
                    <a:pt x="2531" y="11229"/>
                    <a:pt x="2531" y="10527"/>
                  </a:cubicBezTo>
                  <a:lnTo>
                    <a:pt x="25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6741989" y="3261287"/>
              <a:ext cx="115541" cy="346579"/>
            </a:xfrm>
            <a:custGeom>
              <a:avLst/>
              <a:gdLst/>
              <a:ahLst/>
              <a:cxnLst/>
              <a:rect l="l" t="t" r="r" b="b"/>
              <a:pathLst>
                <a:path w="2532" h="7595" extrusionOk="0">
                  <a:moveTo>
                    <a:pt x="0" y="1"/>
                  </a:moveTo>
                  <a:lnTo>
                    <a:pt x="0" y="6341"/>
                  </a:lnTo>
                  <a:cubicBezTo>
                    <a:pt x="0" y="7043"/>
                    <a:pt x="577" y="7595"/>
                    <a:pt x="1254" y="7595"/>
                  </a:cubicBezTo>
                  <a:cubicBezTo>
                    <a:pt x="1955" y="7595"/>
                    <a:pt x="2532" y="7043"/>
                    <a:pt x="2532" y="6341"/>
                  </a:cubicBezTo>
                  <a:lnTo>
                    <a:pt x="2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6852921" y="3261287"/>
              <a:ext cx="115541" cy="253945"/>
            </a:xfrm>
            <a:custGeom>
              <a:avLst/>
              <a:gdLst/>
              <a:ahLst/>
              <a:cxnLst/>
              <a:rect l="l" t="t" r="r" b="b"/>
              <a:pathLst>
                <a:path w="2532" h="5565" extrusionOk="0">
                  <a:moveTo>
                    <a:pt x="1" y="1"/>
                  </a:moveTo>
                  <a:lnTo>
                    <a:pt x="1" y="4311"/>
                  </a:lnTo>
                  <a:cubicBezTo>
                    <a:pt x="1" y="4988"/>
                    <a:pt x="577" y="5565"/>
                    <a:pt x="1254" y="5565"/>
                  </a:cubicBezTo>
                  <a:cubicBezTo>
                    <a:pt x="1955" y="5565"/>
                    <a:pt x="2532" y="4988"/>
                    <a:pt x="2532" y="4311"/>
                  </a:cubicBezTo>
                  <a:lnTo>
                    <a:pt x="2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6667653" y="3853734"/>
              <a:ext cx="68677" cy="67490"/>
            </a:xfrm>
            <a:custGeom>
              <a:avLst/>
              <a:gdLst/>
              <a:ahLst/>
              <a:cxnLst/>
              <a:rect l="l" t="t" r="r" b="b"/>
              <a:pathLst>
                <a:path w="1505" h="1479" extrusionOk="0">
                  <a:moveTo>
                    <a:pt x="752" y="0"/>
                  </a:moveTo>
                  <a:cubicBezTo>
                    <a:pt x="326" y="0"/>
                    <a:pt x="0" y="326"/>
                    <a:pt x="0" y="752"/>
                  </a:cubicBezTo>
                  <a:cubicBezTo>
                    <a:pt x="0" y="1153"/>
                    <a:pt x="326" y="1479"/>
                    <a:pt x="752" y="1479"/>
                  </a:cubicBezTo>
                  <a:cubicBezTo>
                    <a:pt x="1153" y="1479"/>
                    <a:pt x="1504" y="1153"/>
                    <a:pt x="1504" y="752"/>
                  </a:cubicBezTo>
                  <a:cubicBezTo>
                    <a:pt x="1504" y="326"/>
                    <a:pt x="1153"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6799166" y="3690187"/>
              <a:ext cx="61786" cy="61786"/>
            </a:xfrm>
            <a:custGeom>
              <a:avLst/>
              <a:gdLst/>
              <a:ahLst/>
              <a:cxnLst/>
              <a:rect l="l" t="t" r="r" b="b"/>
              <a:pathLst>
                <a:path w="1354" h="1354" extrusionOk="0">
                  <a:moveTo>
                    <a:pt x="677" y="0"/>
                  </a:moveTo>
                  <a:cubicBezTo>
                    <a:pt x="301" y="0"/>
                    <a:pt x="1" y="301"/>
                    <a:pt x="1" y="677"/>
                  </a:cubicBezTo>
                  <a:cubicBezTo>
                    <a:pt x="1" y="1053"/>
                    <a:pt x="301" y="1354"/>
                    <a:pt x="677" y="1354"/>
                  </a:cubicBezTo>
                  <a:cubicBezTo>
                    <a:pt x="1053" y="1354"/>
                    <a:pt x="1354" y="1053"/>
                    <a:pt x="1354" y="677"/>
                  </a:cubicBezTo>
                  <a:cubicBezTo>
                    <a:pt x="1354" y="301"/>
                    <a:pt x="1053" y="0"/>
                    <a:pt x="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6507529" y="3168653"/>
              <a:ext cx="272243" cy="94961"/>
            </a:xfrm>
            <a:custGeom>
              <a:avLst/>
              <a:gdLst/>
              <a:ahLst/>
              <a:cxnLst/>
              <a:rect l="l" t="t" r="r" b="b"/>
              <a:pathLst>
                <a:path w="5966" h="2081" extrusionOk="0">
                  <a:moveTo>
                    <a:pt x="2983" y="1"/>
                  </a:moveTo>
                  <a:cubicBezTo>
                    <a:pt x="1605" y="1"/>
                    <a:pt x="452" y="878"/>
                    <a:pt x="1" y="2081"/>
                  </a:cubicBezTo>
                  <a:lnTo>
                    <a:pt x="5965" y="2081"/>
                  </a:lnTo>
                  <a:cubicBezTo>
                    <a:pt x="5539" y="878"/>
                    <a:pt x="4361" y="1"/>
                    <a:pt x="2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6585287" y="3130915"/>
              <a:ext cx="383176" cy="132699"/>
            </a:xfrm>
            <a:custGeom>
              <a:avLst/>
              <a:gdLst/>
              <a:ahLst/>
              <a:cxnLst/>
              <a:rect l="l" t="t" r="r" b="b"/>
              <a:pathLst>
                <a:path w="8397" h="2908" extrusionOk="0">
                  <a:moveTo>
                    <a:pt x="4186" y="0"/>
                  </a:moveTo>
                  <a:cubicBezTo>
                    <a:pt x="2256" y="0"/>
                    <a:pt x="627" y="1203"/>
                    <a:pt x="1" y="2908"/>
                  </a:cubicBezTo>
                  <a:lnTo>
                    <a:pt x="8397" y="2908"/>
                  </a:lnTo>
                  <a:cubicBezTo>
                    <a:pt x="7770" y="1203"/>
                    <a:pt x="6116" y="0"/>
                    <a:pt x="4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6706532" y="3159526"/>
              <a:ext cx="312263" cy="109837"/>
            </a:xfrm>
            <a:custGeom>
              <a:avLst/>
              <a:gdLst/>
              <a:ahLst/>
              <a:cxnLst/>
              <a:rect l="l" t="t" r="r" b="b"/>
              <a:pathLst>
                <a:path w="6843" h="2407" extrusionOk="0">
                  <a:moveTo>
                    <a:pt x="3409" y="0"/>
                  </a:moveTo>
                  <a:cubicBezTo>
                    <a:pt x="1855" y="0"/>
                    <a:pt x="502" y="1003"/>
                    <a:pt x="0" y="2406"/>
                  </a:cubicBezTo>
                  <a:lnTo>
                    <a:pt x="6843" y="2406"/>
                  </a:lnTo>
                  <a:cubicBezTo>
                    <a:pt x="6316" y="1003"/>
                    <a:pt x="4988" y="0"/>
                    <a:pt x="3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6596740" y="3459149"/>
              <a:ext cx="96102" cy="96102"/>
            </a:xfrm>
            <a:custGeom>
              <a:avLst/>
              <a:gdLst/>
              <a:ahLst/>
              <a:cxnLst/>
              <a:rect l="l" t="t" r="r" b="b"/>
              <a:pathLst>
                <a:path w="2106" h="2106" extrusionOk="0">
                  <a:moveTo>
                    <a:pt x="1053" y="0"/>
                  </a:moveTo>
                  <a:cubicBezTo>
                    <a:pt x="452" y="0"/>
                    <a:pt x="0" y="477"/>
                    <a:pt x="0" y="1053"/>
                  </a:cubicBezTo>
                  <a:cubicBezTo>
                    <a:pt x="0" y="1630"/>
                    <a:pt x="452" y="2106"/>
                    <a:pt x="1053" y="2106"/>
                  </a:cubicBezTo>
                  <a:cubicBezTo>
                    <a:pt x="1630" y="2106"/>
                    <a:pt x="2106" y="1630"/>
                    <a:pt x="2106" y="1053"/>
                  </a:cubicBezTo>
                  <a:cubicBezTo>
                    <a:pt x="2106" y="477"/>
                    <a:pt x="1630"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6816324" y="3388236"/>
              <a:ext cx="46956" cy="46956"/>
            </a:xfrm>
            <a:custGeom>
              <a:avLst/>
              <a:gdLst/>
              <a:ahLst/>
              <a:cxnLst/>
              <a:rect l="l" t="t" r="r" b="b"/>
              <a:pathLst>
                <a:path w="1029" h="1029" extrusionOk="0">
                  <a:moveTo>
                    <a:pt x="502" y="1"/>
                  </a:moveTo>
                  <a:cubicBezTo>
                    <a:pt x="226" y="1"/>
                    <a:pt x="0" y="226"/>
                    <a:pt x="0" y="502"/>
                  </a:cubicBezTo>
                  <a:cubicBezTo>
                    <a:pt x="0" y="803"/>
                    <a:pt x="226" y="1028"/>
                    <a:pt x="502" y="1028"/>
                  </a:cubicBezTo>
                  <a:cubicBezTo>
                    <a:pt x="803" y="1028"/>
                    <a:pt x="1028" y="803"/>
                    <a:pt x="1028" y="502"/>
                  </a:cubicBezTo>
                  <a:cubicBezTo>
                    <a:pt x="1028" y="226"/>
                    <a:pt x="803" y="1"/>
                    <a:pt x="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6931820" y="3607820"/>
              <a:ext cx="42393" cy="42347"/>
            </a:xfrm>
            <a:custGeom>
              <a:avLst/>
              <a:gdLst/>
              <a:ahLst/>
              <a:cxnLst/>
              <a:rect l="l" t="t" r="r" b="b"/>
              <a:pathLst>
                <a:path w="929" h="928" extrusionOk="0">
                  <a:moveTo>
                    <a:pt x="452" y="1"/>
                  </a:moveTo>
                  <a:cubicBezTo>
                    <a:pt x="201" y="1"/>
                    <a:pt x="1" y="201"/>
                    <a:pt x="1" y="477"/>
                  </a:cubicBezTo>
                  <a:cubicBezTo>
                    <a:pt x="1" y="727"/>
                    <a:pt x="201" y="928"/>
                    <a:pt x="452" y="928"/>
                  </a:cubicBezTo>
                  <a:cubicBezTo>
                    <a:pt x="703" y="928"/>
                    <a:pt x="928" y="727"/>
                    <a:pt x="928" y="477"/>
                  </a:cubicBezTo>
                  <a:cubicBezTo>
                    <a:pt x="928" y="201"/>
                    <a:pt x="703" y="1"/>
                    <a:pt x="4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6776304" y="3985246"/>
              <a:ext cx="48051" cy="48051"/>
            </a:xfrm>
            <a:custGeom>
              <a:avLst/>
              <a:gdLst/>
              <a:ahLst/>
              <a:cxnLst/>
              <a:rect l="l" t="t" r="r" b="b"/>
              <a:pathLst>
                <a:path w="1053" h="1053" extrusionOk="0">
                  <a:moveTo>
                    <a:pt x="527" y="0"/>
                  </a:moveTo>
                  <a:cubicBezTo>
                    <a:pt x="226" y="0"/>
                    <a:pt x="0" y="226"/>
                    <a:pt x="0" y="527"/>
                  </a:cubicBezTo>
                  <a:cubicBezTo>
                    <a:pt x="0" y="802"/>
                    <a:pt x="226" y="1053"/>
                    <a:pt x="527" y="1053"/>
                  </a:cubicBezTo>
                  <a:cubicBezTo>
                    <a:pt x="802" y="1053"/>
                    <a:pt x="1053" y="802"/>
                    <a:pt x="1053" y="527"/>
                  </a:cubicBezTo>
                  <a:cubicBezTo>
                    <a:pt x="1053" y="226"/>
                    <a:pt x="802" y="0"/>
                    <a:pt x="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6612757" y="3775930"/>
              <a:ext cx="24048" cy="22953"/>
            </a:xfrm>
            <a:custGeom>
              <a:avLst/>
              <a:gdLst/>
              <a:ahLst/>
              <a:cxnLst/>
              <a:rect l="l" t="t" r="r" b="b"/>
              <a:pathLst>
                <a:path w="527" h="503" extrusionOk="0">
                  <a:moveTo>
                    <a:pt x="251" y="1"/>
                  </a:moveTo>
                  <a:cubicBezTo>
                    <a:pt x="101" y="1"/>
                    <a:pt x="0" y="101"/>
                    <a:pt x="0" y="251"/>
                  </a:cubicBezTo>
                  <a:cubicBezTo>
                    <a:pt x="0" y="402"/>
                    <a:pt x="101" y="502"/>
                    <a:pt x="251" y="502"/>
                  </a:cubicBezTo>
                  <a:cubicBezTo>
                    <a:pt x="401" y="502"/>
                    <a:pt x="527" y="402"/>
                    <a:pt x="527" y="251"/>
                  </a:cubicBezTo>
                  <a:cubicBezTo>
                    <a:pt x="527" y="101"/>
                    <a:pt x="401" y="1"/>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6507529" y="3332200"/>
              <a:ext cx="33220" cy="33220"/>
            </a:xfrm>
            <a:custGeom>
              <a:avLst/>
              <a:gdLst/>
              <a:ahLst/>
              <a:cxnLst/>
              <a:rect l="l" t="t" r="r" b="b"/>
              <a:pathLst>
                <a:path w="728" h="728" extrusionOk="0">
                  <a:moveTo>
                    <a:pt x="351" y="1"/>
                  </a:moveTo>
                  <a:cubicBezTo>
                    <a:pt x="151" y="1"/>
                    <a:pt x="1" y="151"/>
                    <a:pt x="1" y="351"/>
                  </a:cubicBezTo>
                  <a:cubicBezTo>
                    <a:pt x="1" y="577"/>
                    <a:pt x="151" y="727"/>
                    <a:pt x="351" y="727"/>
                  </a:cubicBezTo>
                  <a:cubicBezTo>
                    <a:pt x="577" y="727"/>
                    <a:pt x="727" y="577"/>
                    <a:pt x="727" y="351"/>
                  </a:cubicBezTo>
                  <a:cubicBezTo>
                    <a:pt x="727" y="151"/>
                    <a:pt x="577" y="1"/>
                    <a:pt x="3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6624166" y="3332200"/>
              <a:ext cx="43533" cy="42347"/>
            </a:xfrm>
            <a:custGeom>
              <a:avLst/>
              <a:gdLst/>
              <a:ahLst/>
              <a:cxnLst/>
              <a:rect l="l" t="t" r="r" b="b"/>
              <a:pathLst>
                <a:path w="954" h="928" extrusionOk="0">
                  <a:moveTo>
                    <a:pt x="477" y="1"/>
                  </a:moveTo>
                  <a:cubicBezTo>
                    <a:pt x="227" y="1"/>
                    <a:pt x="1" y="201"/>
                    <a:pt x="1" y="452"/>
                  </a:cubicBezTo>
                  <a:cubicBezTo>
                    <a:pt x="1" y="727"/>
                    <a:pt x="227" y="928"/>
                    <a:pt x="477" y="928"/>
                  </a:cubicBezTo>
                  <a:cubicBezTo>
                    <a:pt x="728" y="928"/>
                    <a:pt x="953" y="727"/>
                    <a:pt x="953" y="452"/>
                  </a:cubicBezTo>
                  <a:cubicBezTo>
                    <a:pt x="953" y="201"/>
                    <a:pt x="728"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6779727" y="3530062"/>
              <a:ext cx="36643" cy="36643"/>
            </a:xfrm>
            <a:custGeom>
              <a:avLst/>
              <a:gdLst/>
              <a:ahLst/>
              <a:cxnLst/>
              <a:rect l="l" t="t" r="r" b="b"/>
              <a:pathLst>
                <a:path w="803" h="803" extrusionOk="0">
                  <a:moveTo>
                    <a:pt x="401" y="0"/>
                  </a:moveTo>
                  <a:cubicBezTo>
                    <a:pt x="201" y="0"/>
                    <a:pt x="0" y="176"/>
                    <a:pt x="0" y="401"/>
                  </a:cubicBezTo>
                  <a:cubicBezTo>
                    <a:pt x="0" y="627"/>
                    <a:pt x="201" y="802"/>
                    <a:pt x="401" y="802"/>
                  </a:cubicBezTo>
                  <a:cubicBezTo>
                    <a:pt x="627" y="802"/>
                    <a:pt x="802" y="627"/>
                    <a:pt x="802" y="401"/>
                  </a:cubicBezTo>
                  <a:cubicBezTo>
                    <a:pt x="802" y="176"/>
                    <a:pt x="627" y="0"/>
                    <a:pt x="4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6894082" y="3888049"/>
              <a:ext cx="34361" cy="33175"/>
            </a:xfrm>
            <a:custGeom>
              <a:avLst/>
              <a:gdLst/>
              <a:ahLst/>
              <a:cxnLst/>
              <a:rect l="l" t="t" r="r" b="b"/>
              <a:pathLst>
                <a:path w="753" h="727" extrusionOk="0">
                  <a:moveTo>
                    <a:pt x="377" y="0"/>
                  </a:moveTo>
                  <a:cubicBezTo>
                    <a:pt x="176" y="0"/>
                    <a:pt x="1" y="150"/>
                    <a:pt x="1" y="351"/>
                  </a:cubicBezTo>
                  <a:cubicBezTo>
                    <a:pt x="1" y="576"/>
                    <a:pt x="176" y="727"/>
                    <a:pt x="377" y="727"/>
                  </a:cubicBezTo>
                  <a:cubicBezTo>
                    <a:pt x="577" y="727"/>
                    <a:pt x="753" y="576"/>
                    <a:pt x="753" y="351"/>
                  </a:cubicBezTo>
                  <a:cubicBezTo>
                    <a:pt x="753" y="150"/>
                    <a:pt x="577" y="0"/>
                    <a:pt x="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6523546" y="3607820"/>
              <a:ext cx="42347" cy="42347"/>
            </a:xfrm>
            <a:custGeom>
              <a:avLst/>
              <a:gdLst/>
              <a:ahLst/>
              <a:cxnLst/>
              <a:rect l="l" t="t" r="r" b="b"/>
              <a:pathLst>
                <a:path w="928" h="928" extrusionOk="0">
                  <a:moveTo>
                    <a:pt x="477" y="1"/>
                  </a:moveTo>
                  <a:cubicBezTo>
                    <a:pt x="226" y="1"/>
                    <a:pt x="0" y="201"/>
                    <a:pt x="0" y="477"/>
                  </a:cubicBezTo>
                  <a:cubicBezTo>
                    <a:pt x="0" y="727"/>
                    <a:pt x="226" y="928"/>
                    <a:pt x="477" y="928"/>
                  </a:cubicBezTo>
                  <a:cubicBezTo>
                    <a:pt x="727" y="928"/>
                    <a:pt x="928" y="727"/>
                    <a:pt x="928" y="477"/>
                  </a:cubicBezTo>
                  <a:cubicBezTo>
                    <a:pt x="928" y="201"/>
                    <a:pt x="727"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6867797" y="3304729"/>
              <a:ext cx="26330" cy="27516"/>
            </a:xfrm>
            <a:custGeom>
              <a:avLst/>
              <a:gdLst/>
              <a:ahLst/>
              <a:cxnLst/>
              <a:rect l="l" t="t" r="r" b="b"/>
              <a:pathLst>
                <a:path w="577" h="603" extrusionOk="0">
                  <a:moveTo>
                    <a:pt x="301" y="1"/>
                  </a:moveTo>
                  <a:cubicBezTo>
                    <a:pt x="126" y="1"/>
                    <a:pt x="0" y="126"/>
                    <a:pt x="0" y="302"/>
                  </a:cubicBezTo>
                  <a:cubicBezTo>
                    <a:pt x="0" y="452"/>
                    <a:pt x="126" y="603"/>
                    <a:pt x="301" y="603"/>
                  </a:cubicBezTo>
                  <a:cubicBezTo>
                    <a:pt x="451" y="603"/>
                    <a:pt x="577" y="452"/>
                    <a:pt x="577" y="302"/>
                  </a:cubicBezTo>
                  <a:cubicBezTo>
                    <a:pt x="577" y="126"/>
                    <a:pt x="451" y="1"/>
                    <a:pt x="3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6931820" y="3548361"/>
              <a:ext cx="18344" cy="18344"/>
            </a:xfrm>
            <a:custGeom>
              <a:avLst/>
              <a:gdLst/>
              <a:ahLst/>
              <a:cxnLst/>
              <a:rect l="l" t="t" r="r" b="b"/>
              <a:pathLst>
                <a:path w="402" h="402" extrusionOk="0">
                  <a:moveTo>
                    <a:pt x="201" y="0"/>
                  </a:moveTo>
                  <a:cubicBezTo>
                    <a:pt x="76" y="0"/>
                    <a:pt x="1" y="101"/>
                    <a:pt x="1" y="201"/>
                  </a:cubicBezTo>
                  <a:cubicBezTo>
                    <a:pt x="1" y="301"/>
                    <a:pt x="76" y="401"/>
                    <a:pt x="201" y="401"/>
                  </a:cubicBezTo>
                  <a:cubicBezTo>
                    <a:pt x="302" y="401"/>
                    <a:pt x="402" y="301"/>
                    <a:pt x="402" y="201"/>
                  </a:cubicBezTo>
                  <a:cubicBezTo>
                    <a:pt x="402" y="101"/>
                    <a:pt x="302" y="0"/>
                    <a:pt x="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6940992" y="3758772"/>
              <a:ext cx="27471" cy="27516"/>
            </a:xfrm>
            <a:custGeom>
              <a:avLst/>
              <a:gdLst/>
              <a:ahLst/>
              <a:cxnLst/>
              <a:rect l="l" t="t" r="r" b="b"/>
              <a:pathLst>
                <a:path w="602" h="603" extrusionOk="0">
                  <a:moveTo>
                    <a:pt x="301" y="1"/>
                  </a:moveTo>
                  <a:cubicBezTo>
                    <a:pt x="126" y="1"/>
                    <a:pt x="0" y="126"/>
                    <a:pt x="0" y="302"/>
                  </a:cubicBezTo>
                  <a:cubicBezTo>
                    <a:pt x="0" y="477"/>
                    <a:pt x="126" y="602"/>
                    <a:pt x="301" y="602"/>
                  </a:cubicBezTo>
                  <a:cubicBezTo>
                    <a:pt x="451" y="602"/>
                    <a:pt x="602" y="477"/>
                    <a:pt x="602" y="302"/>
                  </a:cubicBezTo>
                  <a:cubicBezTo>
                    <a:pt x="602" y="126"/>
                    <a:pt x="451" y="1"/>
                    <a:pt x="3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6816324" y="3853734"/>
              <a:ext cx="19485" cy="19485"/>
            </a:xfrm>
            <a:custGeom>
              <a:avLst/>
              <a:gdLst/>
              <a:ahLst/>
              <a:cxnLst/>
              <a:rect l="l" t="t" r="r" b="b"/>
              <a:pathLst>
                <a:path w="427" h="427" extrusionOk="0">
                  <a:moveTo>
                    <a:pt x="226" y="0"/>
                  </a:moveTo>
                  <a:cubicBezTo>
                    <a:pt x="101" y="0"/>
                    <a:pt x="0" y="75"/>
                    <a:pt x="0" y="201"/>
                  </a:cubicBezTo>
                  <a:cubicBezTo>
                    <a:pt x="0" y="326"/>
                    <a:pt x="101" y="426"/>
                    <a:pt x="226" y="426"/>
                  </a:cubicBezTo>
                  <a:cubicBezTo>
                    <a:pt x="326" y="426"/>
                    <a:pt x="427" y="326"/>
                    <a:pt x="427" y="201"/>
                  </a:cubicBezTo>
                  <a:cubicBezTo>
                    <a:pt x="427" y="75"/>
                    <a:pt x="326" y="0"/>
                    <a:pt x="2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6619602" y="3629541"/>
              <a:ext cx="48097" cy="46956"/>
            </a:xfrm>
            <a:custGeom>
              <a:avLst/>
              <a:gdLst/>
              <a:ahLst/>
              <a:cxnLst/>
              <a:rect l="l" t="t" r="r" b="b"/>
              <a:pathLst>
                <a:path w="1054" h="1029" extrusionOk="0">
                  <a:moveTo>
                    <a:pt x="527" y="1"/>
                  </a:moveTo>
                  <a:cubicBezTo>
                    <a:pt x="226" y="1"/>
                    <a:pt x="1" y="226"/>
                    <a:pt x="1" y="502"/>
                  </a:cubicBezTo>
                  <a:cubicBezTo>
                    <a:pt x="1" y="803"/>
                    <a:pt x="226" y="1028"/>
                    <a:pt x="527" y="1028"/>
                  </a:cubicBezTo>
                  <a:cubicBezTo>
                    <a:pt x="803" y="1028"/>
                    <a:pt x="1053" y="803"/>
                    <a:pt x="1053" y="502"/>
                  </a:cubicBezTo>
                  <a:cubicBezTo>
                    <a:pt x="1053" y="226"/>
                    <a:pt x="803" y="1"/>
                    <a:pt x="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6477776" y="3435147"/>
              <a:ext cx="45815" cy="45769"/>
            </a:xfrm>
            <a:custGeom>
              <a:avLst/>
              <a:gdLst/>
              <a:ahLst/>
              <a:cxnLst/>
              <a:rect l="l" t="t" r="r" b="b"/>
              <a:pathLst>
                <a:path w="1004" h="1003" extrusionOk="0">
                  <a:moveTo>
                    <a:pt x="502" y="0"/>
                  </a:moveTo>
                  <a:cubicBezTo>
                    <a:pt x="226" y="0"/>
                    <a:pt x="1" y="226"/>
                    <a:pt x="1" y="501"/>
                  </a:cubicBezTo>
                  <a:cubicBezTo>
                    <a:pt x="1" y="777"/>
                    <a:pt x="226" y="1003"/>
                    <a:pt x="502" y="1003"/>
                  </a:cubicBezTo>
                  <a:cubicBezTo>
                    <a:pt x="778" y="1003"/>
                    <a:pt x="1003" y="777"/>
                    <a:pt x="1003" y="501"/>
                  </a:cubicBezTo>
                  <a:cubicBezTo>
                    <a:pt x="1003" y="226"/>
                    <a:pt x="778" y="0"/>
                    <a:pt x="5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6741989" y="3348217"/>
              <a:ext cx="26330" cy="26330"/>
            </a:xfrm>
            <a:custGeom>
              <a:avLst/>
              <a:gdLst/>
              <a:ahLst/>
              <a:cxnLst/>
              <a:rect l="l" t="t" r="r" b="b"/>
              <a:pathLst>
                <a:path w="577" h="577" extrusionOk="0">
                  <a:moveTo>
                    <a:pt x="276" y="0"/>
                  </a:moveTo>
                  <a:cubicBezTo>
                    <a:pt x="126" y="0"/>
                    <a:pt x="0" y="126"/>
                    <a:pt x="0" y="301"/>
                  </a:cubicBezTo>
                  <a:cubicBezTo>
                    <a:pt x="0" y="452"/>
                    <a:pt x="126" y="577"/>
                    <a:pt x="276" y="577"/>
                  </a:cubicBezTo>
                  <a:cubicBezTo>
                    <a:pt x="452" y="577"/>
                    <a:pt x="577" y="452"/>
                    <a:pt x="577" y="301"/>
                  </a:cubicBezTo>
                  <a:cubicBezTo>
                    <a:pt x="577" y="126"/>
                    <a:pt x="452" y="0"/>
                    <a:pt x="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6952400" y="3388236"/>
              <a:ext cx="46956" cy="46956"/>
            </a:xfrm>
            <a:custGeom>
              <a:avLst/>
              <a:gdLst/>
              <a:ahLst/>
              <a:cxnLst/>
              <a:rect l="l" t="t" r="r" b="b"/>
              <a:pathLst>
                <a:path w="1029" h="1029" extrusionOk="0">
                  <a:moveTo>
                    <a:pt x="502" y="1"/>
                  </a:moveTo>
                  <a:cubicBezTo>
                    <a:pt x="227" y="1"/>
                    <a:pt x="1" y="226"/>
                    <a:pt x="1" y="502"/>
                  </a:cubicBezTo>
                  <a:cubicBezTo>
                    <a:pt x="1" y="803"/>
                    <a:pt x="227" y="1028"/>
                    <a:pt x="502" y="1028"/>
                  </a:cubicBezTo>
                  <a:cubicBezTo>
                    <a:pt x="803" y="1028"/>
                    <a:pt x="1029" y="803"/>
                    <a:pt x="1029" y="502"/>
                  </a:cubicBezTo>
                  <a:cubicBezTo>
                    <a:pt x="1029" y="226"/>
                    <a:pt x="803"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6798025" y="3921178"/>
              <a:ext cx="18344" cy="18344"/>
            </a:xfrm>
            <a:custGeom>
              <a:avLst/>
              <a:gdLst/>
              <a:ahLst/>
              <a:cxnLst/>
              <a:rect l="l" t="t" r="r" b="b"/>
              <a:pathLst>
                <a:path w="402" h="402" extrusionOk="0">
                  <a:moveTo>
                    <a:pt x="201" y="1"/>
                  </a:moveTo>
                  <a:cubicBezTo>
                    <a:pt x="101" y="1"/>
                    <a:pt x="0" y="101"/>
                    <a:pt x="0" y="201"/>
                  </a:cubicBezTo>
                  <a:cubicBezTo>
                    <a:pt x="0" y="327"/>
                    <a:pt x="101" y="402"/>
                    <a:pt x="201" y="402"/>
                  </a:cubicBezTo>
                  <a:cubicBezTo>
                    <a:pt x="326" y="402"/>
                    <a:pt x="401" y="327"/>
                    <a:pt x="401" y="201"/>
                  </a:cubicBezTo>
                  <a:cubicBezTo>
                    <a:pt x="401" y="101"/>
                    <a:pt x="326" y="1"/>
                    <a:pt x="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6911240" y="4033252"/>
              <a:ext cx="54942" cy="53801"/>
            </a:xfrm>
            <a:custGeom>
              <a:avLst/>
              <a:gdLst/>
              <a:ahLst/>
              <a:cxnLst/>
              <a:rect l="l" t="t" r="r" b="b"/>
              <a:pathLst>
                <a:path w="1204" h="1179" extrusionOk="0">
                  <a:moveTo>
                    <a:pt x="602" y="1"/>
                  </a:moveTo>
                  <a:cubicBezTo>
                    <a:pt x="276" y="1"/>
                    <a:pt x="1" y="252"/>
                    <a:pt x="1" y="577"/>
                  </a:cubicBezTo>
                  <a:cubicBezTo>
                    <a:pt x="1" y="903"/>
                    <a:pt x="276" y="1179"/>
                    <a:pt x="602" y="1179"/>
                  </a:cubicBezTo>
                  <a:cubicBezTo>
                    <a:pt x="928" y="1179"/>
                    <a:pt x="1204" y="903"/>
                    <a:pt x="1204" y="577"/>
                  </a:cubicBezTo>
                  <a:cubicBezTo>
                    <a:pt x="1204" y="252"/>
                    <a:pt x="928"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6385142" y="3981824"/>
              <a:ext cx="93820" cy="54942"/>
            </a:xfrm>
            <a:custGeom>
              <a:avLst/>
              <a:gdLst/>
              <a:ahLst/>
              <a:cxnLst/>
              <a:rect l="l" t="t" r="r" b="b"/>
              <a:pathLst>
                <a:path w="2056" h="1204" extrusionOk="0">
                  <a:moveTo>
                    <a:pt x="1028" y="0"/>
                  </a:moveTo>
                  <a:cubicBezTo>
                    <a:pt x="452" y="0"/>
                    <a:pt x="1" y="276"/>
                    <a:pt x="1" y="602"/>
                  </a:cubicBezTo>
                  <a:cubicBezTo>
                    <a:pt x="1" y="927"/>
                    <a:pt x="452" y="1203"/>
                    <a:pt x="1028" y="1203"/>
                  </a:cubicBezTo>
                  <a:cubicBezTo>
                    <a:pt x="1580" y="1203"/>
                    <a:pt x="2056" y="927"/>
                    <a:pt x="2056" y="602"/>
                  </a:cubicBezTo>
                  <a:cubicBezTo>
                    <a:pt x="2056" y="276"/>
                    <a:pt x="1580" y="0"/>
                    <a:pt x="1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6476636" y="3989810"/>
              <a:ext cx="17203" cy="36643"/>
            </a:xfrm>
            <a:custGeom>
              <a:avLst/>
              <a:gdLst/>
              <a:ahLst/>
              <a:cxnLst/>
              <a:rect l="l" t="t" r="r" b="b"/>
              <a:pathLst>
                <a:path w="377" h="803" extrusionOk="0">
                  <a:moveTo>
                    <a:pt x="377" y="1"/>
                  </a:moveTo>
                  <a:cubicBezTo>
                    <a:pt x="176" y="1"/>
                    <a:pt x="1" y="176"/>
                    <a:pt x="1" y="402"/>
                  </a:cubicBezTo>
                  <a:cubicBezTo>
                    <a:pt x="1" y="627"/>
                    <a:pt x="176" y="803"/>
                    <a:pt x="377" y="803"/>
                  </a:cubicBezTo>
                  <a:lnTo>
                    <a:pt x="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6452633" y="4275743"/>
              <a:ext cx="93820" cy="54942"/>
            </a:xfrm>
            <a:custGeom>
              <a:avLst/>
              <a:gdLst/>
              <a:ahLst/>
              <a:cxnLst/>
              <a:rect l="l" t="t" r="r" b="b"/>
              <a:pathLst>
                <a:path w="2056" h="1204" extrusionOk="0">
                  <a:moveTo>
                    <a:pt x="1028" y="0"/>
                  </a:moveTo>
                  <a:cubicBezTo>
                    <a:pt x="452" y="0"/>
                    <a:pt x="1" y="251"/>
                    <a:pt x="1" y="602"/>
                  </a:cubicBezTo>
                  <a:cubicBezTo>
                    <a:pt x="1" y="928"/>
                    <a:pt x="452" y="1203"/>
                    <a:pt x="1028" y="1203"/>
                  </a:cubicBezTo>
                  <a:cubicBezTo>
                    <a:pt x="1579" y="1203"/>
                    <a:pt x="2056" y="928"/>
                    <a:pt x="2056" y="602"/>
                  </a:cubicBezTo>
                  <a:cubicBezTo>
                    <a:pt x="2056" y="251"/>
                    <a:pt x="1579" y="0"/>
                    <a:pt x="1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6544126" y="4283729"/>
              <a:ext cx="17203" cy="36643"/>
            </a:xfrm>
            <a:custGeom>
              <a:avLst/>
              <a:gdLst/>
              <a:ahLst/>
              <a:cxnLst/>
              <a:rect l="l" t="t" r="r" b="b"/>
              <a:pathLst>
                <a:path w="377" h="803" extrusionOk="0">
                  <a:moveTo>
                    <a:pt x="376" y="1"/>
                  </a:moveTo>
                  <a:cubicBezTo>
                    <a:pt x="176" y="1"/>
                    <a:pt x="1" y="176"/>
                    <a:pt x="1" y="402"/>
                  </a:cubicBezTo>
                  <a:cubicBezTo>
                    <a:pt x="1" y="627"/>
                    <a:pt x="176" y="803"/>
                    <a:pt x="376" y="803"/>
                  </a:cubicBezTo>
                  <a:lnTo>
                    <a:pt x="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6149542" y="4128213"/>
              <a:ext cx="126995" cy="75522"/>
            </a:xfrm>
            <a:custGeom>
              <a:avLst/>
              <a:gdLst/>
              <a:ahLst/>
              <a:cxnLst/>
              <a:rect l="l" t="t" r="r" b="b"/>
              <a:pathLst>
                <a:path w="2783" h="1655" extrusionOk="0">
                  <a:moveTo>
                    <a:pt x="1404" y="0"/>
                  </a:moveTo>
                  <a:cubicBezTo>
                    <a:pt x="627" y="0"/>
                    <a:pt x="1" y="376"/>
                    <a:pt x="1" y="827"/>
                  </a:cubicBezTo>
                  <a:cubicBezTo>
                    <a:pt x="1" y="1278"/>
                    <a:pt x="627" y="1654"/>
                    <a:pt x="1404" y="1654"/>
                  </a:cubicBezTo>
                  <a:cubicBezTo>
                    <a:pt x="2181" y="1654"/>
                    <a:pt x="2783" y="1278"/>
                    <a:pt x="2783" y="827"/>
                  </a:cubicBezTo>
                  <a:cubicBezTo>
                    <a:pt x="2783" y="376"/>
                    <a:pt x="2181" y="0"/>
                    <a:pt x="1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6274210" y="4139621"/>
              <a:ext cx="24094" cy="50378"/>
            </a:xfrm>
            <a:custGeom>
              <a:avLst/>
              <a:gdLst/>
              <a:ahLst/>
              <a:cxnLst/>
              <a:rect l="l" t="t" r="r" b="b"/>
              <a:pathLst>
                <a:path w="528" h="1104" extrusionOk="0">
                  <a:moveTo>
                    <a:pt x="527" y="1"/>
                  </a:moveTo>
                  <a:cubicBezTo>
                    <a:pt x="226" y="1"/>
                    <a:pt x="1" y="251"/>
                    <a:pt x="1" y="552"/>
                  </a:cubicBezTo>
                  <a:cubicBezTo>
                    <a:pt x="1" y="853"/>
                    <a:pt x="226" y="1104"/>
                    <a:pt x="527" y="1104"/>
                  </a:cubicBez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6637901" y="4173937"/>
              <a:ext cx="93820" cy="54942"/>
            </a:xfrm>
            <a:custGeom>
              <a:avLst/>
              <a:gdLst/>
              <a:ahLst/>
              <a:cxnLst/>
              <a:rect l="l" t="t" r="r" b="b"/>
              <a:pathLst>
                <a:path w="2056" h="1204" extrusionOk="0">
                  <a:moveTo>
                    <a:pt x="1028" y="1"/>
                  </a:moveTo>
                  <a:cubicBezTo>
                    <a:pt x="452" y="1"/>
                    <a:pt x="1" y="276"/>
                    <a:pt x="1" y="602"/>
                  </a:cubicBezTo>
                  <a:cubicBezTo>
                    <a:pt x="1" y="953"/>
                    <a:pt x="452" y="1204"/>
                    <a:pt x="1028" y="1204"/>
                  </a:cubicBezTo>
                  <a:cubicBezTo>
                    <a:pt x="1580" y="1204"/>
                    <a:pt x="2056" y="953"/>
                    <a:pt x="2056" y="602"/>
                  </a:cubicBezTo>
                  <a:cubicBezTo>
                    <a:pt x="2056" y="276"/>
                    <a:pt x="1580" y="1"/>
                    <a:pt x="1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6729394" y="4181968"/>
              <a:ext cx="17203" cy="37784"/>
            </a:xfrm>
            <a:custGeom>
              <a:avLst/>
              <a:gdLst/>
              <a:ahLst/>
              <a:cxnLst/>
              <a:rect l="l" t="t" r="r" b="b"/>
              <a:pathLst>
                <a:path w="377" h="828" extrusionOk="0">
                  <a:moveTo>
                    <a:pt x="377" y="0"/>
                  </a:moveTo>
                  <a:cubicBezTo>
                    <a:pt x="176" y="25"/>
                    <a:pt x="1" y="201"/>
                    <a:pt x="1" y="426"/>
                  </a:cubicBezTo>
                  <a:cubicBezTo>
                    <a:pt x="1" y="627"/>
                    <a:pt x="176" y="827"/>
                    <a:pt x="377" y="827"/>
                  </a:cubicBezTo>
                  <a:lnTo>
                    <a:pt x="3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647073" y="4113337"/>
              <a:ext cx="48051" cy="28612"/>
            </a:xfrm>
            <a:custGeom>
              <a:avLst/>
              <a:gdLst/>
              <a:ahLst/>
              <a:cxnLst/>
              <a:rect l="l" t="t" r="r" b="b"/>
              <a:pathLst>
                <a:path w="1053" h="627" extrusionOk="0">
                  <a:moveTo>
                    <a:pt x="527" y="0"/>
                  </a:moveTo>
                  <a:cubicBezTo>
                    <a:pt x="226" y="0"/>
                    <a:pt x="0" y="151"/>
                    <a:pt x="0" y="326"/>
                  </a:cubicBezTo>
                  <a:cubicBezTo>
                    <a:pt x="0" y="502"/>
                    <a:pt x="226" y="627"/>
                    <a:pt x="527" y="627"/>
                  </a:cubicBezTo>
                  <a:cubicBezTo>
                    <a:pt x="827" y="627"/>
                    <a:pt x="1053" y="502"/>
                    <a:pt x="1053" y="326"/>
                  </a:cubicBezTo>
                  <a:cubicBezTo>
                    <a:pt x="1053" y="151"/>
                    <a:pt x="827"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6693938" y="4117900"/>
              <a:ext cx="9218" cy="19485"/>
            </a:xfrm>
            <a:custGeom>
              <a:avLst/>
              <a:gdLst/>
              <a:ahLst/>
              <a:cxnLst/>
              <a:rect l="l" t="t" r="r" b="b"/>
              <a:pathLst>
                <a:path w="202" h="427" extrusionOk="0">
                  <a:moveTo>
                    <a:pt x="201" y="1"/>
                  </a:moveTo>
                  <a:cubicBezTo>
                    <a:pt x="101" y="1"/>
                    <a:pt x="1" y="101"/>
                    <a:pt x="1" y="201"/>
                  </a:cubicBezTo>
                  <a:cubicBezTo>
                    <a:pt x="1" y="326"/>
                    <a:pt x="101" y="402"/>
                    <a:pt x="201" y="427"/>
                  </a:cubicBezTo>
                  <a:lnTo>
                    <a:pt x="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6349686" y="4204830"/>
              <a:ext cx="48097" cy="28612"/>
            </a:xfrm>
            <a:custGeom>
              <a:avLst/>
              <a:gdLst/>
              <a:ahLst/>
              <a:cxnLst/>
              <a:rect l="l" t="t" r="r" b="b"/>
              <a:pathLst>
                <a:path w="1054" h="627" extrusionOk="0">
                  <a:moveTo>
                    <a:pt x="527" y="0"/>
                  </a:moveTo>
                  <a:cubicBezTo>
                    <a:pt x="226" y="0"/>
                    <a:pt x="1" y="151"/>
                    <a:pt x="1" y="326"/>
                  </a:cubicBezTo>
                  <a:cubicBezTo>
                    <a:pt x="1" y="502"/>
                    <a:pt x="226" y="627"/>
                    <a:pt x="527" y="627"/>
                  </a:cubicBezTo>
                  <a:cubicBezTo>
                    <a:pt x="828" y="627"/>
                    <a:pt x="1054" y="502"/>
                    <a:pt x="1054" y="326"/>
                  </a:cubicBezTo>
                  <a:cubicBezTo>
                    <a:pt x="1054" y="151"/>
                    <a:pt x="828"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6396596" y="4209393"/>
              <a:ext cx="9172" cy="19485"/>
            </a:xfrm>
            <a:custGeom>
              <a:avLst/>
              <a:gdLst/>
              <a:ahLst/>
              <a:cxnLst/>
              <a:rect l="l" t="t" r="r" b="b"/>
              <a:pathLst>
                <a:path w="201" h="427" extrusionOk="0">
                  <a:moveTo>
                    <a:pt x="201" y="1"/>
                  </a:moveTo>
                  <a:cubicBezTo>
                    <a:pt x="101" y="1"/>
                    <a:pt x="0" y="101"/>
                    <a:pt x="0" y="201"/>
                  </a:cubicBezTo>
                  <a:cubicBezTo>
                    <a:pt x="0" y="326"/>
                    <a:pt x="101" y="427"/>
                    <a:pt x="201" y="427"/>
                  </a:cubicBezTo>
                  <a:lnTo>
                    <a:pt x="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6639042" y="4350078"/>
              <a:ext cx="48097" cy="28612"/>
            </a:xfrm>
            <a:custGeom>
              <a:avLst/>
              <a:gdLst/>
              <a:ahLst/>
              <a:cxnLst/>
              <a:rect l="l" t="t" r="r" b="b"/>
              <a:pathLst>
                <a:path w="1054" h="627" extrusionOk="0">
                  <a:moveTo>
                    <a:pt x="527" y="0"/>
                  </a:moveTo>
                  <a:cubicBezTo>
                    <a:pt x="251" y="0"/>
                    <a:pt x="1" y="126"/>
                    <a:pt x="1" y="301"/>
                  </a:cubicBezTo>
                  <a:cubicBezTo>
                    <a:pt x="1" y="477"/>
                    <a:pt x="251" y="627"/>
                    <a:pt x="527" y="627"/>
                  </a:cubicBezTo>
                  <a:cubicBezTo>
                    <a:pt x="828" y="627"/>
                    <a:pt x="1053" y="477"/>
                    <a:pt x="1053" y="301"/>
                  </a:cubicBezTo>
                  <a:cubicBezTo>
                    <a:pt x="1053" y="126"/>
                    <a:pt x="828"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6685952" y="4353501"/>
              <a:ext cx="9172" cy="19485"/>
            </a:xfrm>
            <a:custGeom>
              <a:avLst/>
              <a:gdLst/>
              <a:ahLst/>
              <a:cxnLst/>
              <a:rect l="l" t="t" r="r" b="b"/>
              <a:pathLst>
                <a:path w="201" h="427" extrusionOk="0">
                  <a:moveTo>
                    <a:pt x="201" y="1"/>
                  </a:moveTo>
                  <a:cubicBezTo>
                    <a:pt x="101" y="26"/>
                    <a:pt x="0" y="101"/>
                    <a:pt x="0" y="226"/>
                  </a:cubicBezTo>
                  <a:cubicBezTo>
                    <a:pt x="0" y="326"/>
                    <a:pt x="101" y="427"/>
                    <a:pt x="201" y="427"/>
                  </a:cubicBezTo>
                  <a:lnTo>
                    <a:pt x="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6269647" y="4073317"/>
              <a:ext cx="49237" cy="27471"/>
            </a:xfrm>
            <a:custGeom>
              <a:avLst/>
              <a:gdLst/>
              <a:ahLst/>
              <a:cxnLst/>
              <a:rect l="l" t="t" r="r" b="b"/>
              <a:pathLst>
                <a:path w="1079" h="602" extrusionOk="0">
                  <a:moveTo>
                    <a:pt x="527" y="0"/>
                  </a:moveTo>
                  <a:cubicBezTo>
                    <a:pt x="251" y="0"/>
                    <a:pt x="0" y="126"/>
                    <a:pt x="0" y="301"/>
                  </a:cubicBezTo>
                  <a:cubicBezTo>
                    <a:pt x="0" y="476"/>
                    <a:pt x="251" y="602"/>
                    <a:pt x="527" y="602"/>
                  </a:cubicBezTo>
                  <a:cubicBezTo>
                    <a:pt x="828" y="602"/>
                    <a:pt x="1078" y="476"/>
                    <a:pt x="1078" y="301"/>
                  </a:cubicBezTo>
                  <a:cubicBezTo>
                    <a:pt x="1078" y="126"/>
                    <a:pt x="828"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6317698" y="4076740"/>
              <a:ext cx="9172" cy="19485"/>
            </a:xfrm>
            <a:custGeom>
              <a:avLst/>
              <a:gdLst/>
              <a:ahLst/>
              <a:cxnLst/>
              <a:rect l="l" t="t" r="r" b="b"/>
              <a:pathLst>
                <a:path w="201" h="427" extrusionOk="0">
                  <a:moveTo>
                    <a:pt x="201" y="0"/>
                  </a:moveTo>
                  <a:cubicBezTo>
                    <a:pt x="75" y="0"/>
                    <a:pt x="0" y="101"/>
                    <a:pt x="0" y="226"/>
                  </a:cubicBezTo>
                  <a:cubicBezTo>
                    <a:pt x="0" y="326"/>
                    <a:pt x="75" y="426"/>
                    <a:pt x="201" y="426"/>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6824310" y="4128213"/>
              <a:ext cx="49237" cy="27471"/>
            </a:xfrm>
            <a:custGeom>
              <a:avLst/>
              <a:gdLst/>
              <a:ahLst/>
              <a:cxnLst/>
              <a:rect l="l" t="t" r="r" b="b"/>
              <a:pathLst>
                <a:path w="1079" h="602" extrusionOk="0">
                  <a:moveTo>
                    <a:pt x="527" y="0"/>
                  </a:moveTo>
                  <a:cubicBezTo>
                    <a:pt x="252" y="0"/>
                    <a:pt x="1" y="126"/>
                    <a:pt x="1" y="301"/>
                  </a:cubicBezTo>
                  <a:cubicBezTo>
                    <a:pt x="1" y="476"/>
                    <a:pt x="252" y="602"/>
                    <a:pt x="527" y="602"/>
                  </a:cubicBezTo>
                  <a:cubicBezTo>
                    <a:pt x="828" y="602"/>
                    <a:pt x="1079" y="476"/>
                    <a:pt x="1079" y="301"/>
                  </a:cubicBezTo>
                  <a:cubicBezTo>
                    <a:pt x="1079" y="126"/>
                    <a:pt x="828"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6872361" y="4131635"/>
              <a:ext cx="9218" cy="19485"/>
            </a:xfrm>
            <a:custGeom>
              <a:avLst/>
              <a:gdLst/>
              <a:ahLst/>
              <a:cxnLst/>
              <a:rect l="l" t="t" r="r" b="b"/>
              <a:pathLst>
                <a:path w="202" h="427" extrusionOk="0">
                  <a:moveTo>
                    <a:pt x="201" y="0"/>
                  </a:moveTo>
                  <a:cubicBezTo>
                    <a:pt x="76" y="0"/>
                    <a:pt x="1" y="101"/>
                    <a:pt x="1" y="226"/>
                  </a:cubicBezTo>
                  <a:cubicBezTo>
                    <a:pt x="1" y="326"/>
                    <a:pt x="76" y="426"/>
                    <a:pt x="201" y="426"/>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6210187" y="4252881"/>
              <a:ext cx="48051" cy="27471"/>
            </a:xfrm>
            <a:custGeom>
              <a:avLst/>
              <a:gdLst/>
              <a:ahLst/>
              <a:cxnLst/>
              <a:rect l="l" t="t" r="r" b="b"/>
              <a:pathLst>
                <a:path w="1053" h="602" extrusionOk="0">
                  <a:moveTo>
                    <a:pt x="527" y="0"/>
                  </a:moveTo>
                  <a:cubicBezTo>
                    <a:pt x="226" y="0"/>
                    <a:pt x="0" y="125"/>
                    <a:pt x="0" y="301"/>
                  </a:cubicBezTo>
                  <a:cubicBezTo>
                    <a:pt x="0" y="476"/>
                    <a:pt x="226" y="602"/>
                    <a:pt x="527" y="602"/>
                  </a:cubicBezTo>
                  <a:cubicBezTo>
                    <a:pt x="802" y="602"/>
                    <a:pt x="1053" y="476"/>
                    <a:pt x="1053" y="301"/>
                  </a:cubicBezTo>
                  <a:cubicBezTo>
                    <a:pt x="1053" y="125"/>
                    <a:pt x="802"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6257052" y="4256303"/>
              <a:ext cx="9218" cy="19485"/>
            </a:xfrm>
            <a:custGeom>
              <a:avLst/>
              <a:gdLst/>
              <a:ahLst/>
              <a:cxnLst/>
              <a:rect l="l" t="t" r="r" b="b"/>
              <a:pathLst>
                <a:path w="202" h="427" extrusionOk="0">
                  <a:moveTo>
                    <a:pt x="201" y="0"/>
                  </a:moveTo>
                  <a:cubicBezTo>
                    <a:pt x="76" y="0"/>
                    <a:pt x="1" y="100"/>
                    <a:pt x="1" y="226"/>
                  </a:cubicBezTo>
                  <a:cubicBezTo>
                    <a:pt x="1" y="326"/>
                    <a:pt x="76" y="426"/>
                    <a:pt x="201" y="426"/>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6779727" y="4266571"/>
              <a:ext cx="48097" cy="28657"/>
            </a:xfrm>
            <a:custGeom>
              <a:avLst/>
              <a:gdLst/>
              <a:ahLst/>
              <a:cxnLst/>
              <a:rect l="l" t="t" r="r" b="b"/>
              <a:pathLst>
                <a:path w="1054" h="628" extrusionOk="0">
                  <a:moveTo>
                    <a:pt x="527" y="1"/>
                  </a:moveTo>
                  <a:cubicBezTo>
                    <a:pt x="226" y="1"/>
                    <a:pt x="0" y="151"/>
                    <a:pt x="0" y="302"/>
                  </a:cubicBezTo>
                  <a:cubicBezTo>
                    <a:pt x="0" y="477"/>
                    <a:pt x="226" y="627"/>
                    <a:pt x="527" y="627"/>
                  </a:cubicBezTo>
                  <a:cubicBezTo>
                    <a:pt x="802" y="627"/>
                    <a:pt x="1053" y="477"/>
                    <a:pt x="1053" y="302"/>
                  </a:cubicBezTo>
                  <a:cubicBezTo>
                    <a:pt x="1053" y="151"/>
                    <a:pt x="802"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6826637" y="4271180"/>
              <a:ext cx="9172" cy="18344"/>
            </a:xfrm>
            <a:custGeom>
              <a:avLst/>
              <a:gdLst/>
              <a:ahLst/>
              <a:cxnLst/>
              <a:rect l="l" t="t" r="r" b="b"/>
              <a:pathLst>
                <a:path w="201" h="402" extrusionOk="0">
                  <a:moveTo>
                    <a:pt x="201" y="0"/>
                  </a:moveTo>
                  <a:cubicBezTo>
                    <a:pt x="75" y="0"/>
                    <a:pt x="0" y="75"/>
                    <a:pt x="0" y="201"/>
                  </a:cubicBezTo>
                  <a:cubicBezTo>
                    <a:pt x="0" y="301"/>
                    <a:pt x="75" y="401"/>
                    <a:pt x="201" y="401"/>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6517842" y="4188813"/>
              <a:ext cx="48051" cy="28657"/>
            </a:xfrm>
            <a:custGeom>
              <a:avLst/>
              <a:gdLst/>
              <a:ahLst/>
              <a:cxnLst/>
              <a:rect l="l" t="t" r="r" b="b"/>
              <a:pathLst>
                <a:path w="1053" h="628" extrusionOk="0">
                  <a:moveTo>
                    <a:pt x="526" y="1"/>
                  </a:moveTo>
                  <a:cubicBezTo>
                    <a:pt x="251" y="1"/>
                    <a:pt x="0" y="151"/>
                    <a:pt x="0" y="326"/>
                  </a:cubicBezTo>
                  <a:cubicBezTo>
                    <a:pt x="0" y="502"/>
                    <a:pt x="251" y="627"/>
                    <a:pt x="526" y="627"/>
                  </a:cubicBezTo>
                  <a:cubicBezTo>
                    <a:pt x="827" y="627"/>
                    <a:pt x="1053" y="502"/>
                    <a:pt x="1053" y="326"/>
                  </a:cubicBezTo>
                  <a:cubicBezTo>
                    <a:pt x="1053" y="151"/>
                    <a:pt x="827" y="1"/>
                    <a:pt x="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6564706" y="4193376"/>
              <a:ext cx="9218" cy="19485"/>
            </a:xfrm>
            <a:custGeom>
              <a:avLst/>
              <a:gdLst/>
              <a:ahLst/>
              <a:cxnLst/>
              <a:rect l="l" t="t" r="r" b="b"/>
              <a:pathLst>
                <a:path w="202" h="427" extrusionOk="0">
                  <a:moveTo>
                    <a:pt x="201" y="1"/>
                  </a:moveTo>
                  <a:cubicBezTo>
                    <a:pt x="101" y="1"/>
                    <a:pt x="1" y="101"/>
                    <a:pt x="1" y="201"/>
                  </a:cubicBezTo>
                  <a:cubicBezTo>
                    <a:pt x="1" y="327"/>
                    <a:pt x="101" y="427"/>
                    <a:pt x="201" y="427"/>
                  </a:cubicBezTo>
                  <a:lnTo>
                    <a:pt x="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7139995" y="3342513"/>
              <a:ext cx="74381" cy="432322"/>
            </a:xfrm>
            <a:custGeom>
              <a:avLst/>
              <a:gdLst/>
              <a:ahLst/>
              <a:cxnLst/>
              <a:rect l="l" t="t" r="r" b="b"/>
              <a:pathLst>
                <a:path w="1630" h="9474" extrusionOk="0">
                  <a:moveTo>
                    <a:pt x="827" y="426"/>
                  </a:moveTo>
                  <a:cubicBezTo>
                    <a:pt x="1028" y="426"/>
                    <a:pt x="1203" y="602"/>
                    <a:pt x="1203" y="802"/>
                  </a:cubicBezTo>
                  <a:lnTo>
                    <a:pt x="1203" y="8672"/>
                  </a:lnTo>
                  <a:cubicBezTo>
                    <a:pt x="1203" y="8872"/>
                    <a:pt x="1028" y="9048"/>
                    <a:pt x="827" y="9048"/>
                  </a:cubicBezTo>
                  <a:cubicBezTo>
                    <a:pt x="602" y="9048"/>
                    <a:pt x="451" y="8872"/>
                    <a:pt x="451" y="8672"/>
                  </a:cubicBezTo>
                  <a:lnTo>
                    <a:pt x="451" y="802"/>
                  </a:lnTo>
                  <a:cubicBezTo>
                    <a:pt x="451" y="602"/>
                    <a:pt x="602" y="426"/>
                    <a:pt x="827" y="426"/>
                  </a:cubicBezTo>
                  <a:close/>
                  <a:moveTo>
                    <a:pt x="827" y="0"/>
                  </a:moveTo>
                  <a:cubicBezTo>
                    <a:pt x="376" y="0"/>
                    <a:pt x="0" y="351"/>
                    <a:pt x="0" y="802"/>
                  </a:cubicBezTo>
                  <a:lnTo>
                    <a:pt x="0" y="8672"/>
                  </a:lnTo>
                  <a:cubicBezTo>
                    <a:pt x="0" y="9123"/>
                    <a:pt x="376" y="9474"/>
                    <a:pt x="827" y="9474"/>
                  </a:cubicBezTo>
                  <a:cubicBezTo>
                    <a:pt x="1278" y="9474"/>
                    <a:pt x="1629" y="9123"/>
                    <a:pt x="1629" y="8672"/>
                  </a:cubicBezTo>
                  <a:lnTo>
                    <a:pt x="1629" y="802"/>
                  </a:lnTo>
                  <a:cubicBezTo>
                    <a:pt x="1629" y="351"/>
                    <a:pt x="1278"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7139995" y="3449977"/>
              <a:ext cx="74381" cy="324858"/>
            </a:xfrm>
            <a:custGeom>
              <a:avLst/>
              <a:gdLst/>
              <a:ahLst/>
              <a:cxnLst/>
              <a:rect l="l" t="t" r="r" b="b"/>
              <a:pathLst>
                <a:path w="1630" h="7119" extrusionOk="0">
                  <a:moveTo>
                    <a:pt x="1203" y="427"/>
                  </a:moveTo>
                  <a:lnTo>
                    <a:pt x="1203" y="6317"/>
                  </a:lnTo>
                  <a:cubicBezTo>
                    <a:pt x="1203" y="6517"/>
                    <a:pt x="1028" y="6693"/>
                    <a:pt x="827" y="6693"/>
                  </a:cubicBezTo>
                  <a:cubicBezTo>
                    <a:pt x="602" y="6693"/>
                    <a:pt x="451" y="6517"/>
                    <a:pt x="451" y="6317"/>
                  </a:cubicBezTo>
                  <a:lnTo>
                    <a:pt x="451" y="427"/>
                  </a:lnTo>
                  <a:close/>
                  <a:moveTo>
                    <a:pt x="451" y="1"/>
                  </a:moveTo>
                  <a:cubicBezTo>
                    <a:pt x="201" y="1"/>
                    <a:pt x="0" y="176"/>
                    <a:pt x="0" y="427"/>
                  </a:cubicBezTo>
                  <a:lnTo>
                    <a:pt x="0" y="6317"/>
                  </a:lnTo>
                  <a:cubicBezTo>
                    <a:pt x="0" y="6768"/>
                    <a:pt x="376" y="7119"/>
                    <a:pt x="827" y="7119"/>
                  </a:cubicBezTo>
                  <a:cubicBezTo>
                    <a:pt x="1278" y="7119"/>
                    <a:pt x="1629" y="6768"/>
                    <a:pt x="1629" y="6317"/>
                  </a:cubicBezTo>
                  <a:lnTo>
                    <a:pt x="1629" y="427"/>
                  </a:lnTo>
                  <a:cubicBezTo>
                    <a:pt x="1629" y="176"/>
                    <a:pt x="1454" y="1"/>
                    <a:pt x="1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7139995" y="3501451"/>
              <a:ext cx="74381" cy="273384"/>
            </a:xfrm>
            <a:custGeom>
              <a:avLst/>
              <a:gdLst/>
              <a:ahLst/>
              <a:cxnLst/>
              <a:rect l="l" t="t" r="r" b="b"/>
              <a:pathLst>
                <a:path w="1630" h="5991" extrusionOk="0">
                  <a:moveTo>
                    <a:pt x="1203" y="427"/>
                  </a:moveTo>
                  <a:lnTo>
                    <a:pt x="1203" y="5189"/>
                  </a:lnTo>
                  <a:cubicBezTo>
                    <a:pt x="1203" y="5389"/>
                    <a:pt x="1028" y="5565"/>
                    <a:pt x="827" y="5565"/>
                  </a:cubicBezTo>
                  <a:cubicBezTo>
                    <a:pt x="602" y="5565"/>
                    <a:pt x="451" y="5389"/>
                    <a:pt x="451" y="5189"/>
                  </a:cubicBezTo>
                  <a:lnTo>
                    <a:pt x="451" y="427"/>
                  </a:lnTo>
                  <a:close/>
                  <a:moveTo>
                    <a:pt x="451" y="1"/>
                  </a:moveTo>
                  <a:cubicBezTo>
                    <a:pt x="201" y="1"/>
                    <a:pt x="0" y="176"/>
                    <a:pt x="0" y="427"/>
                  </a:cubicBezTo>
                  <a:lnTo>
                    <a:pt x="0" y="5189"/>
                  </a:lnTo>
                  <a:cubicBezTo>
                    <a:pt x="0" y="5640"/>
                    <a:pt x="376" y="5991"/>
                    <a:pt x="827" y="5991"/>
                  </a:cubicBezTo>
                  <a:cubicBezTo>
                    <a:pt x="1278" y="5991"/>
                    <a:pt x="1629" y="5640"/>
                    <a:pt x="1629" y="5189"/>
                  </a:cubicBezTo>
                  <a:lnTo>
                    <a:pt x="1629" y="427"/>
                  </a:lnTo>
                  <a:cubicBezTo>
                    <a:pt x="1629" y="176"/>
                    <a:pt x="1454" y="1"/>
                    <a:pt x="1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7139995" y="3579254"/>
              <a:ext cx="74381" cy="195581"/>
            </a:xfrm>
            <a:custGeom>
              <a:avLst/>
              <a:gdLst/>
              <a:ahLst/>
              <a:cxnLst/>
              <a:rect l="l" t="t" r="r" b="b"/>
              <a:pathLst>
                <a:path w="1630" h="4286" extrusionOk="0">
                  <a:moveTo>
                    <a:pt x="1203" y="451"/>
                  </a:moveTo>
                  <a:lnTo>
                    <a:pt x="1203" y="3484"/>
                  </a:lnTo>
                  <a:cubicBezTo>
                    <a:pt x="1203" y="3684"/>
                    <a:pt x="1028" y="3860"/>
                    <a:pt x="827" y="3860"/>
                  </a:cubicBezTo>
                  <a:cubicBezTo>
                    <a:pt x="602" y="3860"/>
                    <a:pt x="451" y="3684"/>
                    <a:pt x="451" y="3484"/>
                  </a:cubicBezTo>
                  <a:lnTo>
                    <a:pt x="451" y="451"/>
                  </a:lnTo>
                  <a:close/>
                  <a:moveTo>
                    <a:pt x="451" y="0"/>
                  </a:moveTo>
                  <a:cubicBezTo>
                    <a:pt x="201" y="0"/>
                    <a:pt x="0" y="201"/>
                    <a:pt x="0" y="451"/>
                  </a:cubicBezTo>
                  <a:lnTo>
                    <a:pt x="0" y="3484"/>
                  </a:lnTo>
                  <a:cubicBezTo>
                    <a:pt x="0" y="3935"/>
                    <a:pt x="376" y="4286"/>
                    <a:pt x="827" y="4286"/>
                  </a:cubicBezTo>
                  <a:cubicBezTo>
                    <a:pt x="1278" y="4286"/>
                    <a:pt x="1629" y="3935"/>
                    <a:pt x="1629" y="3484"/>
                  </a:cubicBezTo>
                  <a:lnTo>
                    <a:pt x="1629" y="451"/>
                  </a:lnTo>
                  <a:cubicBezTo>
                    <a:pt x="1629" y="201"/>
                    <a:pt x="1454" y="0"/>
                    <a:pt x="1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7139995" y="3658153"/>
              <a:ext cx="74381" cy="116682"/>
            </a:xfrm>
            <a:custGeom>
              <a:avLst/>
              <a:gdLst/>
              <a:ahLst/>
              <a:cxnLst/>
              <a:rect l="l" t="t" r="r" b="b"/>
              <a:pathLst>
                <a:path w="1630" h="2557" extrusionOk="0">
                  <a:moveTo>
                    <a:pt x="1203" y="426"/>
                  </a:moveTo>
                  <a:lnTo>
                    <a:pt x="1203" y="1755"/>
                  </a:lnTo>
                  <a:cubicBezTo>
                    <a:pt x="1203" y="1955"/>
                    <a:pt x="1028" y="2131"/>
                    <a:pt x="827" y="2131"/>
                  </a:cubicBezTo>
                  <a:cubicBezTo>
                    <a:pt x="602" y="2131"/>
                    <a:pt x="451" y="1955"/>
                    <a:pt x="451" y="1755"/>
                  </a:cubicBezTo>
                  <a:lnTo>
                    <a:pt x="451" y="426"/>
                  </a:lnTo>
                  <a:close/>
                  <a:moveTo>
                    <a:pt x="451" y="0"/>
                  </a:moveTo>
                  <a:cubicBezTo>
                    <a:pt x="201" y="0"/>
                    <a:pt x="0" y="201"/>
                    <a:pt x="0" y="426"/>
                  </a:cubicBezTo>
                  <a:lnTo>
                    <a:pt x="0" y="1755"/>
                  </a:lnTo>
                  <a:cubicBezTo>
                    <a:pt x="0" y="2206"/>
                    <a:pt x="376" y="2557"/>
                    <a:pt x="827" y="2557"/>
                  </a:cubicBezTo>
                  <a:cubicBezTo>
                    <a:pt x="1278" y="2557"/>
                    <a:pt x="1629" y="2206"/>
                    <a:pt x="1629" y="1755"/>
                  </a:cubicBezTo>
                  <a:lnTo>
                    <a:pt x="1629" y="426"/>
                  </a:lnTo>
                  <a:cubicBezTo>
                    <a:pt x="1629" y="201"/>
                    <a:pt x="1454" y="0"/>
                    <a:pt x="1203" y="0"/>
                  </a:cubicBezTo>
                  <a:close/>
                </a:path>
              </a:pathLst>
            </a:custGeom>
            <a:solidFill>
              <a:srgbClr val="FF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7107961" y="3702736"/>
              <a:ext cx="139590" cy="140731"/>
            </a:xfrm>
            <a:custGeom>
              <a:avLst/>
              <a:gdLst/>
              <a:ahLst/>
              <a:cxnLst/>
              <a:rect l="l" t="t" r="r" b="b"/>
              <a:pathLst>
                <a:path w="3059" h="3084" extrusionOk="0">
                  <a:moveTo>
                    <a:pt x="1529" y="452"/>
                  </a:moveTo>
                  <a:cubicBezTo>
                    <a:pt x="2131" y="452"/>
                    <a:pt x="2632" y="928"/>
                    <a:pt x="2632" y="1555"/>
                  </a:cubicBezTo>
                  <a:cubicBezTo>
                    <a:pt x="2632" y="2156"/>
                    <a:pt x="2131" y="2632"/>
                    <a:pt x="1529" y="2632"/>
                  </a:cubicBezTo>
                  <a:cubicBezTo>
                    <a:pt x="928" y="2632"/>
                    <a:pt x="427" y="2156"/>
                    <a:pt x="427" y="1555"/>
                  </a:cubicBezTo>
                  <a:cubicBezTo>
                    <a:pt x="427" y="928"/>
                    <a:pt x="928" y="452"/>
                    <a:pt x="1529" y="452"/>
                  </a:cubicBezTo>
                  <a:close/>
                  <a:moveTo>
                    <a:pt x="1529" y="1"/>
                  </a:moveTo>
                  <a:cubicBezTo>
                    <a:pt x="677" y="1"/>
                    <a:pt x="1" y="703"/>
                    <a:pt x="1" y="1555"/>
                  </a:cubicBezTo>
                  <a:cubicBezTo>
                    <a:pt x="1" y="2382"/>
                    <a:pt x="677" y="3084"/>
                    <a:pt x="1529" y="3084"/>
                  </a:cubicBezTo>
                  <a:cubicBezTo>
                    <a:pt x="2381" y="3084"/>
                    <a:pt x="3058" y="2382"/>
                    <a:pt x="3058" y="1555"/>
                  </a:cubicBezTo>
                  <a:cubicBezTo>
                    <a:pt x="3058" y="703"/>
                    <a:pt x="2381" y="1"/>
                    <a:pt x="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7160576" y="3361952"/>
              <a:ext cx="34361" cy="393443"/>
            </a:xfrm>
            <a:custGeom>
              <a:avLst/>
              <a:gdLst/>
              <a:ahLst/>
              <a:cxnLst/>
              <a:rect l="l" t="t" r="r" b="b"/>
              <a:pathLst>
                <a:path w="753" h="8622" extrusionOk="0">
                  <a:moveTo>
                    <a:pt x="376" y="0"/>
                  </a:moveTo>
                  <a:cubicBezTo>
                    <a:pt x="151" y="0"/>
                    <a:pt x="0" y="176"/>
                    <a:pt x="0" y="376"/>
                  </a:cubicBezTo>
                  <a:lnTo>
                    <a:pt x="0" y="8246"/>
                  </a:lnTo>
                  <a:cubicBezTo>
                    <a:pt x="0" y="8446"/>
                    <a:pt x="151" y="8622"/>
                    <a:pt x="376" y="8622"/>
                  </a:cubicBezTo>
                  <a:cubicBezTo>
                    <a:pt x="577" y="8622"/>
                    <a:pt x="752" y="8446"/>
                    <a:pt x="752" y="8246"/>
                  </a:cubicBezTo>
                  <a:lnTo>
                    <a:pt x="752" y="376"/>
                  </a:lnTo>
                  <a:cubicBezTo>
                    <a:pt x="752" y="176"/>
                    <a:pt x="577" y="0"/>
                    <a:pt x="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7160576" y="3469462"/>
              <a:ext cx="34361" cy="285933"/>
            </a:xfrm>
            <a:custGeom>
              <a:avLst/>
              <a:gdLst/>
              <a:ahLst/>
              <a:cxnLst/>
              <a:rect l="l" t="t" r="r" b="b"/>
              <a:pathLst>
                <a:path w="753" h="6266" extrusionOk="0">
                  <a:moveTo>
                    <a:pt x="0" y="0"/>
                  </a:moveTo>
                  <a:lnTo>
                    <a:pt x="0" y="5890"/>
                  </a:lnTo>
                  <a:cubicBezTo>
                    <a:pt x="0" y="6090"/>
                    <a:pt x="151" y="6266"/>
                    <a:pt x="376" y="6266"/>
                  </a:cubicBezTo>
                  <a:cubicBezTo>
                    <a:pt x="577" y="6266"/>
                    <a:pt x="752" y="6090"/>
                    <a:pt x="752" y="5890"/>
                  </a:cubicBezTo>
                  <a:lnTo>
                    <a:pt x="7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7160576" y="3520890"/>
              <a:ext cx="34361" cy="234505"/>
            </a:xfrm>
            <a:custGeom>
              <a:avLst/>
              <a:gdLst/>
              <a:ahLst/>
              <a:cxnLst/>
              <a:rect l="l" t="t" r="r" b="b"/>
              <a:pathLst>
                <a:path w="753" h="5139" extrusionOk="0">
                  <a:moveTo>
                    <a:pt x="0" y="1"/>
                  </a:moveTo>
                  <a:lnTo>
                    <a:pt x="0" y="4763"/>
                  </a:lnTo>
                  <a:cubicBezTo>
                    <a:pt x="0" y="4963"/>
                    <a:pt x="151" y="5139"/>
                    <a:pt x="376" y="5139"/>
                  </a:cubicBezTo>
                  <a:cubicBezTo>
                    <a:pt x="577" y="5139"/>
                    <a:pt x="752" y="4963"/>
                    <a:pt x="752" y="4763"/>
                  </a:cubicBezTo>
                  <a:lnTo>
                    <a:pt x="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7160576" y="3599834"/>
              <a:ext cx="34361" cy="155561"/>
            </a:xfrm>
            <a:custGeom>
              <a:avLst/>
              <a:gdLst/>
              <a:ahLst/>
              <a:cxnLst/>
              <a:rect l="l" t="t" r="r" b="b"/>
              <a:pathLst>
                <a:path w="753" h="3409" extrusionOk="0">
                  <a:moveTo>
                    <a:pt x="0" y="0"/>
                  </a:moveTo>
                  <a:lnTo>
                    <a:pt x="0" y="3033"/>
                  </a:lnTo>
                  <a:cubicBezTo>
                    <a:pt x="0" y="3233"/>
                    <a:pt x="151" y="3409"/>
                    <a:pt x="376" y="3409"/>
                  </a:cubicBezTo>
                  <a:cubicBezTo>
                    <a:pt x="577" y="3409"/>
                    <a:pt x="752" y="3233"/>
                    <a:pt x="752" y="3033"/>
                  </a:cubicBezTo>
                  <a:lnTo>
                    <a:pt x="7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7160576" y="3677592"/>
              <a:ext cx="34361" cy="77803"/>
            </a:xfrm>
            <a:custGeom>
              <a:avLst/>
              <a:gdLst/>
              <a:ahLst/>
              <a:cxnLst/>
              <a:rect l="l" t="t" r="r" b="b"/>
              <a:pathLst>
                <a:path w="753" h="1705" extrusionOk="0">
                  <a:moveTo>
                    <a:pt x="0" y="0"/>
                  </a:moveTo>
                  <a:lnTo>
                    <a:pt x="0" y="1329"/>
                  </a:lnTo>
                  <a:cubicBezTo>
                    <a:pt x="0" y="1529"/>
                    <a:pt x="151" y="1705"/>
                    <a:pt x="376" y="1705"/>
                  </a:cubicBezTo>
                  <a:cubicBezTo>
                    <a:pt x="577" y="1705"/>
                    <a:pt x="752" y="1529"/>
                    <a:pt x="752" y="1329"/>
                  </a:cubicBezTo>
                  <a:lnTo>
                    <a:pt x="7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7127401" y="3723316"/>
              <a:ext cx="100711" cy="99570"/>
            </a:xfrm>
            <a:custGeom>
              <a:avLst/>
              <a:gdLst/>
              <a:ahLst/>
              <a:cxnLst/>
              <a:rect l="l" t="t" r="r" b="b"/>
              <a:pathLst>
                <a:path w="2207" h="2182" extrusionOk="0">
                  <a:moveTo>
                    <a:pt x="1103" y="1"/>
                  </a:moveTo>
                  <a:cubicBezTo>
                    <a:pt x="502" y="1"/>
                    <a:pt x="1" y="477"/>
                    <a:pt x="1" y="1104"/>
                  </a:cubicBezTo>
                  <a:cubicBezTo>
                    <a:pt x="1" y="1705"/>
                    <a:pt x="502" y="2181"/>
                    <a:pt x="1103" y="2181"/>
                  </a:cubicBezTo>
                  <a:cubicBezTo>
                    <a:pt x="1705" y="2181"/>
                    <a:pt x="2206" y="1705"/>
                    <a:pt x="2206" y="1104"/>
                  </a:cubicBezTo>
                  <a:cubicBezTo>
                    <a:pt x="2206" y="477"/>
                    <a:pt x="1705" y="1"/>
                    <a:pt x="1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7091944" y="3916615"/>
              <a:ext cx="410647" cy="411788"/>
            </a:xfrm>
            <a:custGeom>
              <a:avLst/>
              <a:gdLst/>
              <a:ahLst/>
              <a:cxnLst/>
              <a:rect l="l" t="t" r="r" b="b"/>
              <a:pathLst>
                <a:path w="8999" h="9024" extrusionOk="0">
                  <a:moveTo>
                    <a:pt x="4487" y="3184"/>
                  </a:moveTo>
                  <a:cubicBezTo>
                    <a:pt x="5239" y="3184"/>
                    <a:pt x="5815" y="3785"/>
                    <a:pt x="5815" y="4512"/>
                  </a:cubicBezTo>
                  <a:cubicBezTo>
                    <a:pt x="5815" y="5239"/>
                    <a:pt x="5239" y="5840"/>
                    <a:pt x="4487" y="5840"/>
                  </a:cubicBezTo>
                  <a:cubicBezTo>
                    <a:pt x="3760" y="5840"/>
                    <a:pt x="3159" y="5239"/>
                    <a:pt x="3159" y="4512"/>
                  </a:cubicBezTo>
                  <a:cubicBezTo>
                    <a:pt x="3159" y="3785"/>
                    <a:pt x="3760" y="3184"/>
                    <a:pt x="4487" y="3184"/>
                  </a:cubicBezTo>
                  <a:close/>
                  <a:moveTo>
                    <a:pt x="4487" y="2632"/>
                  </a:moveTo>
                  <a:cubicBezTo>
                    <a:pt x="3459" y="2632"/>
                    <a:pt x="2607" y="3484"/>
                    <a:pt x="2607" y="4512"/>
                  </a:cubicBezTo>
                  <a:cubicBezTo>
                    <a:pt x="2607" y="5539"/>
                    <a:pt x="3459" y="6392"/>
                    <a:pt x="4487" y="6392"/>
                  </a:cubicBezTo>
                  <a:cubicBezTo>
                    <a:pt x="5540" y="6392"/>
                    <a:pt x="6367" y="5539"/>
                    <a:pt x="6367" y="4512"/>
                  </a:cubicBezTo>
                  <a:cubicBezTo>
                    <a:pt x="6367" y="3484"/>
                    <a:pt x="5540" y="2632"/>
                    <a:pt x="4487" y="2632"/>
                  </a:cubicBezTo>
                  <a:close/>
                  <a:moveTo>
                    <a:pt x="4487" y="552"/>
                  </a:moveTo>
                  <a:cubicBezTo>
                    <a:pt x="5615" y="552"/>
                    <a:pt x="6642" y="1028"/>
                    <a:pt x="7344" y="1780"/>
                  </a:cubicBezTo>
                  <a:cubicBezTo>
                    <a:pt x="8021" y="2482"/>
                    <a:pt x="8447" y="3459"/>
                    <a:pt x="8447" y="4512"/>
                  </a:cubicBezTo>
                  <a:cubicBezTo>
                    <a:pt x="8447" y="5214"/>
                    <a:pt x="8271" y="5865"/>
                    <a:pt x="7946" y="6442"/>
                  </a:cubicBezTo>
                  <a:cubicBezTo>
                    <a:pt x="7269" y="7645"/>
                    <a:pt x="5966" y="8472"/>
                    <a:pt x="4487" y="8472"/>
                  </a:cubicBezTo>
                  <a:cubicBezTo>
                    <a:pt x="3534" y="8472"/>
                    <a:pt x="2657" y="8121"/>
                    <a:pt x="1981" y="7570"/>
                  </a:cubicBezTo>
                  <a:cubicBezTo>
                    <a:pt x="1103" y="6843"/>
                    <a:pt x="527" y="5740"/>
                    <a:pt x="527" y="4512"/>
                  </a:cubicBezTo>
                  <a:cubicBezTo>
                    <a:pt x="527" y="2331"/>
                    <a:pt x="2306" y="552"/>
                    <a:pt x="4487" y="552"/>
                  </a:cubicBezTo>
                  <a:close/>
                  <a:moveTo>
                    <a:pt x="4487" y="1"/>
                  </a:moveTo>
                  <a:cubicBezTo>
                    <a:pt x="2006" y="1"/>
                    <a:pt x="1" y="2031"/>
                    <a:pt x="1" y="4512"/>
                  </a:cubicBezTo>
                  <a:cubicBezTo>
                    <a:pt x="1" y="5865"/>
                    <a:pt x="577" y="7118"/>
                    <a:pt x="1630" y="7971"/>
                  </a:cubicBezTo>
                  <a:cubicBezTo>
                    <a:pt x="2432" y="8647"/>
                    <a:pt x="3434" y="9023"/>
                    <a:pt x="4487" y="9023"/>
                  </a:cubicBezTo>
                  <a:cubicBezTo>
                    <a:pt x="6116" y="9023"/>
                    <a:pt x="7620" y="8146"/>
                    <a:pt x="8422" y="6717"/>
                  </a:cubicBezTo>
                  <a:cubicBezTo>
                    <a:pt x="8798" y="6041"/>
                    <a:pt x="8998" y="5289"/>
                    <a:pt x="8998" y="4512"/>
                  </a:cubicBezTo>
                  <a:cubicBezTo>
                    <a:pt x="8998" y="3359"/>
                    <a:pt x="8547" y="2256"/>
                    <a:pt x="7745" y="1404"/>
                  </a:cubicBezTo>
                  <a:cubicBezTo>
                    <a:pt x="6893" y="502"/>
                    <a:pt x="5740" y="1"/>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7115947" y="3941759"/>
              <a:ext cx="361455" cy="361455"/>
            </a:xfrm>
            <a:custGeom>
              <a:avLst/>
              <a:gdLst/>
              <a:ahLst/>
              <a:cxnLst/>
              <a:rect l="l" t="t" r="r" b="b"/>
              <a:pathLst>
                <a:path w="7921" h="7921" extrusionOk="0">
                  <a:moveTo>
                    <a:pt x="3961" y="2081"/>
                  </a:moveTo>
                  <a:cubicBezTo>
                    <a:pt x="5014" y="2081"/>
                    <a:pt x="5841" y="2933"/>
                    <a:pt x="5841" y="3961"/>
                  </a:cubicBezTo>
                  <a:cubicBezTo>
                    <a:pt x="5841" y="4988"/>
                    <a:pt x="5014" y="5841"/>
                    <a:pt x="3961" y="5841"/>
                  </a:cubicBezTo>
                  <a:cubicBezTo>
                    <a:pt x="2933" y="5841"/>
                    <a:pt x="2081" y="4988"/>
                    <a:pt x="2081" y="3961"/>
                  </a:cubicBezTo>
                  <a:cubicBezTo>
                    <a:pt x="2081" y="2933"/>
                    <a:pt x="2933" y="2081"/>
                    <a:pt x="3961" y="2081"/>
                  </a:cubicBezTo>
                  <a:close/>
                  <a:moveTo>
                    <a:pt x="3961" y="1"/>
                  </a:moveTo>
                  <a:cubicBezTo>
                    <a:pt x="1780" y="1"/>
                    <a:pt x="1" y="1780"/>
                    <a:pt x="1" y="3961"/>
                  </a:cubicBezTo>
                  <a:cubicBezTo>
                    <a:pt x="1" y="5189"/>
                    <a:pt x="577" y="6292"/>
                    <a:pt x="1455" y="7019"/>
                  </a:cubicBezTo>
                  <a:cubicBezTo>
                    <a:pt x="2131" y="7570"/>
                    <a:pt x="3008" y="7921"/>
                    <a:pt x="3961" y="7921"/>
                  </a:cubicBezTo>
                  <a:cubicBezTo>
                    <a:pt x="5440" y="7921"/>
                    <a:pt x="6743" y="7094"/>
                    <a:pt x="7420" y="5891"/>
                  </a:cubicBezTo>
                  <a:cubicBezTo>
                    <a:pt x="7745" y="5314"/>
                    <a:pt x="7921" y="4663"/>
                    <a:pt x="7921" y="3961"/>
                  </a:cubicBezTo>
                  <a:cubicBezTo>
                    <a:pt x="7921" y="2908"/>
                    <a:pt x="7495" y="1931"/>
                    <a:pt x="6818" y="1229"/>
                  </a:cubicBezTo>
                  <a:cubicBezTo>
                    <a:pt x="6116" y="477"/>
                    <a:pt x="5089" y="1"/>
                    <a:pt x="3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7182297" y="3941759"/>
              <a:ext cx="295105" cy="361455"/>
            </a:xfrm>
            <a:custGeom>
              <a:avLst/>
              <a:gdLst/>
              <a:ahLst/>
              <a:cxnLst/>
              <a:rect l="l" t="t" r="r" b="b"/>
              <a:pathLst>
                <a:path w="6467" h="7921" extrusionOk="0">
                  <a:moveTo>
                    <a:pt x="2507" y="1"/>
                  </a:moveTo>
                  <a:lnTo>
                    <a:pt x="2507" y="2081"/>
                  </a:lnTo>
                  <a:cubicBezTo>
                    <a:pt x="3083" y="2081"/>
                    <a:pt x="3610" y="2332"/>
                    <a:pt x="3935" y="2758"/>
                  </a:cubicBezTo>
                  <a:cubicBezTo>
                    <a:pt x="4236" y="3084"/>
                    <a:pt x="4387" y="3510"/>
                    <a:pt x="4387" y="3961"/>
                  </a:cubicBezTo>
                  <a:cubicBezTo>
                    <a:pt x="4387" y="4362"/>
                    <a:pt x="4286" y="4713"/>
                    <a:pt x="4061" y="5014"/>
                  </a:cubicBezTo>
                  <a:cubicBezTo>
                    <a:pt x="3735" y="5515"/>
                    <a:pt x="3158" y="5841"/>
                    <a:pt x="2507" y="5841"/>
                  </a:cubicBezTo>
                  <a:cubicBezTo>
                    <a:pt x="2106" y="5841"/>
                    <a:pt x="1705" y="5715"/>
                    <a:pt x="1404" y="5490"/>
                  </a:cubicBezTo>
                  <a:lnTo>
                    <a:pt x="1" y="7019"/>
                  </a:lnTo>
                  <a:cubicBezTo>
                    <a:pt x="677" y="7570"/>
                    <a:pt x="1554" y="7921"/>
                    <a:pt x="2507" y="7921"/>
                  </a:cubicBezTo>
                  <a:cubicBezTo>
                    <a:pt x="3986" y="7921"/>
                    <a:pt x="5289" y="7094"/>
                    <a:pt x="5966" y="5891"/>
                  </a:cubicBezTo>
                  <a:lnTo>
                    <a:pt x="5991" y="5841"/>
                  </a:lnTo>
                  <a:cubicBezTo>
                    <a:pt x="6066" y="5715"/>
                    <a:pt x="6116" y="5590"/>
                    <a:pt x="6166" y="5465"/>
                  </a:cubicBezTo>
                  <a:cubicBezTo>
                    <a:pt x="6191" y="5440"/>
                    <a:pt x="6191" y="5440"/>
                    <a:pt x="6191" y="5415"/>
                  </a:cubicBezTo>
                  <a:cubicBezTo>
                    <a:pt x="6191" y="5389"/>
                    <a:pt x="6216" y="5389"/>
                    <a:pt x="6216" y="5364"/>
                  </a:cubicBezTo>
                  <a:cubicBezTo>
                    <a:pt x="6241" y="5314"/>
                    <a:pt x="6241" y="5289"/>
                    <a:pt x="6266" y="5239"/>
                  </a:cubicBezTo>
                  <a:cubicBezTo>
                    <a:pt x="6266" y="5214"/>
                    <a:pt x="6266" y="5189"/>
                    <a:pt x="6266" y="5189"/>
                  </a:cubicBezTo>
                  <a:cubicBezTo>
                    <a:pt x="6291" y="5164"/>
                    <a:pt x="6291" y="5164"/>
                    <a:pt x="6291" y="5139"/>
                  </a:cubicBezTo>
                  <a:cubicBezTo>
                    <a:pt x="6291" y="5114"/>
                    <a:pt x="6316" y="5064"/>
                    <a:pt x="6316" y="5039"/>
                  </a:cubicBezTo>
                  <a:cubicBezTo>
                    <a:pt x="6316" y="5014"/>
                    <a:pt x="6341" y="4988"/>
                    <a:pt x="6341" y="4988"/>
                  </a:cubicBezTo>
                  <a:cubicBezTo>
                    <a:pt x="6341" y="4988"/>
                    <a:pt x="6341" y="4988"/>
                    <a:pt x="6341" y="4963"/>
                  </a:cubicBezTo>
                  <a:cubicBezTo>
                    <a:pt x="6341" y="4963"/>
                    <a:pt x="6341" y="4938"/>
                    <a:pt x="6341" y="4913"/>
                  </a:cubicBezTo>
                  <a:cubicBezTo>
                    <a:pt x="6367" y="4838"/>
                    <a:pt x="6392" y="4763"/>
                    <a:pt x="6392" y="4688"/>
                  </a:cubicBezTo>
                  <a:cubicBezTo>
                    <a:pt x="6392" y="4688"/>
                    <a:pt x="6417" y="4663"/>
                    <a:pt x="6417" y="4663"/>
                  </a:cubicBezTo>
                  <a:cubicBezTo>
                    <a:pt x="6417" y="4638"/>
                    <a:pt x="6417" y="4613"/>
                    <a:pt x="6417" y="4587"/>
                  </a:cubicBezTo>
                  <a:cubicBezTo>
                    <a:pt x="6417" y="4562"/>
                    <a:pt x="6417" y="4562"/>
                    <a:pt x="6417" y="4537"/>
                  </a:cubicBezTo>
                  <a:cubicBezTo>
                    <a:pt x="6442" y="4537"/>
                    <a:pt x="6442" y="4512"/>
                    <a:pt x="6442" y="4487"/>
                  </a:cubicBezTo>
                  <a:cubicBezTo>
                    <a:pt x="6442" y="4462"/>
                    <a:pt x="6442" y="4437"/>
                    <a:pt x="6442" y="4412"/>
                  </a:cubicBezTo>
                  <a:cubicBezTo>
                    <a:pt x="6442" y="4387"/>
                    <a:pt x="6442" y="4362"/>
                    <a:pt x="6442" y="4362"/>
                  </a:cubicBezTo>
                  <a:cubicBezTo>
                    <a:pt x="6442" y="4337"/>
                    <a:pt x="6467" y="4312"/>
                    <a:pt x="6467" y="4287"/>
                  </a:cubicBezTo>
                  <a:cubicBezTo>
                    <a:pt x="6467" y="4237"/>
                    <a:pt x="6467" y="4212"/>
                    <a:pt x="6467" y="4161"/>
                  </a:cubicBezTo>
                  <a:cubicBezTo>
                    <a:pt x="6467" y="4161"/>
                    <a:pt x="6467" y="4136"/>
                    <a:pt x="6467" y="4136"/>
                  </a:cubicBezTo>
                  <a:cubicBezTo>
                    <a:pt x="6467" y="4111"/>
                    <a:pt x="6467" y="4111"/>
                    <a:pt x="6467" y="4086"/>
                  </a:cubicBezTo>
                  <a:cubicBezTo>
                    <a:pt x="6467" y="4061"/>
                    <a:pt x="6467" y="4061"/>
                    <a:pt x="6467" y="4036"/>
                  </a:cubicBezTo>
                  <a:cubicBezTo>
                    <a:pt x="6467" y="4011"/>
                    <a:pt x="6467" y="3986"/>
                    <a:pt x="6467" y="3961"/>
                  </a:cubicBezTo>
                  <a:cubicBezTo>
                    <a:pt x="6467" y="3886"/>
                    <a:pt x="6467" y="3836"/>
                    <a:pt x="6467" y="3760"/>
                  </a:cubicBezTo>
                  <a:cubicBezTo>
                    <a:pt x="6467" y="3735"/>
                    <a:pt x="6467" y="3710"/>
                    <a:pt x="6467" y="3685"/>
                  </a:cubicBezTo>
                  <a:cubicBezTo>
                    <a:pt x="6467" y="3660"/>
                    <a:pt x="6467" y="3635"/>
                    <a:pt x="6467" y="3610"/>
                  </a:cubicBezTo>
                  <a:cubicBezTo>
                    <a:pt x="6442" y="3610"/>
                    <a:pt x="6442" y="3585"/>
                    <a:pt x="6442" y="3560"/>
                  </a:cubicBezTo>
                  <a:cubicBezTo>
                    <a:pt x="6442" y="3560"/>
                    <a:pt x="6442" y="3535"/>
                    <a:pt x="6442" y="3535"/>
                  </a:cubicBezTo>
                  <a:cubicBezTo>
                    <a:pt x="6442" y="3485"/>
                    <a:pt x="6442" y="3460"/>
                    <a:pt x="6442" y="3410"/>
                  </a:cubicBezTo>
                  <a:cubicBezTo>
                    <a:pt x="6442" y="3384"/>
                    <a:pt x="6417" y="3384"/>
                    <a:pt x="6417" y="3359"/>
                  </a:cubicBezTo>
                  <a:cubicBezTo>
                    <a:pt x="6417" y="3334"/>
                    <a:pt x="6417" y="3334"/>
                    <a:pt x="6417" y="3309"/>
                  </a:cubicBezTo>
                  <a:cubicBezTo>
                    <a:pt x="6417" y="3284"/>
                    <a:pt x="6417" y="3284"/>
                    <a:pt x="6417" y="3259"/>
                  </a:cubicBezTo>
                  <a:cubicBezTo>
                    <a:pt x="6417" y="3234"/>
                    <a:pt x="6392" y="3234"/>
                    <a:pt x="6392" y="3209"/>
                  </a:cubicBezTo>
                  <a:cubicBezTo>
                    <a:pt x="6392" y="3209"/>
                    <a:pt x="6392" y="3184"/>
                    <a:pt x="6392" y="3159"/>
                  </a:cubicBezTo>
                  <a:cubicBezTo>
                    <a:pt x="6392" y="3159"/>
                    <a:pt x="6392" y="3134"/>
                    <a:pt x="6392" y="3134"/>
                  </a:cubicBezTo>
                  <a:cubicBezTo>
                    <a:pt x="6367" y="3084"/>
                    <a:pt x="6367" y="3059"/>
                    <a:pt x="6367" y="3009"/>
                  </a:cubicBezTo>
                  <a:cubicBezTo>
                    <a:pt x="6341" y="3009"/>
                    <a:pt x="6341" y="2983"/>
                    <a:pt x="6341" y="2983"/>
                  </a:cubicBezTo>
                  <a:cubicBezTo>
                    <a:pt x="6341" y="2958"/>
                    <a:pt x="6341" y="2958"/>
                    <a:pt x="6341" y="2958"/>
                  </a:cubicBezTo>
                  <a:cubicBezTo>
                    <a:pt x="6341" y="2933"/>
                    <a:pt x="6341" y="2933"/>
                    <a:pt x="6316" y="2908"/>
                  </a:cubicBezTo>
                  <a:cubicBezTo>
                    <a:pt x="6291" y="2783"/>
                    <a:pt x="6241" y="2633"/>
                    <a:pt x="6191" y="2507"/>
                  </a:cubicBezTo>
                  <a:cubicBezTo>
                    <a:pt x="6191" y="2507"/>
                    <a:pt x="6191" y="2482"/>
                    <a:pt x="6166" y="2457"/>
                  </a:cubicBezTo>
                  <a:cubicBezTo>
                    <a:pt x="6166" y="2432"/>
                    <a:pt x="6166" y="2407"/>
                    <a:pt x="6141" y="2382"/>
                  </a:cubicBezTo>
                  <a:cubicBezTo>
                    <a:pt x="6116" y="2307"/>
                    <a:pt x="6066" y="2206"/>
                    <a:pt x="6016" y="2106"/>
                  </a:cubicBezTo>
                  <a:lnTo>
                    <a:pt x="5991" y="2081"/>
                  </a:lnTo>
                  <a:cubicBezTo>
                    <a:pt x="5966" y="2031"/>
                    <a:pt x="5940" y="1956"/>
                    <a:pt x="5890" y="1906"/>
                  </a:cubicBezTo>
                  <a:lnTo>
                    <a:pt x="5865" y="1881"/>
                  </a:lnTo>
                  <a:cubicBezTo>
                    <a:pt x="5865" y="1856"/>
                    <a:pt x="5865" y="1831"/>
                    <a:pt x="5840" y="1831"/>
                  </a:cubicBezTo>
                  <a:cubicBezTo>
                    <a:pt x="5840" y="1805"/>
                    <a:pt x="5840" y="1805"/>
                    <a:pt x="5815" y="1780"/>
                  </a:cubicBezTo>
                  <a:cubicBezTo>
                    <a:pt x="5790" y="1730"/>
                    <a:pt x="5740" y="1680"/>
                    <a:pt x="5715" y="1630"/>
                  </a:cubicBezTo>
                  <a:cubicBezTo>
                    <a:pt x="5715" y="1630"/>
                    <a:pt x="5690" y="1605"/>
                    <a:pt x="5690" y="1605"/>
                  </a:cubicBezTo>
                  <a:cubicBezTo>
                    <a:pt x="5665" y="1580"/>
                    <a:pt x="5665" y="1580"/>
                    <a:pt x="5665" y="1555"/>
                  </a:cubicBezTo>
                  <a:cubicBezTo>
                    <a:pt x="5640" y="1555"/>
                    <a:pt x="5640" y="1530"/>
                    <a:pt x="5615" y="1530"/>
                  </a:cubicBezTo>
                  <a:cubicBezTo>
                    <a:pt x="5615" y="1505"/>
                    <a:pt x="5615" y="1505"/>
                    <a:pt x="5590" y="1480"/>
                  </a:cubicBezTo>
                  <a:cubicBezTo>
                    <a:pt x="5565" y="1430"/>
                    <a:pt x="5514" y="1379"/>
                    <a:pt x="5464" y="1329"/>
                  </a:cubicBezTo>
                  <a:cubicBezTo>
                    <a:pt x="5464" y="1329"/>
                    <a:pt x="5464" y="1304"/>
                    <a:pt x="5439" y="1304"/>
                  </a:cubicBezTo>
                  <a:cubicBezTo>
                    <a:pt x="5414" y="1279"/>
                    <a:pt x="5389" y="1254"/>
                    <a:pt x="5389" y="1229"/>
                  </a:cubicBezTo>
                  <a:lnTo>
                    <a:pt x="5364" y="1229"/>
                  </a:lnTo>
                  <a:cubicBezTo>
                    <a:pt x="5364" y="1204"/>
                    <a:pt x="5339" y="1179"/>
                    <a:pt x="5314" y="1154"/>
                  </a:cubicBezTo>
                  <a:lnTo>
                    <a:pt x="5289" y="1129"/>
                  </a:lnTo>
                  <a:cubicBezTo>
                    <a:pt x="5264" y="1129"/>
                    <a:pt x="5264" y="1104"/>
                    <a:pt x="5239" y="1104"/>
                  </a:cubicBezTo>
                  <a:cubicBezTo>
                    <a:pt x="5214" y="1079"/>
                    <a:pt x="5189" y="1054"/>
                    <a:pt x="5164" y="1029"/>
                  </a:cubicBezTo>
                  <a:cubicBezTo>
                    <a:pt x="5164" y="1029"/>
                    <a:pt x="5138" y="1003"/>
                    <a:pt x="5138" y="1003"/>
                  </a:cubicBezTo>
                  <a:cubicBezTo>
                    <a:pt x="5138" y="1003"/>
                    <a:pt x="5113" y="978"/>
                    <a:pt x="5113" y="978"/>
                  </a:cubicBezTo>
                  <a:cubicBezTo>
                    <a:pt x="5088" y="953"/>
                    <a:pt x="5088" y="953"/>
                    <a:pt x="5063" y="953"/>
                  </a:cubicBezTo>
                  <a:cubicBezTo>
                    <a:pt x="5013" y="903"/>
                    <a:pt x="4938" y="828"/>
                    <a:pt x="4888" y="803"/>
                  </a:cubicBezTo>
                  <a:cubicBezTo>
                    <a:pt x="4863" y="778"/>
                    <a:pt x="4863" y="778"/>
                    <a:pt x="4838" y="753"/>
                  </a:cubicBezTo>
                  <a:cubicBezTo>
                    <a:pt x="4838" y="753"/>
                    <a:pt x="4813" y="753"/>
                    <a:pt x="4788" y="728"/>
                  </a:cubicBezTo>
                  <a:cubicBezTo>
                    <a:pt x="4788" y="728"/>
                    <a:pt x="4788" y="728"/>
                    <a:pt x="4763" y="703"/>
                  </a:cubicBezTo>
                  <a:cubicBezTo>
                    <a:pt x="4737" y="703"/>
                    <a:pt x="4737" y="678"/>
                    <a:pt x="4712" y="678"/>
                  </a:cubicBezTo>
                  <a:cubicBezTo>
                    <a:pt x="4712" y="678"/>
                    <a:pt x="4687" y="653"/>
                    <a:pt x="4687" y="653"/>
                  </a:cubicBezTo>
                  <a:cubicBezTo>
                    <a:pt x="4662" y="653"/>
                    <a:pt x="4662" y="628"/>
                    <a:pt x="4637" y="628"/>
                  </a:cubicBezTo>
                  <a:cubicBezTo>
                    <a:pt x="4637" y="628"/>
                    <a:pt x="4612" y="602"/>
                    <a:pt x="4612" y="602"/>
                  </a:cubicBezTo>
                  <a:cubicBezTo>
                    <a:pt x="4587" y="602"/>
                    <a:pt x="4587" y="577"/>
                    <a:pt x="4562" y="577"/>
                  </a:cubicBezTo>
                  <a:cubicBezTo>
                    <a:pt x="4537" y="552"/>
                    <a:pt x="4512" y="552"/>
                    <a:pt x="4487" y="527"/>
                  </a:cubicBezTo>
                  <a:cubicBezTo>
                    <a:pt x="4437" y="502"/>
                    <a:pt x="4412" y="477"/>
                    <a:pt x="4362" y="452"/>
                  </a:cubicBezTo>
                  <a:cubicBezTo>
                    <a:pt x="4336" y="452"/>
                    <a:pt x="4336" y="452"/>
                    <a:pt x="4311" y="427"/>
                  </a:cubicBezTo>
                  <a:cubicBezTo>
                    <a:pt x="4236" y="402"/>
                    <a:pt x="4136" y="352"/>
                    <a:pt x="4061" y="327"/>
                  </a:cubicBezTo>
                  <a:cubicBezTo>
                    <a:pt x="4011" y="302"/>
                    <a:pt x="3986" y="302"/>
                    <a:pt x="3961" y="277"/>
                  </a:cubicBezTo>
                  <a:cubicBezTo>
                    <a:pt x="3910" y="252"/>
                    <a:pt x="3885" y="252"/>
                    <a:pt x="3835" y="227"/>
                  </a:cubicBezTo>
                  <a:cubicBezTo>
                    <a:pt x="3810" y="227"/>
                    <a:pt x="3785" y="227"/>
                    <a:pt x="3785" y="201"/>
                  </a:cubicBezTo>
                  <a:cubicBezTo>
                    <a:pt x="3760" y="201"/>
                    <a:pt x="3710" y="201"/>
                    <a:pt x="3685" y="176"/>
                  </a:cubicBezTo>
                  <a:cubicBezTo>
                    <a:pt x="3635" y="176"/>
                    <a:pt x="3560" y="151"/>
                    <a:pt x="3509" y="126"/>
                  </a:cubicBezTo>
                  <a:lnTo>
                    <a:pt x="3459" y="126"/>
                  </a:lnTo>
                  <a:cubicBezTo>
                    <a:pt x="3434" y="101"/>
                    <a:pt x="3384" y="101"/>
                    <a:pt x="3359" y="101"/>
                  </a:cubicBezTo>
                  <a:cubicBezTo>
                    <a:pt x="3334" y="101"/>
                    <a:pt x="3284" y="76"/>
                    <a:pt x="3259" y="76"/>
                  </a:cubicBezTo>
                  <a:lnTo>
                    <a:pt x="3209" y="76"/>
                  </a:lnTo>
                  <a:cubicBezTo>
                    <a:pt x="3209" y="76"/>
                    <a:pt x="3184" y="51"/>
                    <a:pt x="3158" y="51"/>
                  </a:cubicBezTo>
                  <a:cubicBezTo>
                    <a:pt x="3058" y="51"/>
                    <a:pt x="2958" y="26"/>
                    <a:pt x="2858" y="26"/>
                  </a:cubicBezTo>
                  <a:lnTo>
                    <a:pt x="2783" y="26"/>
                  </a:lnTo>
                  <a:cubicBezTo>
                    <a:pt x="2757" y="1"/>
                    <a:pt x="2732" y="1"/>
                    <a:pt x="2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7296652" y="3941759"/>
              <a:ext cx="130463" cy="125854"/>
            </a:xfrm>
            <a:custGeom>
              <a:avLst/>
              <a:gdLst/>
              <a:ahLst/>
              <a:cxnLst/>
              <a:rect l="l" t="t" r="r" b="b"/>
              <a:pathLst>
                <a:path w="2859" h="2758" extrusionOk="0">
                  <a:moveTo>
                    <a:pt x="1" y="1"/>
                  </a:moveTo>
                  <a:lnTo>
                    <a:pt x="1" y="2081"/>
                  </a:lnTo>
                  <a:cubicBezTo>
                    <a:pt x="577" y="2081"/>
                    <a:pt x="1104" y="2332"/>
                    <a:pt x="1429" y="2758"/>
                  </a:cubicBezTo>
                  <a:lnTo>
                    <a:pt x="2858" y="1229"/>
                  </a:lnTo>
                  <a:cubicBezTo>
                    <a:pt x="2858" y="1204"/>
                    <a:pt x="2833" y="1179"/>
                    <a:pt x="2808" y="1154"/>
                  </a:cubicBezTo>
                  <a:lnTo>
                    <a:pt x="2783" y="1129"/>
                  </a:lnTo>
                  <a:cubicBezTo>
                    <a:pt x="2758" y="1129"/>
                    <a:pt x="2758" y="1104"/>
                    <a:pt x="2733" y="1104"/>
                  </a:cubicBezTo>
                  <a:cubicBezTo>
                    <a:pt x="2708" y="1079"/>
                    <a:pt x="2683" y="1054"/>
                    <a:pt x="2658" y="1029"/>
                  </a:cubicBezTo>
                  <a:cubicBezTo>
                    <a:pt x="2658" y="1029"/>
                    <a:pt x="2632" y="1003"/>
                    <a:pt x="2632" y="1003"/>
                  </a:cubicBezTo>
                  <a:cubicBezTo>
                    <a:pt x="2632" y="1003"/>
                    <a:pt x="2607" y="978"/>
                    <a:pt x="2607" y="978"/>
                  </a:cubicBezTo>
                  <a:cubicBezTo>
                    <a:pt x="2582" y="953"/>
                    <a:pt x="2582" y="953"/>
                    <a:pt x="2557" y="953"/>
                  </a:cubicBezTo>
                  <a:cubicBezTo>
                    <a:pt x="2507" y="903"/>
                    <a:pt x="2432" y="828"/>
                    <a:pt x="2382" y="803"/>
                  </a:cubicBezTo>
                  <a:cubicBezTo>
                    <a:pt x="2357" y="778"/>
                    <a:pt x="2357" y="778"/>
                    <a:pt x="2332" y="753"/>
                  </a:cubicBezTo>
                  <a:cubicBezTo>
                    <a:pt x="2332" y="753"/>
                    <a:pt x="2307" y="753"/>
                    <a:pt x="2282" y="728"/>
                  </a:cubicBezTo>
                  <a:cubicBezTo>
                    <a:pt x="2282" y="728"/>
                    <a:pt x="2282" y="728"/>
                    <a:pt x="2257" y="703"/>
                  </a:cubicBezTo>
                  <a:cubicBezTo>
                    <a:pt x="2231" y="703"/>
                    <a:pt x="2231" y="678"/>
                    <a:pt x="2206" y="678"/>
                  </a:cubicBezTo>
                  <a:cubicBezTo>
                    <a:pt x="2206" y="678"/>
                    <a:pt x="2181" y="653"/>
                    <a:pt x="2181" y="653"/>
                  </a:cubicBezTo>
                  <a:cubicBezTo>
                    <a:pt x="2156" y="653"/>
                    <a:pt x="2156" y="628"/>
                    <a:pt x="2131" y="628"/>
                  </a:cubicBezTo>
                  <a:cubicBezTo>
                    <a:pt x="2131" y="628"/>
                    <a:pt x="2106" y="602"/>
                    <a:pt x="2106" y="602"/>
                  </a:cubicBezTo>
                  <a:cubicBezTo>
                    <a:pt x="2081" y="602"/>
                    <a:pt x="2081" y="577"/>
                    <a:pt x="2056" y="577"/>
                  </a:cubicBezTo>
                  <a:cubicBezTo>
                    <a:pt x="2031" y="552"/>
                    <a:pt x="2006" y="552"/>
                    <a:pt x="1981" y="527"/>
                  </a:cubicBezTo>
                  <a:cubicBezTo>
                    <a:pt x="1931" y="502"/>
                    <a:pt x="1906" y="477"/>
                    <a:pt x="1856" y="452"/>
                  </a:cubicBezTo>
                  <a:cubicBezTo>
                    <a:pt x="1830" y="452"/>
                    <a:pt x="1830" y="452"/>
                    <a:pt x="1805" y="427"/>
                  </a:cubicBezTo>
                  <a:cubicBezTo>
                    <a:pt x="1730" y="402"/>
                    <a:pt x="1630" y="352"/>
                    <a:pt x="1555" y="327"/>
                  </a:cubicBezTo>
                  <a:cubicBezTo>
                    <a:pt x="1505" y="302"/>
                    <a:pt x="1480" y="302"/>
                    <a:pt x="1455" y="277"/>
                  </a:cubicBezTo>
                  <a:cubicBezTo>
                    <a:pt x="1404" y="252"/>
                    <a:pt x="1379" y="252"/>
                    <a:pt x="1329" y="227"/>
                  </a:cubicBezTo>
                  <a:cubicBezTo>
                    <a:pt x="1304" y="227"/>
                    <a:pt x="1279" y="227"/>
                    <a:pt x="1279" y="201"/>
                  </a:cubicBezTo>
                  <a:cubicBezTo>
                    <a:pt x="1254" y="201"/>
                    <a:pt x="1204" y="201"/>
                    <a:pt x="1179" y="176"/>
                  </a:cubicBezTo>
                  <a:cubicBezTo>
                    <a:pt x="1129" y="176"/>
                    <a:pt x="1054" y="151"/>
                    <a:pt x="1003" y="126"/>
                  </a:cubicBezTo>
                  <a:lnTo>
                    <a:pt x="953" y="126"/>
                  </a:lnTo>
                  <a:cubicBezTo>
                    <a:pt x="928" y="101"/>
                    <a:pt x="878" y="101"/>
                    <a:pt x="853" y="101"/>
                  </a:cubicBezTo>
                  <a:cubicBezTo>
                    <a:pt x="828" y="101"/>
                    <a:pt x="778" y="76"/>
                    <a:pt x="753" y="76"/>
                  </a:cubicBezTo>
                  <a:lnTo>
                    <a:pt x="703" y="76"/>
                  </a:lnTo>
                  <a:cubicBezTo>
                    <a:pt x="703" y="76"/>
                    <a:pt x="678" y="51"/>
                    <a:pt x="652" y="51"/>
                  </a:cubicBezTo>
                  <a:cubicBezTo>
                    <a:pt x="552" y="51"/>
                    <a:pt x="452" y="26"/>
                    <a:pt x="352" y="26"/>
                  </a:cubicBezTo>
                  <a:lnTo>
                    <a:pt x="277" y="26"/>
                  </a:lnTo>
                  <a:cubicBezTo>
                    <a:pt x="251" y="1"/>
                    <a:pt x="226"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7361861" y="3997841"/>
              <a:ext cx="115541" cy="212739"/>
            </a:xfrm>
            <a:custGeom>
              <a:avLst/>
              <a:gdLst/>
              <a:ahLst/>
              <a:cxnLst/>
              <a:rect l="l" t="t" r="r" b="b"/>
              <a:pathLst>
                <a:path w="2532" h="4662" extrusionOk="0">
                  <a:moveTo>
                    <a:pt x="1429" y="0"/>
                  </a:moveTo>
                  <a:lnTo>
                    <a:pt x="0" y="1529"/>
                  </a:lnTo>
                  <a:cubicBezTo>
                    <a:pt x="301" y="1855"/>
                    <a:pt x="452" y="2281"/>
                    <a:pt x="452" y="2732"/>
                  </a:cubicBezTo>
                  <a:cubicBezTo>
                    <a:pt x="452" y="3133"/>
                    <a:pt x="351" y="3484"/>
                    <a:pt x="126" y="3785"/>
                  </a:cubicBezTo>
                  <a:lnTo>
                    <a:pt x="2031" y="4662"/>
                  </a:lnTo>
                  <a:lnTo>
                    <a:pt x="2056" y="4612"/>
                  </a:lnTo>
                  <a:cubicBezTo>
                    <a:pt x="2131" y="4486"/>
                    <a:pt x="2181" y="4361"/>
                    <a:pt x="2231" y="4236"/>
                  </a:cubicBezTo>
                  <a:cubicBezTo>
                    <a:pt x="2256" y="4211"/>
                    <a:pt x="2256" y="4211"/>
                    <a:pt x="2256" y="4186"/>
                  </a:cubicBezTo>
                  <a:cubicBezTo>
                    <a:pt x="2256" y="4160"/>
                    <a:pt x="2281" y="4160"/>
                    <a:pt x="2281" y="4135"/>
                  </a:cubicBezTo>
                  <a:cubicBezTo>
                    <a:pt x="2306" y="4085"/>
                    <a:pt x="2306" y="4060"/>
                    <a:pt x="2331" y="4010"/>
                  </a:cubicBezTo>
                  <a:cubicBezTo>
                    <a:pt x="2331" y="3985"/>
                    <a:pt x="2331" y="3960"/>
                    <a:pt x="2331" y="3960"/>
                  </a:cubicBezTo>
                  <a:cubicBezTo>
                    <a:pt x="2356" y="3935"/>
                    <a:pt x="2356" y="3935"/>
                    <a:pt x="2356" y="3910"/>
                  </a:cubicBezTo>
                  <a:cubicBezTo>
                    <a:pt x="2356" y="3885"/>
                    <a:pt x="2381" y="3835"/>
                    <a:pt x="2381" y="3810"/>
                  </a:cubicBezTo>
                  <a:cubicBezTo>
                    <a:pt x="2381" y="3785"/>
                    <a:pt x="2406" y="3759"/>
                    <a:pt x="2406" y="3759"/>
                  </a:cubicBezTo>
                  <a:cubicBezTo>
                    <a:pt x="2406" y="3759"/>
                    <a:pt x="2406" y="3759"/>
                    <a:pt x="2406" y="3734"/>
                  </a:cubicBezTo>
                  <a:cubicBezTo>
                    <a:pt x="2406" y="3734"/>
                    <a:pt x="2406" y="3709"/>
                    <a:pt x="2406" y="3684"/>
                  </a:cubicBezTo>
                  <a:cubicBezTo>
                    <a:pt x="2432" y="3609"/>
                    <a:pt x="2457" y="3534"/>
                    <a:pt x="2457" y="3459"/>
                  </a:cubicBezTo>
                  <a:cubicBezTo>
                    <a:pt x="2457" y="3459"/>
                    <a:pt x="2482" y="3434"/>
                    <a:pt x="2482" y="3434"/>
                  </a:cubicBezTo>
                  <a:cubicBezTo>
                    <a:pt x="2482" y="3409"/>
                    <a:pt x="2482" y="3384"/>
                    <a:pt x="2482" y="3358"/>
                  </a:cubicBezTo>
                  <a:cubicBezTo>
                    <a:pt x="2482" y="3333"/>
                    <a:pt x="2482" y="3333"/>
                    <a:pt x="2482" y="3308"/>
                  </a:cubicBezTo>
                  <a:cubicBezTo>
                    <a:pt x="2507" y="3308"/>
                    <a:pt x="2507" y="3283"/>
                    <a:pt x="2507" y="3258"/>
                  </a:cubicBezTo>
                  <a:cubicBezTo>
                    <a:pt x="2507" y="3233"/>
                    <a:pt x="2507" y="3208"/>
                    <a:pt x="2507" y="3183"/>
                  </a:cubicBezTo>
                  <a:cubicBezTo>
                    <a:pt x="2507" y="3158"/>
                    <a:pt x="2507" y="3133"/>
                    <a:pt x="2507" y="3133"/>
                  </a:cubicBezTo>
                  <a:cubicBezTo>
                    <a:pt x="2507" y="3108"/>
                    <a:pt x="2532" y="3083"/>
                    <a:pt x="2532" y="3058"/>
                  </a:cubicBezTo>
                  <a:cubicBezTo>
                    <a:pt x="2532" y="3008"/>
                    <a:pt x="2532" y="2983"/>
                    <a:pt x="2532" y="2932"/>
                  </a:cubicBezTo>
                  <a:cubicBezTo>
                    <a:pt x="2532" y="2932"/>
                    <a:pt x="2532" y="2907"/>
                    <a:pt x="2532" y="2907"/>
                  </a:cubicBezTo>
                  <a:cubicBezTo>
                    <a:pt x="2532" y="2882"/>
                    <a:pt x="2532" y="2882"/>
                    <a:pt x="2532" y="2857"/>
                  </a:cubicBezTo>
                  <a:cubicBezTo>
                    <a:pt x="2532" y="2832"/>
                    <a:pt x="2532" y="2832"/>
                    <a:pt x="2532" y="2807"/>
                  </a:cubicBezTo>
                  <a:cubicBezTo>
                    <a:pt x="2532" y="2782"/>
                    <a:pt x="2532" y="2757"/>
                    <a:pt x="2532" y="2732"/>
                  </a:cubicBezTo>
                  <a:cubicBezTo>
                    <a:pt x="2532" y="2657"/>
                    <a:pt x="2532" y="2607"/>
                    <a:pt x="2532" y="2531"/>
                  </a:cubicBezTo>
                  <a:cubicBezTo>
                    <a:pt x="2532" y="2506"/>
                    <a:pt x="2532" y="2481"/>
                    <a:pt x="2532" y="2456"/>
                  </a:cubicBezTo>
                  <a:cubicBezTo>
                    <a:pt x="2532" y="2431"/>
                    <a:pt x="2532" y="2406"/>
                    <a:pt x="2532" y="2381"/>
                  </a:cubicBezTo>
                  <a:cubicBezTo>
                    <a:pt x="2507" y="2381"/>
                    <a:pt x="2507" y="2356"/>
                    <a:pt x="2507" y="2331"/>
                  </a:cubicBezTo>
                  <a:cubicBezTo>
                    <a:pt x="2507" y="2331"/>
                    <a:pt x="2507" y="2306"/>
                    <a:pt x="2507" y="2306"/>
                  </a:cubicBezTo>
                  <a:cubicBezTo>
                    <a:pt x="2507" y="2256"/>
                    <a:pt x="2507" y="2231"/>
                    <a:pt x="2507" y="2181"/>
                  </a:cubicBezTo>
                  <a:cubicBezTo>
                    <a:pt x="2507" y="2155"/>
                    <a:pt x="2482" y="2155"/>
                    <a:pt x="2482" y="2130"/>
                  </a:cubicBezTo>
                  <a:cubicBezTo>
                    <a:pt x="2482" y="2105"/>
                    <a:pt x="2482" y="2105"/>
                    <a:pt x="2482" y="2080"/>
                  </a:cubicBezTo>
                  <a:cubicBezTo>
                    <a:pt x="2482" y="2055"/>
                    <a:pt x="2482" y="2055"/>
                    <a:pt x="2482" y="2030"/>
                  </a:cubicBezTo>
                  <a:cubicBezTo>
                    <a:pt x="2482" y="2005"/>
                    <a:pt x="2457" y="2005"/>
                    <a:pt x="2457" y="1980"/>
                  </a:cubicBezTo>
                  <a:cubicBezTo>
                    <a:pt x="2457" y="1980"/>
                    <a:pt x="2457" y="1955"/>
                    <a:pt x="2457" y="1930"/>
                  </a:cubicBezTo>
                  <a:cubicBezTo>
                    <a:pt x="2457" y="1930"/>
                    <a:pt x="2457" y="1905"/>
                    <a:pt x="2457" y="1905"/>
                  </a:cubicBezTo>
                  <a:cubicBezTo>
                    <a:pt x="2432" y="1855"/>
                    <a:pt x="2432" y="1830"/>
                    <a:pt x="2432" y="1780"/>
                  </a:cubicBezTo>
                  <a:cubicBezTo>
                    <a:pt x="2406" y="1780"/>
                    <a:pt x="2406" y="1754"/>
                    <a:pt x="2406" y="1754"/>
                  </a:cubicBezTo>
                  <a:cubicBezTo>
                    <a:pt x="2406" y="1729"/>
                    <a:pt x="2406" y="1729"/>
                    <a:pt x="2406" y="1729"/>
                  </a:cubicBezTo>
                  <a:cubicBezTo>
                    <a:pt x="2406" y="1704"/>
                    <a:pt x="2406" y="1704"/>
                    <a:pt x="2381" y="1679"/>
                  </a:cubicBezTo>
                  <a:cubicBezTo>
                    <a:pt x="2356" y="1554"/>
                    <a:pt x="2306" y="1404"/>
                    <a:pt x="2256" y="1278"/>
                  </a:cubicBezTo>
                  <a:cubicBezTo>
                    <a:pt x="2256" y="1278"/>
                    <a:pt x="2256" y="1253"/>
                    <a:pt x="2231" y="1228"/>
                  </a:cubicBezTo>
                  <a:cubicBezTo>
                    <a:pt x="2231" y="1203"/>
                    <a:pt x="2231" y="1178"/>
                    <a:pt x="2206" y="1153"/>
                  </a:cubicBezTo>
                  <a:cubicBezTo>
                    <a:pt x="2181" y="1078"/>
                    <a:pt x="2131" y="977"/>
                    <a:pt x="2081" y="877"/>
                  </a:cubicBezTo>
                  <a:lnTo>
                    <a:pt x="2056" y="852"/>
                  </a:lnTo>
                  <a:cubicBezTo>
                    <a:pt x="2031" y="802"/>
                    <a:pt x="2005" y="727"/>
                    <a:pt x="1955" y="677"/>
                  </a:cubicBezTo>
                  <a:lnTo>
                    <a:pt x="1930" y="652"/>
                  </a:lnTo>
                  <a:cubicBezTo>
                    <a:pt x="1930" y="627"/>
                    <a:pt x="1930" y="602"/>
                    <a:pt x="1905" y="602"/>
                  </a:cubicBezTo>
                  <a:cubicBezTo>
                    <a:pt x="1905" y="576"/>
                    <a:pt x="1905" y="576"/>
                    <a:pt x="1880" y="551"/>
                  </a:cubicBezTo>
                  <a:cubicBezTo>
                    <a:pt x="1855" y="501"/>
                    <a:pt x="1805" y="451"/>
                    <a:pt x="1780" y="401"/>
                  </a:cubicBezTo>
                  <a:cubicBezTo>
                    <a:pt x="1780" y="401"/>
                    <a:pt x="1755" y="376"/>
                    <a:pt x="1755" y="376"/>
                  </a:cubicBezTo>
                  <a:cubicBezTo>
                    <a:pt x="1730" y="351"/>
                    <a:pt x="1730" y="351"/>
                    <a:pt x="1730" y="326"/>
                  </a:cubicBezTo>
                  <a:cubicBezTo>
                    <a:pt x="1705" y="326"/>
                    <a:pt x="1705" y="301"/>
                    <a:pt x="1680" y="301"/>
                  </a:cubicBezTo>
                  <a:cubicBezTo>
                    <a:pt x="1680" y="276"/>
                    <a:pt x="1680" y="276"/>
                    <a:pt x="1655" y="251"/>
                  </a:cubicBezTo>
                  <a:cubicBezTo>
                    <a:pt x="1630" y="201"/>
                    <a:pt x="1579" y="150"/>
                    <a:pt x="1529" y="100"/>
                  </a:cubicBezTo>
                  <a:cubicBezTo>
                    <a:pt x="1529" y="100"/>
                    <a:pt x="1529" y="75"/>
                    <a:pt x="1504" y="75"/>
                  </a:cubicBezTo>
                  <a:cubicBezTo>
                    <a:pt x="1479" y="50"/>
                    <a:pt x="1454" y="25"/>
                    <a:pt x="1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5375295" y="4095038"/>
              <a:ext cx="544441" cy="5750"/>
            </a:xfrm>
            <a:custGeom>
              <a:avLst/>
              <a:gdLst/>
              <a:ahLst/>
              <a:cxnLst/>
              <a:rect l="l" t="t" r="r" b="b"/>
              <a:pathLst>
                <a:path w="11931" h="126" extrusionOk="0">
                  <a:moveTo>
                    <a:pt x="50" y="0"/>
                  </a:moveTo>
                  <a:cubicBezTo>
                    <a:pt x="25" y="0"/>
                    <a:pt x="0" y="25"/>
                    <a:pt x="0" y="51"/>
                  </a:cubicBezTo>
                  <a:cubicBezTo>
                    <a:pt x="0" y="101"/>
                    <a:pt x="25" y="126"/>
                    <a:pt x="50" y="126"/>
                  </a:cubicBezTo>
                  <a:lnTo>
                    <a:pt x="11880" y="126"/>
                  </a:lnTo>
                  <a:cubicBezTo>
                    <a:pt x="11905" y="126"/>
                    <a:pt x="11930" y="101"/>
                    <a:pt x="11930" y="51"/>
                  </a:cubicBezTo>
                  <a:cubicBezTo>
                    <a:pt x="11930" y="25"/>
                    <a:pt x="11905" y="0"/>
                    <a:pt x="1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5375295" y="4160201"/>
              <a:ext cx="544441" cy="4655"/>
            </a:xfrm>
            <a:custGeom>
              <a:avLst/>
              <a:gdLst/>
              <a:ahLst/>
              <a:cxnLst/>
              <a:rect l="l" t="t" r="r" b="b"/>
              <a:pathLst>
                <a:path w="11931" h="102" extrusionOk="0">
                  <a:moveTo>
                    <a:pt x="50" y="1"/>
                  </a:moveTo>
                  <a:cubicBezTo>
                    <a:pt x="25" y="1"/>
                    <a:pt x="0" y="26"/>
                    <a:pt x="0" y="51"/>
                  </a:cubicBezTo>
                  <a:cubicBezTo>
                    <a:pt x="0" y="76"/>
                    <a:pt x="25" y="101"/>
                    <a:pt x="50" y="101"/>
                  </a:cubicBezTo>
                  <a:lnTo>
                    <a:pt x="11880" y="101"/>
                  </a:lnTo>
                  <a:cubicBezTo>
                    <a:pt x="11905" y="101"/>
                    <a:pt x="11930" y="76"/>
                    <a:pt x="11930" y="51"/>
                  </a:cubicBezTo>
                  <a:cubicBezTo>
                    <a:pt x="11930" y="26"/>
                    <a:pt x="11905" y="1"/>
                    <a:pt x="11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5375295" y="4220847"/>
              <a:ext cx="544441" cy="4609"/>
            </a:xfrm>
            <a:custGeom>
              <a:avLst/>
              <a:gdLst/>
              <a:ahLst/>
              <a:cxnLst/>
              <a:rect l="l" t="t" r="r" b="b"/>
              <a:pathLst>
                <a:path w="11931" h="101" extrusionOk="0">
                  <a:moveTo>
                    <a:pt x="50" y="0"/>
                  </a:moveTo>
                  <a:cubicBezTo>
                    <a:pt x="25" y="0"/>
                    <a:pt x="0" y="25"/>
                    <a:pt x="0" y="50"/>
                  </a:cubicBezTo>
                  <a:cubicBezTo>
                    <a:pt x="0" y="75"/>
                    <a:pt x="25" y="101"/>
                    <a:pt x="50" y="101"/>
                  </a:cubicBezTo>
                  <a:lnTo>
                    <a:pt x="11880" y="101"/>
                  </a:lnTo>
                  <a:cubicBezTo>
                    <a:pt x="11905" y="101"/>
                    <a:pt x="11930" y="75"/>
                    <a:pt x="11930" y="50"/>
                  </a:cubicBezTo>
                  <a:cubicBezTo>
                    <a:pt x="11930" y="25"/>
                    <a:pt x="11905" y="0"/>
                    <a:pt x="11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5377577" y="4294042"/>
              <a:ext cx="539878" cy="46"/>
            </a:xfrm>
            <a:custGeom>
              <a:avLst/>
              <a:gdLst/>
              <a:ahLst/>
              <a:cxnLst/>
              <a:rect l="l" t="t" r="r" b="b"/>
              <a:pathLst>
                <a:path w="11831" h="1" extrusionOk="0">
                  <a:moveTo>
                    <a:pt x="11830" y="0"/>
                  </a:moveTo>
                  <a:lnTo>
                    <a:pt x="0" y="0"/>
                  </a:lnTo>
                </a:path>
              </a:pathLst>
            </a:custGeom>
            <a:solidFill>
              <a:srgbClr val="59E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5377577" y="4125931"/>
              <a:ext cx="547864" cy="236787"/>
            </a:xfrm>
            <a:custGeom>
              <a:avLst/>
              <a:gdLst/>
              <a:ahLst/>
              <a:cxnLst/>
              <a:rect l="l" t="t" r="r" b="b"/>
              <a:pathLst>
                <a:path w="12006" h="5189" extrusionOk="0">
                  <a:moveTo>
                    <a:pt x="0" y="0"/>
                  </a:moveTo>
                  <a:lnTo>
                    <a:pt x="0" y="5188"/>
                  </a:lnTo>
                  <a:lnTo>
                    <a:pt x="12006" y="5188"/>
                  </a:lnTo>
                  <a:lnTo>
                    <a:pt x="12006" y="2782"/>
                  </a:lnTo>
                  <a:lnTo>
                    <a:pt x="11028" y="1604"/>
                  </a:lnTo>
                  <a:lnTo>
                    <a:pt x="9224" y="2130"/>
                  </a:lnTo>
                  <a:lnTo>
                    <a:pt x="8271" y="2782"/>
                  </a:lnTo>
                  <a:lnTo>
                    <a:pt x="7670" y="2506"/>
                  </a:lnTo>
                  <a:lnTo>
                    <a:pt x="7043" y="2782"/>
                  </a:lnTo>
                  <a:lnTo>
                    <a:pt x="6091" y="551"/>
                  </a:lnTo>
                  <a:lnTo>
                    <a:pt x="4913" y="2130"/>
                  </a:lnTo>
                  <a:lnTo>
                    <a:pt x="4161" y="326"/>
                  </a:lnTo>
                  <a:lnTo>
                    <a:pt x="2983" y="627"/>
                  </a:lnTo>
                  <a:lnTo>
                    <a:pt x="1905" y="1278"/>
                  </a:lnTo>
                  <a:lnTo>
                    <a:pt x="1454" y="32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5377577" y="4162529"/>
              <a:ext cx="560458" cy="200190"/>
            </a:xfrm>
            <a:custGeom>
              <a:avLst/>
              <a:gdLst/>
              <a:ahLst/>
              <a:cxnLst/>
              <a:rect l="l" t="t" r="r" b="b"/>
              <a:pathLst>
                <a:path w="12282" h="4387" extrusionOk="0">
                  <a:moveTo>
                    <a:pt x="0" y="0"/>
                  </a:moveTo>
                  <a:lnTo>
                    <a:pt x="0" y="4386"/>
                  </a:lnTo>
                  <a:lnTo>
                    <a:pt x="12281" y="4386"/>
                  </a:lnTo>
                  <a:lnTo>
                    <a:pt x="12281" y="2657"/>
                  </a:lnTo>
                  <a:lnTo>
                    <a:pt x="11304" y="1780"/>
                  </a:lnTo>
                  <a:lnTo>
                    <a:pt x="9574" y="1780"/>
                  </a:lnTo>
                  <a:lnTo>
                    <a:pt x="9224" y="2882"/>
                  </a:lnTo>
                  <a:lnTo>
                    <a:pt x="8096" y="2882"/>
                  </a:lnTo>
                  <a:lnTo>
                    <a:pt x="6968" y="1153"/>
                  </a:lnTo>
                  <a:lnTo>
                    <a:pt x="5640" y="2582"/>
                  </a:lnTo>
                  <a:lnTo>
                    <a:pt x="4687" y="1780"/>
                  </a:lnTo>
                  <a:lnTo>
                    <a:pt x="3860" y="2206"/>
                  </a:lnTo>
                  <a:lnTo>
                    <a:pt x="3008" y="777"/>
                  </a:lnTo>
                  <a:lnTo>
                    <a:pt x="1905" y="1529"/>
                  </a:lnTo>
                  <a:lnTo>
                    <a:pt x="727" y="115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5377577" y="4243709"/>
              <a:ext cx="563881" cy="119010"/>
            </a:xfrm>
            <a:custGeom>
              <a:avLst/>
              <a:gdLst/>
              <a:ahLst/>
              <a:cxnLst/>
              <a:rect l="l" t="t" r="r" b="b"/>
              <a:pathLst>
                <a:path w="12357" h="2608" extrusionOk="0">
                  <a:moveTo>
                    <a:pt x="5514" y="1"/>
                  </a:moveTo>
                  <a:lnTo>
                    <a:pt x="3409" y="1103"/>
                  </a:lnTo>
                  <a:lnTo>
                    <a:pt x="1705" y="402"/>
                  </a:lnTo>
                  <a:lnTo>
                    <a:pt x="0" y="1103"/>
                  </a:lnTo>
                  <a:lnTo>
                    <a:pt x="0" y="2607"/>
                  </a:lnTo>
                  <a:lnTo>
                    <a:pt x="12356" y="2607"/>
                  </a:lnTo>
                  <a:lnTo>
                    <a:pt x="12356" y="101"/>
                  </a:lnTo>
                  <a:lnTo>
                    <a:pt x="11028" y="552"/>
                  </a:lnTo>
                  <a:lnTo>
                    <a:pt x="10376" y="552"/>
                  </a:lnTo>
                  <a:lnTo>
                    <a:pt x="8096" y="1103"/>
                  </a:lnTo>
                  <a:lnTo>
                    <a:pt x="7344" y="803"/>
                  </a:lnTo>
                  <a:lnTo>
                    <a:pt x="6642" y="1103"/>
                  </a:lnTo>
                  <a:lnTo>
                    <a:pt x="55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5377577" y="4248272"/>
              <a:ext cx="563881" cy="114446"/>
            </a:xfrm>
            <a:custGeom>
              <a:avLst/>
              <a:gdLst/>
              <a:ahLst/>
              <a:cxnLst/>
              <a:rect l="l" t="t" r="r" b="b"/>
              <a:pathLst>
                <a:path w="12357" h="2508" extrusionOk="0">
                  <a:moveTo>
                    <a:pt x="12356" y="1"/>
                  </a:moveTo>
                  <a:lnTo>
                    <a:pt x="10978" y="1505"/>
                  </a:lnTo>
                  <a:lnTo>
                    <a:pt x="9224" y="1003"/>
                  </a:lnTo>
                  <a:lnTo>
                    <a:pt x="8271" y="1505"/>
                  </a:lnTo>
                  <a:lnTo>
                    <a:pt x="7419" y="1505"/>
                  </a:lnTo>
                  <a:lnTo>
                    <a:pt x="5865" y="2006"/>
                  </a:lnTo>
                  <a:lnTo>
                    <a:pt x="4236" y="1505"/>
                  </a:lnTo>
                  <a:lnTo>
                    <a:pt x="2833" y="2006"/>
                  </a:lnTo>
                  <a:lnTo>
                    <a:pt x="1254" y="2006"/>
                  </a:lnTo>
                  <a:lnTo>
                    <a:pt x="0" y="1003"/>
                  </a:lnTo>
                  <a:lnTo>
                    <a:pt x="0" y="2507"/>
                  </a:lnTo>
                  <a:lnTo>
                    <a:pt x="12356" y="2507"/>
                  </a:lnTo>
                  <a:lnTo>
                    <a:pt x="123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5368405" y="4058441"/>
              <a:ext cx="578757" cy="313404"/>
            </a:xfrm>
            <a:custGeom>
              <a:avLst/>
              <a:gdLst/>
              <a:ahLst/>
              <a:cxnLst/>
              <a:rect l="l" t="t" r="r" b="b"/>
              <a:pathLst>
                <a:path w="12683" h="6868" extrusionOk="0">
                  <a:moveTo>
                    <a:pt x="201" y="0"/>
                  </a:moveTo>
                  <a:cubicBezTo>
                    <a:pt x="101" y="0"/>
                    <a:pt x="1" y="76"/>
                    <a:pt x="1" y="201"/>
                  </a:cubicBezTo>
                  <a:lnTo>
                    <a:pt x="1" y="6667"/>
                  </a:lnTo>
                  <a:cubicBezTo>
                    <a:pt x="1" y="6767"/>
                    <a:pt x="101" y="6868"/>
                    <a:pt x="201" y="6868"/>
                  </a:cubicBezTo>
                  <a:lnTo>
                    <a:pt x="12482" y="6868"/>
                  </a:lnTo>
                  <a:cubicBezTo>
                    <a:pt x="12608" y="6868"/>
                    <a:pt x="12683" y="6767"/>
                    <a:pt x="12683" y="6667"/>
                  </a:cubicBezTo>
                  <a:cubicBezTo>
                    <a:pt x="12683" y="6542"/>
                    <a:pt x="12608" y="6442"/>
                    <a:pt x="12482" y="6442"/>
                  </a:cubicBezTo>
                  <a:lnTo>
                    <a:pt x="427" y="6442"/>
                  </a:lnTo>
                  <a:lnTo>
                    <a:pt x="427" y="201"/>
                  </a:lnTo>
                  <a:cubicBezTo>
                    <a:pt x="427" y="76"/>
                    <a:pt x="327"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5355856" y="4022985"/>
              <a:ext cx="43488" cy="44629"/>
            </a:xfrm>
            <a:custGeom>
              <a:avLst/>
              <a:gdLst/>
              <a:ahLst/>
              <a:cxnLst/>
              <a:rect l="l" t="t" r="r" b="b"/>
              <a:pathLst>
                <a:path w="953" h="978" extrusionOk="0">
                  <a:moveTo>
                    <a:pt x="476" y="0"/>
                  </a:moveTo>
                  <a:cubicBezTo>
                    <a:pt x="201" y="0"/>
                    <a:pt x="0" y="226"/>
                    <a:pt x="0" y="477"/>
                  </a:cubicBezTo>
                  <a:cubicBezTo>
                    <a:pt x="0" y="752"/>
                    <a:pt x="201" y="978"/>
                    <a:pt x="476" y="978"/>
                  </a:cubicBezTo>
                  <a:cubicBezTo>
                    <a:pt x="752" y="978"/>
                    <a:pt x="953" y="752"/>
                    <a:pt x="953" y="477"/>
                  </a:cubicBezTo>
                  <a:cubicBezTo>
                    <a:pt x="953" y="226"/>
                    <a:pt x="752" y="0"/>
                    <a:pt x="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5916269" y="4339765"/>
              <a:ext cx="43488" cy="44674"/>
            </a:xfrm>
            <a:custGeom>
              <a:avLst/>
              <a:gdLst/>
              <a:ahLst/>
              <a:cxnLst/>
              <a:rect l="l" t="t" r="r" b="b"/>
              <a:pathLst>
                <a:path w="953" h="979" extrusionOk="0">
                  <a:moveTo>
                    <a:pt x="476" y="1"/>
                  </a:moveTo>
                  <a:cubicBezTo>
                    <a:pt x="201" y="1"/>
                    <a:pt x="0" y="226"/>
                    <a:pt x="0" y="502"/>
                  </a:cubicBezTo>
                  <a:cubicBezTo>
                    <a:pt x="0" y="753"/>
                    <a:pt x="201" y="978"/>
                    <a:pt x="476" y="978"/>
                  </a:cubicBezTo>
                  <a:cubicBezTo>
                    <a:pt x="752" y="978"/>
                    <a:pt x="952" y="753"/>
                    <a:pt x="952" y="502"/>
                  </a:cubicBezTo>
                  <a:cubicBezTo>
                    <a:pt x="952" y="226"/>
                    <a:pt x="752" y="1"/>
                    <a:pt x="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5292929" y="3621555"/>
              <a:ext cx="546723" cy="320249"/>
            </a:xfrm>
            <a:custGeom>
              <a:avLst/>
              <a:gdLst/>
              <a:ahLst/>
              <a:cxnLst/>
              <a:rect l="l" t="t" r="r" b="b"/>
              <a:pathLst>
                <a:path w="11981" h="7018" extrusionOk="0">
                  <a:moveTo>
                    <a:pt x="5991" y="452"/>
                  </a:moveTo>
                  <a:cubicBezTo>
                    <a:pt x="9049" y="452"/>
                    <a:pt x="11555" y="1830"/>
                    <a:pt x="11555" y="3509"/>
                  </a:cubicBezTo>
                  <a:cubicBezTo>
                    <a:pt x="11555" y="5213"/>
                    <a:pt x="9049" y="6592"/>
                    <a:pt x="5991" y="6592"/>
                  </a:cubicBezTo>
                  <a:cubicBezTo>
                    <a:pt x="2933" y="6592"/>
                    <a:pt x="427" y="5213"/>
                    <a:pt x="427" y="3509"/>
                  </a:cubicBezTo>
                  <a:cubicBezTo>
                    <a:pt x="427" y="1830"/>
                    <a:pt x="2933" y="452"/>
                    <a:pt x="5991" y="452"/>
                  </a:cubicBezTo>
                  <a:close/>
                  <a:moveTo>
                    <a:pt x="5991" y="0"/>
                  </a:moveTo>
                  <a:cubicBezTo>
                    <a:pt x="2632" y="0"/>
                    <a:pt x="1" y="1554"/>
                    <a:pt x="1" y="3509"/>
                  </a:cubicBezTo>
                  <a:cubicBezTo>
                    <a:pt x="1" y="5489"/>
                    <a:pt x="2632" y="7018"/>
                    <a:pt x="5991" y="7018"/>
                  </a:cubicBezTo>
                  <a:cubicBezTo>
                    <a:pt x="9349" y="7018"/>
                    <a:pt x="11981" y="5489"/>
                    <a:pt x="11981" y="3509"/>
                  </a:cubicBezTo>
                  <a:cubicBezTo>
                    <a:pt x="11981" y="1554"/>
                    <a:pt x="9349" y="0"/>
                    <a:pt x="5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5312368" y="3642136"/>
              <a:ext cx="507844" cy="280229"/>
            </a:xfrm>
            <a:custGeom>
              <a:avLst/>
              <a:gdLst/>
              <a:ahLst/>
              <a:cxnLst/>
              <a:rect l="l" t="t" r="r" b="b"/>
              <a:pathLst>
                <a:path w="11129" h="6141" extrusionOk="0">
                  <a:moveTo>
                    <a:pt x="5565" y="1"/>
                  </a:moveTo>
                  <a:cubicBezTo>
                    <a:pt x="2507" y="1"/>
                    <a:pt x="1" y="1379"/>
                    <a:pt x="1" y="3058"/>
                  </a:cubicBezTo>
                  <a:cubicBezTo>
                    <a:pt x="1" y="4762"/>
                    <a:pt x="2507" y="6141"/>
                    <a:pt x="5565" y="6141"/>
                  </a:cubicBezTo>
                  <a:cubicBezTo>
                    <a:pt x="8623" y="6141"/>
                    <a:pt x="11129" y="4762"/>
                    <a:pt x="11129" y="3058"/>
                  </a:cubicBezTo>
                  <a:cubicBezTo>
                    <a:pt x="11129" y="1379"/>
                    <a:pt x="8623" y="1"/>
                    <a:pt x="5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5398157" y="3668420"/>
              <a:ext cx="336312" cy="185359"/>
            </a:xfrm>
            <a:custGeom>
              <a:avLst/>
              <a:gdLst/>
              <a:ahLst/>
              <a:cxnLst/>
              <a:rect l="l" t="t" r="r" b="b"/>
              <a:pathLst>
                <a:path w="7370" h="4062" extrusionOk="0">
                  <a:moveTo>
                    <a:pt x="3685" y="1"/>
                  </a:moveTo>
                  <a:cubicBezTo>
                    <a:pt x="1655" y="1"/>
                    <a:pt x="1" y="928"/>
                    <a:pt x="1" y="2031"/>
                  </a:cubicBezTo>
                  <a:cubicBezTo>
                    <a:pt x="1" y="3159"/>
                    <a:pt x="1655" y="4061"/>
                    <a:pt x="3685" y="4061"/>
                  </a:cubicBezTo>
                  <a:cubicBezTo>
                    <a:pt x="5715" y="4061"/>
                    <a:pt x="7369" y="3159"/>
                    <a:pt x="7369" y="2031"/>
                  </a:cubicBezTo>
                  <a:cubicBezTo>
                    <a:pt x="7369" y="928"/>
                    <a:pt x="5715" y="1"/>
                    <a:pt x="3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5470211" y="3701595"/>
              <a:ext cx="192204" cy="106415"/>
            </a:xfrm>
            <a:custGeom>
              <a:avLst/>
              <a:gdLst/>
              <a:ahLst/>
              <a:cxnLst/>
              <a:rect l="l" t="t" r="r" b="b"/>
              <a:pathLst>
                <a:path w="4212" h="2332" extrusionOk="0">
                  <a:moveTo>
                    <a:pt x="2106" y="1"/>
                  </a:moveTo>
                  <a:cubicBezTo>
                    <a:pt x="953" y="1"/>
                    <a:pt x="1" y="527"/>
                    <a:pt x="1" y="1154"/>
                  </a:cubicBezTo>
                  <a:cubicBezTo>
                    <a:pt x="1" y="1805"/>
                    <a:pt x="953" y="2332"/>
                    <a:pt x="2106" y="2332"/>
                  </a:cubicBezTo>
                  <a:cubicBezTo>
                    <a:pt x="3259" y="2332"/>
                    <a:pt x="4211" y="1805"/>
                    <a:pt x="4211" y="1154"/>
                  </a:cubicBezTo>
                  <a:cubicBezTo>
                    <a:pt x="4211" y="527"/>
                    <a:pt x="3259" y="1"/>
                    <a:pt x="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5513653" y="3723316"/>
              <a:ext cx="105274" cy="58410"/>
            </a:xfrm>
            <a:custGeom>
              <a:avLst/>
              <a:gdLst/>
              <a:ahLst/>
              <a:cxnLst/>
              <a:rect l="l" t="t" r="r" b="b"/>
              <a:pathLst>
                <a:path w="2307" h="1280" extrusionOk="0">
                  <a:moveTo>
                    <a:pt x="1154" y="1"/>
                  </a:moveTo>
                  <a:cubicBezTo>
                    <a:pt x="527" y="1"/>
                    <a:pt x="1" y="302"/>
                    <a:pt x="1" y="653"/>
                  </a:cubicBezTo>
                  <a:cubicBezTo>
                    <a:pt x="1" y="1003"/>
                    <a:pt x="527" y="1279"/>
                    <a:pt x="1154" y="1279"/>
                  </a:cubicBezTo>
                  <a:cubicBezTo>
                    <a:pt x="1805" y="1279"/>
                    <a:pt x="2307" y="1003"/>
                    <a:pt x="2307" y="653"/>
                  </a:cubicBezTo>
                  <a:cubicBezTo>
                    <a:pt x="2307" y="302"/>
                    <a:pt x="1805" y="1"/>
                    <a:pt x="1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5351293" y="3743394"/>
              <a:ext cx="217302" cy="215568"/>
            </a:xfrm>
            <a:custGeom>
              <a:avLst/>
              <a:gdLst/>
              <a:ahLst/>
              <a:cxnLst/>
              <a:rect l="l" t="t" r="r" b="b"/>
              <a:pathLst>
                <a:path w="4762" h="4724" extrusionOk="0">
                  <a:moveTo>
                    <a:pt x="4712" y="1"/>
                  </a:moveTo>
                  <a:cubicBezTo>
                    <a:pt x="4695" y="1"/>
                    <a:pt x="4678" y="12"/>
                    <a:pt x="4662" y="12"/>
                  </a:cubicBezTo>
                  <a:lnTo>
                    <a:pt x="50" y="3872"/>
                  </a:lnTo>
                  <a:cubicBezTo>
                    <a:pt x="25" y="3897"/>
                    <a:pt x="0" y="3922"/>
                    <a:pt x="25" y="3947"/>
                  </a:cubicBezTo>
                  <a:cubicBezTo>
                    <a:pt x="38" y="3959"/>
                    <a:pt x="50" y="3966"/>
                    <a:pt x="63" y="3966"/>
                  </a:cubicBezTo>
                  <a:cubicBezTo>
                    <a:pt x="75" y="3966"/>
                    <a:pt x="88" y="3959"/>
                    <a:pt x="100" y="3947"/>
                  </a:cubicBezTo>
                  <a:lnTo>
                    <a:pt x="4612" y="213"/>
                  </a:lnTo>
                  <a:lnTo>
                    <a:pt x="4612" y="213"/>
                  </a:lnTo>
                  <a:lnTo>
                    <a:pt x="3509" y="4649"/>
                  </a:lnTo>
                  <a:cubicBezTo>
                    <a:pt x="3509" y="4674"/>
                    <a:pt x="3509" y="4724"/>
                    <a:pt x="3534" y="4724"/>
                  </a:cubicBezTo>
                  <a:lnTo>
                    <a:pt x="3559" y="4724"/>
                  </a:lnTo>
                  <a:cubicBezTo>
                    <a:pt x="3584" y="4724"/>
                    <a:pt x="3609" y="4699"/>
                    <a:pt x="3609" y="4674"/>
                  </a:cubicBezTo>
                  <a:lnTo>
                    <a:pt x="4762" y="62"/>
                  </a:lnTo>
                  <a:cubicBezTo>
                    <a:pt x="4762" y="37"/>
                    <a:pt x="4737" y="12"/>
                    <a:pt x="4737" y="12"/>
                  </a:cubicBezTo>
                  <a:cubicBezTo>
                    <a:pt x="4729" y="4"/>
                    <a:pt x="4720" y="1"/>
                    <a:pt x="4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5562845" y="3743440"/>
              <a:ext cx="124714" cy="200692"/>
            </a:xfrm>
            <a:custGeom>
              <a:avLst/>
              <a:gdLst/>
              <a:ahLst/>
              <a:cxnLst/>
              <a:rect l="l" t="t" r="r" b="b"/>
              <a:pathLst>
                <a:path w="2733" h="4398" extrusionOk="0">
                  <a:moveTo>
                    <a:pt x="52" y="1"/>
                  </a:moveTo>
                  <a:cubicBezTo>
                    <a:pt x="43" y="1"/>
                    <a:pt x="33" y="4"/>
                    <a:pt x="26" y="11"/>
                  </a:cubicBezTo>
                  <a:cubicBezTo>
                    <a:pt x="1" y="36"/>
                    <a:pt x="1" y="61"/>
                    <a:pt x="1" y="86"/>
                  </a:cubicBezTo>
                  <a:lnTo>
                    <a:pt x="2632" y="4372"/>
                  </a:lnTo>
                  <a:cubicBezTo>
                    <a:pt x="2632" y="4397"/>
                    <a:pt x="2657" y="4397"/>
                    <a:pt x="2682" y="4397"/>
                  </a:cubicBezTo>
                  <a:lnTo>
                    <a:pt x="2707" y="4397"/>
                  </a:lnTo>
                  <a:cubicBezTo>
                    <a:pt x="2733" y="4372"/>
                    <a:pt x="2733" y="4347"/>
                    <a:pt x="2733" y="4322"/>
                  </a:cubicBezTo>
                  <a:lnTo>
                    <a:pt x="101" y="36"/>
                  </a:lnTo>
                  <a:cubicBezTo>
                    <a:pt x="101" y="18"/>
                    <a:pt x="76" y="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5567408" y="3747729"/>
              <a:ext cx="255086" cy="133475"/>
            </a:xfrm>
            <a:custGeom>
              <a:avLst/>
              <a:gdLst/>
              <a:ahLst/>
              <a:cxnLst/>
              <a:rect l="l" t="t" r="r" b="b"/>
              <a:pathLst>
                <a:path w="5590" h="2925" extrusionOk="0">
                  <a:moveTo>
                    <a:pt x="62" y="1"/>
                  </a:moveTo>
                  <a:cubicBezTo>
                    <a:pt x="43" y="1"/>
                    <a:pt x="26" y="13"/>
                    <a:pt x="26" y="42"/>
                  </a:cubicBezTo>
                  <a:cubicBezTo>
                    <a:pt x="1" y="67"/>
                    <a:pt x="26" y="93"/>
                    <a:pt x="51" y="118"/>
                  </a:cubicBezTo>
                  <a:lnTo>
                    <a:pt x="5515" y="2925"/>
                  </a:lnTo>
                  <a:lnTo>
                    <a:pt x="5540" y="2925"/>
                  </a:lnTo>
                  <a:cubicBezTo>
                    <a:pt x="5540" y="2925"/>
                    <a:pt x="5565" y="2925"/>
                    <a:pt x="5590" y="2900"/>
                  </a:cubicBezTo>
                  <a:cubicBezTo>
                    <a:pt x="5590" y="2875"/>
                    <a:pt x="5590" y="2824"/>
                    <a:pt x="5565" y="2824"/>
                  </a:cubicBezTo>
                  <a:lnTo>
                    <a:pt x="101" y="17"/>
                  </a:lnTo>
                  <a:cubicBezTo>
                    <a:pt x="91" y="7"/>
                    <a:pt x="76"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6072925" y="2694029"/>
              <a:ext cx="8077" cy="350001"/>
            </a:xfrm>
            <a:custGeom>
              <a:avLst/>
              <a:gdLst/>
              <a:ahLst/>
              <a:cxnLst/>
              <a:rect l="l" t="t" r="r" b="b"/>
              <a:pathLst>
                <a:path w="177" h="7670" extrusionOk="0">
                  <a:moveTo>
                    <a:pt x="76" y="0"/>
                  </a:moveTo>
                  <a:cubicBezTo>
                    <a:pt x="26" y="0"/>
                    <a:pt x="1" y="51"/>
                    <a:pt x="1" y="101"/>
                  </a:cubicBezTo>
                  <a:lnTo>
                    <a:pt x="1" y="7594"/>
                  </a:lnTo>
                  <a:cubicBezTo>
                    <a:pt x="1" y="7645"/>
                    <a:pt x="26" y="7670"/>
                    <a:pt x="76" y="7670"/>
                  </a:cubicBezTo>
                  <a:cubicBezTo>
                    <a:pt x="151" y="7670"/>
                    <a:pt x="176" y="7645"/>
                    <a:pt x="176" y="7594"/>
                  </a:cubicBezTo>
                  <a:lnTo>
                    <a:pt x="176" y="101"/>
                  </a:lnTo>
                  <a:cubicBezTo>
                    <a:pt x="176" y="51"/>
                    <a:pt x="151"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6040891" y="2995979"/>
              <a:ext cx="35502" cy="89212"/>
            </a:xfrm>
            <a:custGeom>
              <a:avLst/>
              <a:gdLst/>
              <a:ahLst/>
              <a:cxnLst/>
              <a:rect l="l" t="t" r="r" b="b"/>
              <a:pathLst>
                <a:path w="778" h="1955" extrusionOk="0">
                  <a:moveTo>
                    <a:pt x="1" y="0"/>
                  </a:moveTo>
                  <a:lnTo>
                    <a:pt x="778" y="1955"/>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6077488" y="2995979"/>
              <a:ext cx="35502" cy="89212"/>
            </a:xfrm>
            <a:custGeom>
              <a:avLst/>
              <a:gdLst/>
              <a:ahLst/>
              <a:cxnLst/>
              <a:rect l="l" t="t" r="r" b="b"/>
              <a:pathLst>
                <a:path w="778" h="1955" extrusionOk="0">
                  <a:moveTo>
                    <a:pt x="1" y="0"/>
                  </a:moveTo>
                  <a:lnTo>
                    <a:pt x="1" y="1955"/>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6856344" y="2707765"/>
              <a:ext cx="9218" cy="351142"/>
            </a:xfrm>
            <a:custGeom>
              <a:avLst/>
              <a:gdLst/>
              <a:ahLst/>
              <a:cxnLst/>
              <a:rect l="l" t="t" r="r" b="b"/>
              <a:pathLst>
                <a:path w="202" h="7695" extrusionOk="0">
                  <a:moveTo>
                    <a:pt x="101" y="0"/>
                  </a:moveTo>
                  <a:cubicBezTo>
                    <a:pt x="26" y="0"/>
                    <a:pt x="1" y="50"/>
                    <a:pt x="1" y="100"/>
                  </a:cubicBezTo>
                  <a:lnTo>
                    <a:pt x="1" y="7594"/>
                  </a:lnTo>
                  <a:cubicBezTo>
                    <a:pt x="1" y="7644"/>
                    <a:pt x="26" y="7694"/>
                    <a:pt x="101" y="7694"/>
                  </a:cubicBezTo>
                  <a:cubicBezTo>
                    <a:pt x="151" y="7694"/>
                    <a:pt x="201" y="7644"/>
                    <a:pt x="201" y="7594"/>
                  </a:cubicBezTo>
                  <a:lnTo>
                    <a:pt x="201" y="100"/>
                  </a:lnTo>
                  <a:cubicBezTo>
                    <a:pt x="201" y="50"/>
                    <a:pt x="151"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6860907" y="2666558"/>
              <a:ext cx="35502" cy="89257"/>
            </a:xfrm>
            <a:custGeom>
              <a:avLst/>
              <a:gdLst/>
              <a:ahLst/>
              <a:cxnLst/>
              <a:rect l="l" t="t" r="r" b="b"/>
              <a:pathLst>
                <a:path w="778" h="1956" extrusionOk="0">
                  <a:moveTo>
                    <a:pt x="1" y="1"/>
                  </a:moveTo>
                  <a:lnTo>
                    <a:pt x="1" y="1956"/>
                  </a:lnTo>
                  <a:lnTo>
                    <a:pt x="778" y="195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6824310" y="2666558"/>
              <a:ext cx="35502" cy="89257"/>
            </a:xfrm>
            <a:custGeom>
              <a:avLst/>
              <a:gdLst/>
              <a:ahLst/>
              <a:cxnLst/>
              <a:rect l="l" t="t" r="r" b="b"/>
              <a:pathLst>
                <a:path w="778" h="1956" extrusionOk="0">
                  <a:moveTo>
                    <a:pt x="778" y="1"/>
                  </a:moveTo>
                  <a:lnTo>
                    <a:pt x="1" y="1956"/>
                  </a:lnTo>
                  <a:lnTo>
                    <a:pt x="778" y="1956"/>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p32"/>
          <p:cNvSpPr/>
          <p:nvPr/>
        </p:nvSpPr>
        <p:spPr>
          <a:xfrm>
            <a:off x="1546150" y="110427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flipH="1">
            <a:off x="4229950" y="110427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6913750" y="110427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4229950" y="299552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flipH="1">
            <a:off x="6913750" y="299552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flipH="1">
            <a:off x="1546150" y="300617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txBox="1">
            <a:spLocks noGrp="1"/>
          </p:cNvSpPr>
          <p:nvPr>
            <p:ph type="title" idx="18"/>
          </p:nvPr>
        </p:nvSpPr>
        <p:spPr>
          <a:xfrm>
            <a:off x="6087600" y="36446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652" name="Google Shape;652;p32"/>
          <p:cNvSpPr txBox="1">
            <a:spLocks noGrp="1"/>
          </p:cNvSpPr>
          <p:nvPr>
            <p:ph type="title"/>
          </p:nvPr>
        </p:nvSpPr>
        <p:spPr>
          <a:xfrm>
            <a:off x="720000" y="17427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a:t>
            </a:r>
            <a:endParaRPr/>
          </a:p>
        </p:txBody>
      </p:sp>
      <p:sp>
        <p:nvSpPr>
          <p:cNvPr id="653" name="Google Shape;653;p32"/>
          <p:cNvSpPr txBox="1">
            <a:spLocks noGrp="1"/>
          </p:cNvSpPr>
          <p:nvPr>
            <p:ph type="title" idx="9"/>
          </p:nvPr>
        </p:nvSpPr>
        <p:spPr>
          <a:xfrm>
            <a:off x="720000" y="36446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SNEAK PEEK</a:t>
            </a:r>
            <a:endParaRPr/>
          </a:p>
        </p:txBody>
      </p:sp>
      <p:sp>
        <p:nvSpPr>
          <p:cNvPr id="654" name="Google Shape;654;p32"/>
          <p:cNvSpPr txBox="1">
            <a:spLocks noGrp="1"/>
          </p:cNvSpPr>
          <p:nvPr>
            <p:ph type="subTitle" idx="14"/>
          </p:nvPr>
        </p:nvSpPr>
        <p:spPr>
          <a:xfrm>
            <a:off x="720000" y="4172400"/>
            <a:ext cx="23364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655" name="Google Shape;655;p32"/>
          <p:cNvSpPr txBox="1">
            <a:spLocks noGrp="1"/>
          </p:cNvSpPr>
          <p:nvPr>
            <p:ph type="title" idx="15"/>
          </p:nvPr>
        </p:nvSpPr>
        <p:spPr>
          <a:xfrm>
            <a:off x="3403800" y="36446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STAGES</a:t>
            </a:r>
            <a:endParaRPr/>
          </a:p>
        </p:txBody>
      </p:sp>
      <p:sp>
        <p:nvSpPr>
          <p:cNvPr id="656" name="Google Shape;656;p32"/>
          <p:cNvSpPr txBox="1">
            <a:spLocks noGrp="1"/>
          </p:cNvSpPr>
          <p:nvPr>
            <p:ph type="subTitle" idx="17"/>
          </p:nvPr>
        </p:nvSpPr>
        <p:spPr>
          <a:xfrm>
            <a:off x="3403800" y="4172400"/>
            <a:ext cx="23364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657" name="Google Shape;657;p32"/>
          <p:cNvSpPr txBox="1">
            <a:spLocks noGrp="1"/>
          </p:cNvSpPr>
          <p:nvPr>
            <p:ph type="title" idx="2"/>
          </p:nvPr>
        </p:nvSpPr>
        <p:spPr>
          <a:xfrm>
            <a:off x="1533150" y="1261188"/>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58" name="Google Shape;658;p32"/>
          <p:cNvSpPr txBox="1">
            <a:spLocks noGrp="1"/>
          </p:cNvSpPr>
          <p:nvPr>
            <p:ph type="subTitle" idx="1"/>
          </p:nvPr>
        </p:nvSpPr>
        <p:spPr>
          <a:xfrm>
            <a:off x="720000" y="2270475"/>
            <a:ext cx="23364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659" name="Google Shape;659;p32"/>
          <p:cNvSpPr txBox="1">
            <a:spLocks noGrp="1"/>
          </p:cNvSpPr>
          <p:nvPr>
            <p:ph type="title" idx="3"/>
          </p:nvPr>
        </p:nvSpPr>
        <p:spPr>
          <a:xfrm>
            <a:off x="3403800" y="17427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REQUIREMENTS</a:t>
            </a:r>
            <a:endParaRPr/>
          </a:p>
        </p:txBody>
      </p:sp>
      <p:sp>
        <p:nvSpPr>
          <p:cNvPr id="660" name="Google Shape;660;p32"/>
          <p:cNvSpPr txBox="1">
            <a:spLocks noGrp="1"/>
          </p:cNvSpPr>
          <p:nvPr>
            <p:ph type="subTitle" idx="5"/>
          </p:nvPr>
        </p:nvSpPr>
        <p:spPr>
          <a:xfrm>
            <a:off x="3403800" y="2270475"/>
            <a:ext cx="23364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661" name="Google Shape;661;p32"/>
          <p:cNvSpPr txBox="1">
            <a:spLocks noGrp="1"/>
          </p:cNvSpPr>
          <p:nvPr>
            <p:ph type="title" idx="6"/>
          </p:nvPr>
        </p:nvSpPr>
        <p:spPr>
          <a:xfrm>
            <a:off x="6087600" y="17427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GOALS</a:t>
            </a:r>
            <a:endParaRPr/>
          </a:p>
        </p:txBody>
      </p:sp>
      <p:sp>
        <p:nvSpPr>
          <p:cNvPr id="662" name="Google Shape;662;p32"/>
          <p:cNvSpPr txBox="1">
            <a:spLocks noGrp="1"/>
          </p:cNvSpPr>
          <p:nvPr>
            <p:ph type="title" idx="4"/>
          </p:nvPr>
        </p:nvSpPr>
        <p:spPr>
          <a:xfrm>
            <a:off x="4216950" y="1261188"/>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63" name="Google Shape;663;p32"/>
          <p:cNvSpPr txBox="1">
            <a:spLocks noGrp="1"/>
          </p:cNvSpPr>
          <p:nvPr>
            <p:ph type="title" idx="7"/>
          </p:nvPr>
        </p:nvSpPr>
        <p:spPr>
          <a:xfrm>
            <a:off x="6900750" y="1261188"/>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64" name="Google Shape;664;p32"/>
          <p:cNvSpPr txBox="1">
            <a:spLocks noGrp="1"/>
          </p:cNvSpPr>
          <p:nvPr>
            <p:ph type="subTitle" idx="8"/>
          </p:nvPr>
        </p:nvSpPr>
        <p:spPr>
          <a:xfrm>
            <a:off x="6087600" y="2270475"/>
            <a:ext cx="23364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665" name="Google Shape;665;p32"/>
          <p:cNvSpPr txBox="1">
            <a:spLocks noGrp="1"/>
          </p:cNvSpPr>
          <p:nvPr>
            <p:ph type="title" idx="13"/>
          </p:nvPr>
        </p:nvSpPr>
        <p:spPr>
          <a:xfrm>
            <a:off x="1533150" y="3163113"/>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66" name="Google Shape;666;p32"/>
          <p:cNvSpPr txBox="1">
            <a:spLocks noGrp="1"/>
          </p:cNvSpPr>
          <p:nvPr>
            <p:ph type="title" idx="16"/>
          </p:nvPr>
        </p:nvSpPr>
        <p:spPr>
          <a:xfrm>
            <a:off x="4216950" y="3163113"/>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67" name="Google Shape;667;p32"/>
          <p:cNvSpPr txBox="1">
            <a:spLocks noGrp="1"/>
          </p:cNvSpPr>
          <p:nvPr>
            <p:ph type="title" idx="19"/>
          </p:nvPr>
        </p:nvSpPr>
        <p:spPr>
          <a:xfrm>
            <a:off x="6900750" y="3163113"/>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668" name="Google Shape;668;p32"/>
          <p:cNvSpPr txBox="1">
            <a:spLocks noGrp="1"/>
          </p:cNvSpPr>
          <p:nvPr>
            <p:ph type="subTitle" idx="20"/>
          </p:nvPr>
        </p:nvSpPr>
        <p:spPr>
          <a:xfrm>
            <a:off x="6087600" y="4172400"/>
            <a:ext cx="23364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669" name="Google Shape;669;p32"/>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59"/>
          <p:cNvSpPr txBox="1">
            <a:spLocks noGrp="1"/>
          </p:cNvSpPr>
          <p:nvPr>
            <p:ph type="body" idx="1"/>
          </p:nvPr>
        </p:nvSpPr>
        <p:spPr>
          <a:xfrm>
            <a:off x="720000" y="2371125"/>
            <a:ext cx="3810300" cy="22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1400">
              <a:solidFill>
                <a:schemeClr val="dk2"/>
              </a:solidFill>
            </a:endParaRPr>
          </a:p>
          <a:p>
            <a:pPr marL="0" lvl="0" indent="0" algn="l" rtl="0">
              <a:spcBef>
                <a:spcPts val="0"/>
              </a:spcBef>
              <a:spcAft>
                <a:spcPts val="0"/>
              </a:spcAft>
              <a:buNone/>
            </a:pPr>
            <a:r>
              <a:rPr lang="en" sz="2000" b="1">
                <a:solidFill>
                  <a:schemeClr val="dk2"/>
                </a:solidFill>
                <a:latin typeface="Poppins"/>
                <a:ea typeface="Poppins"/>
                <a:cs typeface="Poppins"/>
                <a:sym typeface="Poppins"/>
              </a:rPr>
              <a:t>PHOTOS</a:t>
            </a:r>
            <a:endParaRPr sz="2000" b="1">
              <a:solidFill>
                <a:schemeClr val="dk2"/>
              </a:solidFill>
              <a:latin typeface="Poppins"/>
              <a:ea typeface="Poppins"/>
              <a:cs typeface="Poppins"/>
              <a:sym typeface="Poppins"/>
            </a:endParaRPr>
          </a:p>
          <a:p>
            <a:pPr marL="0" lvl="0" indent="0" algn="l" rtl="0">
              <a:spcBef>
                <a:spcPts val="0"/>
              </a:spcBef>
              <a:spcAft>
                <a:spcPts val="0"/>
              </a:spcAft>
              <a:buNone/>
            </a:pPr>
            <a:endParaRPr sz="1400" b="1">
              <a:solidFill>
                <a:schemeClr val="dk2"/>
              </a:solidFill>
              <a:latin typeface="Poppins"/>
              <a:ea typeface="Poppins"/>
              <a:cs typeface="Poppins"/>
              <a:sym typeface="Poppins"/>
            </a:endParaRPr>
          </a:p>
          <a:p>
            <a:pPr marL="457200" lvl="0" indent="-317500" algn="l" rtl="0">
              <a:spcBef>
                <a:spcPts val="0"/>
              </a:spcBef>
              <a:spcAft>
                <a:spcPts val="0"/>
              </a:spcAft>
              <a:buSzPts val="1400"/>
              <a:buChar char="●"/>
            </a:pPr>
            <a:r>
              <a:rPr lang="en" sz="1400">
                <a:solidFill>
                  <a:schemeClr val="hlink"/>
                </a:solidFill>
                <a:uFill>
                  <a:noFill/>
                </a:uFill>
                <a:hlinkClick r:id="rId3"/>
              </a:rPr>
              <a:t>3d windmill project</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3d windmill project</a:t>
            </a:r>
            <a:endParaRPr sz="1400"/>
          </a:p>
          <a:p>
            <a:pPr marL="457200" lvl="0" indent="-317500" algn="l" rtl="0">
              <a:spcBef>
                <a:spcPts val="0"/>
              </a:spcBef>
              <a:spcAft>
                <a:spcPts val="0"/>
              </a:spcAft>
              <a:buSzPts val="1400"/>
              <a:buChar char="●"/>
            </a:pPr>
            <a:r>
              <a:rPr lang="en" sz="1400">
                <a:solidFill>
                  <a:schemeClr val="hlink"/>
                </a:solidFill>
                <a:uFill>
                  <a:noFill/>
                </a:uFill>
                <a:hlinkClick r:id="rId5"/>
              </a:rPr>
              <a:t>Woman working at environment project</a:t>
            </a:r>
            <a:endParaRPr sz="1400"/>
          </a:p>
          <a:p>
            <a:pPr marL="457200" lvl="0" indent="-317500" algn="l" rtl="0">
              <a:spcBef>
                <a:spcPts val="0"/>
              </a:spcBef>
              <a:spcAft>
                <a:spcPts val="0"/>
              </a:spcAft>
              <a:buSzPts val="1400"/>
              <a:buChar char="●"/>
            </a:pPr>
            <a:r>
              <a:rPr lang="en" sz="1400">
                <a:solidFill>
                  <a:schemeClr val="hlink"/>
                </a:solidFill>
                <a:uFill>
                  <a:noFill/>
                </a:uFill>
                <a:hlinkClick r:id="rId6"/>
              </a:rPr>
              <a:t>Smiley young person waving in the streets</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Smiley pregnant woman at home holding glass of water</a:t>
            </a:r>
            <a:endParaRPr sz="1400"/>
          </a:p>
        </p:txBody>
      </p:sp>
      <p:sp>
        <p:nvSpPr>
          <p:cNvPr id="2700" name="Google Shape;2700;p59"/>
          <p:cNvSpPr txBox="1">
            <a:spLocks noGrp="1"/>
          </p:cNvSpPr>
          <p:nvPr>
            <p:ph type="body" idx="2"/>
          </p:nvPr>
        </p:nvSpPr>
        <p:spPr>
          <a:xfrm>
            <a:off x="4613500" y="1225050"/>
            <a:ext cx="3810300" cy="340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VECTORS</a:t>
            </a:r>
            <a:endParaRPr sz="2000"/>
          </a:p>
          <a:p>
            <a:pPr marL="0" lvl="0" indent="0" algn="l" rtl="0">
              <a:spcBef>
                <a:spcPts val="0"/>
              </a:spcBef>
              <a:spcAft>
                <a:spcPts val="0"/>
              </a:spcAft>
              <a:buNone/>
            </a:pPr>
            <a:endParaRPr sz="1400"/>
          </a:p>
          <a:p>
            <a:pPr marL="457200" lvl="0" indent="-317500" algn="l" rtl="0">
              <a:spcBef>
                <a:spcPts val="0"/>
              </a:spcBef>
              <a:spcAft>
                <a:spcPts val="0"/>
              </a:spcAft>
              <a:buSzPts val="1400"/>
              <a:buFont typeface="Istok Web"/>
              <a:buChar char="●"/>
            </a:pPr>
            <a:r>
              <a:rPr lang="en" sz="1400" b="0">
                <a:solidFill>
                  <a:schemeClr val="hlink"/>
                </a:solidFill>
                <a:uFill>
                  <a:noFill/>
                </a:uFill>
                <a:latin typeface="Istok Web"/>
                <a:ea typeface="Istok Web"/>
                <a:cs typeface="Istok Web"/>
                <a:sym typeface="Istok Web"/>
                <a:hlinkClick r:id="rId8"/>
              </a:rPr>
              <a:t>Flat marine engineer machine</a:t>
            </a:r>
            <a:endParaRPr sz="1400" b="0">
              <a:solidFill>
                <a:schemeClr val="lt2"/>
              </a:solidFill>
              <a:latin typeface="Istok Web"/>
              <a:ea typeface="Istok Web"/>
              <a:cs typeface="Istok Web"/>
              <a:sym typeface="Istok Web"/>
            </a:endParaRPr>
          </a:p>
          <a:p>
            <a:pPr marL="457200" lvl="0" indent="-317500" algn="l" rtl="0">
              <a:spcBef>
                <a:spcPts val="0"/>
              </a:spcBef>
              <a:spcAft>
                <a:spcPts val="0"/>
              </a:spcAft>
              <a:buSzPts val="1400"/>
              <a:buFont typeface="Istok Web"/>
              <a:buChar char="●"/>
            </a:pPr>
            <a:r>
              <a:rPr lang="en" sz="1400" b="0">
                <a:solidFill>
                  <a:schemeClr val="hlink"/>
                </a:solidFill>
                <a:uFill>
                  <a:noFill/>
                </a:uFill>
                <a:latin typeface="Istok Web"/>
                <a:ea typeface="Istok Web"/>
                <a:cs typeface="Istok Web"/>
                <a:sym typeface="Istok Web"/>
                <a:hlinkClick r:id="rId9"/>
              </a:rPr>
              <a:t>Pollution concept</a:t>
            </a:r>
            <a:endParaRPr sz="1400" b="0">
              <a:solidFill>
                <a:schemeClr val="lt2"/>
              </a:solidFill>
              <a:latin typeface="Istok Web"/>
              <a:ea typeface="Istok Web"/>
              <a:cs typeface="Istok Web"/>
              <a:sym typeface="Istok Web"/>
            </a:endParaRPr>
          </a:p>
          <a:p>
            <a:pPr marL="457200" lvl="0" indent="-317500" algn="l" rtl="0">
              <a:spcBef>
                <a:spcPts val="0"/>
              </a:spcBef>
              <a:spcAft>
                <a:spcPts val="0"/>
              </a:spcAft>
              <a:buSzPts val="1400"/>
              <a:buFont typeface="Istok Web"/>
              <a:buChar char="●"/>
            </a:pPr>
            <a:r>
              <a:rPr lang="en" sz="1400" b="0">
                <a:solidFill>
                  <a:schemeClr val="hlink"/>
                </a:solidFill>
                <a:uFill>
                  <a:noFill/>
                </a:uFill>
                <a:latin typeface="Istok Web"/>
                <a:ea typeface="Istok Web"/>
                <a:cs typeface="Istok Web"/>
                <a:sym typeface="Istok Web"/>
                <a:hlinkClick r:id="rId10"/>
              </a:rPr>
              <a:t>Flat marine engineer machine</a:t>
            </a:r>
            <a:endParaRPr sz="1400" b="0">
              <a:solidFill>
                <a:schemeClr val="lt2"/>
              </a:solidFill>
              <a:latin typeface="Istok Web"/>
              <a:ea typeface="Istok Web"/>
              <a:cs typeface="Istok Web"/>
              <a:sym typeface="Istok Web"/>
            </a:endParaRPr>
          </a:p>
          <a:p>
            <a:pPr marL="457200" lvl="0" indent="-317500" algn="l" rtl="0">
              <a:spcBef>
                <a:spcPts val="0"/>
              </a:spcBef>
              <a:spcAft>
                <a:spcPts val="0"/>
              </a:spcAft>
              <a:buSzPts val="1400"/>
              <a:buFont typeface="Istok Web"/>
              <a:buChar char="●"/>
            </a:pPr>
            <a:r>
              <a:rPr lang="en" sz="1400" b="0">
                <a:solidFill>
                  <a:schemeClr val="hlink"/>
                </a:solidFill>
                <a:uFill>
                  <a:noFill/>
                </a:uFill>
                <a:latin typeface="Istok Web"/>
                <a:ea typeface="Istok Web"/>
                <a:cs typeface="Istok Web"/>
                <a:sym typeface="Istok Web"/>
                <a:hlinkClick r:id="rId11"/>
              </a:rPr>
              <a:t>Global environmental problems infographic template</a:t>
            </a:r>
            <a:endParaRPr sz="1400" b="0">
              <a:solidFill>
                <a:schemeClr val="lt2"/>
              </a:solidFill>
              <a:latin typeface="Istok Web"/>
              <a:ea typeface="Istok Web"/>
              <a:cs typeface="Istok Web"/>
              <a:sym typeface="Istok Web"/>
            </a:endParaRPr>
          </a:p>
          <a:p>
            <a:pPr marL="457200" lvl="0" indent="-317500" algn="l" rtl="0">
              <a:spcBef>
                <a:spcPts val="0"/>
              </a:spcBef>
              <a:spcAft>
                <a:spcPts val="0"/>
              </a:spcAft>
              <a:buSzPts val="1400"/>
              <a:buFont typeface="Istok Web"/>
              <a:buChar char="●"/>
            </a:pPr>
            <a:r>
              <a:rPr lang="en" sz="1400" b="0">
                <a:solidFill>
                  <a:schemeClr val="hlink"/>
                </a:solidFill>
                <a:uFill>
                  <a:noFill/>
                </a:uFill>
                <a:latin typeface="Istok Web"/>
                <a:ea typeface="Istok Web"/>
                <a:cs typeface="Istok Web"/>
                <a:sym typeface="Istok Web"/>
                <a:hlinkClick r:id="rId12"/>
              </a:rPr>
              <a:t>Pollution on human body infographic</a:t>
            </a:r>
            <a:endParaRPr sz="1400" b="0">
              <a:solidFill>
                <a:schemeClr val="lt2"/>
              </a:solidFill>
              <a:latin typeface="Istok Web"/>
              <a:ea typeface="Istok Web"/>
              <a:cs typeface="Istok Web"/>
              <a:sym typeface="Istok Web"/>
            </a:endParaRPr>
          </a:p>
          <a:p>
            <a:pPr marL="457200" lvl="0" indent="-317500" algn="l" rtl="0">
              <a:spcBef>
                <a:spcPts val="0"/>
              </a:spcBef>
              <a:spcAft>
                <a:spcPts val="0"/>
              </a:spcAft>
              <a:buSzPts val="1400"/>
              <a:buFont typeface="Istok Web"/>
              <a:buChar char="●"/>
            </a:pPr>
            <a:r>
              <a:rPr lang="en" sz="1400" b="0">
                <a:solidFill>
                  <a:schemeClr val="hlink"/>
                </a:solidFill>
                <a:uFill>
                  <a:noFill/>
                </a:uFill>
                <a:latin typeface="Istok Web"/>
                <a:ea typeface="Istok Web"/>
                <a:cs typeface="Istok Web"/>
                <a:sym typeface="Istok Web"/>
                <a:hlinkClick r:id="rId13"/>
              </a:rPr>
              <a:t>Global environmental problems infographic flat style</a:t>
            </a:r>
            <a:endParaRPr sz="1400" b="0">
              <a:solidFill>
                <a:schemeClr val="lt2"/>
              </a:solidFill>
              <a:latin typeface="Istok Web"/>
              <a:ea typeface="Istok Web"/>
              <a:cs typeface="Istok Web"/>
              <a:sym typeface="Istok Web"/>
            </a:endParaRPr>
          </a:p>
          <a:p>
            <a:pPr marL="457200" lvl="0" indent="-317500" algn="l" rtl="0">
              <a:spcBef>
                <a:spcPts val="0"/>
              </a:spcBef>
              <a:spcAft>
                <a:spcPts val="0"/>
              </a:spcAft>
              <a:buSzPts val="1400"/>
              <a:buFont typeface="Istok Web"/>
              <a:buChar char="●"/>
            </a:pPr>
            <a:r>
              <a:rPr lang="en" sz="1400" b="0">
                <a:solidFill>
                  <a:schemeClr val="hlink"/>
                </a:solidFill>
                <a:uFill>
                  <a:noFill/>
                </a:uFill>
                <a:latin typeface="Istok Web"/>
                <a:ea typeface="Istok Web"/>
                <a:cs typeface="Istok Web"/>
                <a:sym typeface="Istok Web"/>
                <a:hlinkClick r:id="rId14"/>
              </a:rPr>
              <a:t>Flat recycling symbol with green fields</a:t>
            </a:r>
            <a:endParaRPr sz="1400" b="0">
              <a:solidFill>
                <a:schemeClr val="lt2"/>
              </a:solidFill>
              <a:latin typeface="Istok Web"/>
              <a:ea typeface="Istok Web"/>
              <a:cs typeface="Istok Web"/>
              <a:sym typeface="Istok Web"/>
            </a:endParaRPr>
          </a:p>
          <a:p>
            <a:pPr marL="457200" lvl="0" indent="-317500" algn="l" rtl="0">
              <a:spcBef>
                <a:spcPts val="0"/>
              </a:spcBef>
              <a:spcAft>
                <a:spcPts val="0"/>
              </a:spcAft>
              <a:buSzPts val="1400"/>
              <a:buFont typeface="Istok Web"/>
              <a:buChar char="●"/>
            </a:pPr>
            <a:r>
              <a:rPr lang="en" sz="1400" b="0">
                <a:solidFill>
                  <a:schemeClr val="hlink"/>
                </a:solidFill>
                <a:uFill>
                  <a:noFill/>
                </a:uFill>
                <a:latin typeface="Istok Web"/>
                <a:ea typeface="Istok Web"/>
                <a:cs typeface="Istok Web"/>
                <a:sym typeface="Istok Web"/>
                <a:hlinkClick r:id="rId15"/>
              </a:rPr>
              <a:t>Flat design platform marine engineering concept</a:t>
            </a:r>
            <a:endParaRPr sz="1400" b="0">
              <a:solidFill>
                <a:schemeClr val="lt2"/>
              </a:solidFill>
              <a:latin typeface="Istok Web"/>
              <a:ea typeface="Istok Web"/>
              <a:cs typeface="Istok Web"/>
              <a:sym typeface="Istok Web"/>
            </a:endParaRPr>
          </a:p>
          <a:p>
            <a:pPr marL="457200" lvl="0" indent="-317500" algn="l" rtl="0">
              <a:spcBef>
                <a:spcPts val="0"/>
              </a:spcBef>
              <a:spcAft>
                <a:spcPts val="0"/>
              </a:spcAft>
              <a:buSzPts val="1400"/>
              <a:buFont typeface="Istok Web"/>
              <a:buChar char="●"/>
            </a:pPr>
            <a:r>
              <a:rPr lang="en" sz="1400" b="0">
                <a:solidFill>
                  <a:schemeClr val="hlink"/>
                </a:solidFill>
                <a:uFill>
                  <a:noFill/>
                </a:uFill>
                <a:latin typeface="Istok Web"/>
                <a:ea typeface="Istok Web"/>
                <a:cs typeface="Istok Web"/>
                <a:sym typeface="Istok Web"/>
                <a:hlinkClick r:id="rId16"/>
              </a:rPr>
              <a:t>Flat design marine engineering concept</a:t>
            </a:r>
            <a:endParaRPr sz="1400" b="0">
              <a:solidFill>
                <a:schemeClr val="lt2"/>
              </a:solidFill>
              <a:latin typeface="Istok Web"/>
              <a:ea typeface="Istok Web"/>
              <a:cs typeface="Istok Web"/>
              <a:sym typeface="Istok Web"/>
            </a:endParaRPr>
          </a:p>
        </p:txBody>
      </p:sp>
      <p:sp>
        <p:nvSpPr>
          <p:cNvPr id="2701" name="Google Shape;2701;p5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2702" name="Google Shape;2702;p59"/>
          <p:cNvSpPr txBox="1"/>
          <p:nvPr/>
        </p:nvSpPr>
        <p:spPr>
          <a:xfrm>
            <a:off x="720000" y="15398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Istok Web"/>
                <a:ea typeface="Istok Web"/>
                <a:cs typeface="Istok Web"/>
                <a:sym typeface="Istok Web"/>
              </a:rPr>
              <a:t>Did you like the resources on this template? Get them for free at our other websites:</a:t>
            </a:r>
            <a:endParaRPr>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06"/>
        <p:cNvGrpSpPr/>
        <p:nvPr/>
      </p:nvGrpSpPr>
      <p:grpSpPr>
        <a:xfrm>
          <a:off x="0" y="0"/>
          <a:ext cx="0" cy="0"/>
          <a:chOff x="0" y="0"/>
          <a:chExt cx="0" cy="0"/>
        </a:xfrm>
      </p:grpSpPr>
      <p:sp>
        <p:nvSpPr>
          <p:cNvPr id="2707" name="Google Shape;2707;p6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708" name="Google Shape;2708;p6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2709" name="Google Shape;2709;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13"/>
        <p:cNvGrpSpPr/>
        <p:nvPr/>
      </p:nvGrpSpPr>
      <p:grpSpPr>
        <a:xfrm>
          <a:off x="0" y="0"/>
          <a:ext cx="0" cy="0"/>
          <a:chOff x="0" y="0"/>
          <a:chExt cx="0" cy="0"/>
        </a:xfrm>
      </p:grpSpPr>
      <p:sp>
        <p:nvSpPr>
          <p:cNvPr id="2714" name="Google Shape;2714;p6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2715" name="Google Shape;2715;p6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be a Premium user on </a:t>
            </a:r>
            <a:r>
              <a:rPr lang="en" sz="1100" b="1" u="sng">
                <a:solidFill>
                  <a:schemeClr val="hlink"/>
                </a:solidFill>
                <a:hlinkClick r:id="rId3"/>
              </a:rPr>
              <a:t>Slidesgo</a:t>
            </a:r>
            <a:r>
              <a:rPr lang="en"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716" name="Google Shape;2716;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20"/>
        <p:cNvGrpSpPr/>
        <p:nvPr/>
      </p:nvGrpSpPr>
      <p:grpSpPr>
        <a:xfrm>
          <a:off x="0" y="0"/>
          <a:ext cx="0" cy="0"/>
          <a:chOff x="0" y="0"/>
          <a:chExt cx="0" cy="0"/>
        </a:xfrm>
      </p:grpSpPr>
      <p:sp>
        <p:nvSpPr>
          <p:cNvPr id="2721" name="Google Shape;2721;p6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722" name="Google Shape;2722;p6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Poppins</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Istok Web</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https://fonts.google.com/specimen/Istok+Web</a:t>
            </a:r>
            <a:r>
              <a:rPr lang="en" sz="1100">
                <a:solidFill>
                  <a:schemeClr val="lt1"/>
                </a:solidFill>
              </a:rPr>
              <a:t>)</a:t>
            </a:r>
            <a:endParaRPr sz="1100">
              <a:solidFill>
                <a:schemeClr val="lt1"/>
              </a:solidFill>
            </a:endParaRPr>
          </a:p>
        </p:txBody>
      </p:sp>
      <p:sp>
        <p:nvSpPr>
          <p:cNvPr id="2723" name="Google Shape;2723;p6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grpSp>
        <p:nvGrpSpPr>
          <p:cNvPr id="2724" name="Google Shape;2724;p62"/>
          <p:cNvGrpSpPr/>
          <p:nvPr/>
        </p:nvGrpSpPr>
        <p:grpSpPr>
          <a:xfrm>
            <a:off x="1510875" y="2988225"/>
            <a:ext cx="6122250" cy="1685300"/>
            <a:chOff x="1510875" y="2988225"/>
            <a:chExt cx="6122250" cy="1685300"/>
          </a:xfrm>
        </p:grpSpPr>
        <p:sp>
          <p:nvSpPr>
            <p:cNvPr id="2725" name="Google Shape;2725;p62"/>
            <p:cNvSpPr/>
            <p:nvPr/>
          </p:nvSpPr>
          <p:spPr>
            <a:xfrm>
              <a:off x="1510875" y="2988225"/>
              <a:ext cx="791400" cy="754200"/>
            </a:xfrm>
            <a:prstGeom prst="roundRect">
              <a:avLst>
                <a:gd name="adj" fmla="val 16667"/>
              </a:avLst>
            </a:prstGeom>
            <a:solidFill>
              <a:srgbClr val="FFFE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2"/>
            <p:cNvSpPr/>
            <p:nvPr/>
          </p:nvSpPr>
          <p:spPr>
            <a:xfrm>
              <a:off x="3656245" y="2988225"/>
              <a:ext cx="791400" cy="754200"/>
            </a:xfrm>
            <a:prstGeom prst="roundRect">
              <a:avLst>
                <a:gd name="adj" fmla="val 16667"/>
              </a:avLst>
            </a:prstGeom>
            <a:solidFill>
              <a:srgbClr val="84C7D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2"/>
            <p:cNvSpPr/>
            <p:nvPr/>
          </p:nvSpPr>
          <p:spPr>
            <a:xfrm>
              <a:off x="4718064" y="2988225"/>
              <a:ext cx="791400" cy="754200"/>
            </a:xfrm>
            <a:prstGeom prst="roundRect">
              <a:avLst>
                <a:gd name="adj" fmla="val 16667"/>
              </a:avLst>
            </a:prstGeom>
            <a:solidFill>
              <a:srgbClr val="00959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2"/>
            <p:cNvSpPr txBox="1"/>
            <p:nvPr/>
          </p:nvSpPr>
          <p:spPr>
            <a:xfrm>
              <a:off x="15108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#fffef8</a:t>
              </a:r>
              <a:endParaRPr sz="1000">
                <a:solidFill>
                  <a:schemeClr val="dk1"/>
                </a:solidFill>
              </a:endParaRPr>
            </a:p>
          </p:txBody>
        </p:sp>
        <p:sp>
          <p:nvSpPr>
            <p:cNvPr id="2729" name="Google Shape;2729;p62"/>
            <p:cNvSpPr txBox="1"/>
            <p:nvPr/>
          </p:nvSpPr>
          <p:spPr>
            <a:xfrm>
              <a:off x="36562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#84c7d1</a:t>
              </a:r>
              <a:endParaRPr sz="1000">
                <a:solidFill>
                  <a:schemeClr val="dk1"/>
                </a:solidFill>
              </a:endParaRPr>
            </a:p>
          </p:txBody>
        </p:sp>
        <p:sp>
          <p:nvSpPr>
            <p:cNvPr id="2730" name="Google Shape;2730;p62"/>
            <p:cNvSpPr txBox="1"/>
            <p:nvPr/>
          </p:nvSpPr>
          <p:spPr>
            <a:xfrm>
              <a:off x="47180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#009593</a:t>
              </a:r>
              <a:endParaRPr sz="1000">
                <a:solidFill>
                  <a:srgbClr val="FFFFFF"/>
                </a:solidFill>
              </a:endParaRPr>
            </a:p>
          </p:txBody>
        </p:sp>
        <p:sp>
          <p:nvSpPr>
            <p:cNvPr id="2731" name="Google Shape;2731;p62"/>
            <p:cNvSpPr/>
            <p:nvPr/>
          </p:nvSpPr>
          <p:spPr>
            <a:xfrm>
              <a:off x="5779900" y="2988225"/>
              <a:ext cx="791400" cy="754200"/>
            </a:xfrm>
            <a:prstGeom prst="roundRect">
              <a:avLst>
                <a:gd name="adj" fmla="val 16667"/>
              </a:avLst>
            </a:prstGeom>
            <a:solidFill>
              <a:srgbClr val="015D7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2"/>
            <p:cNvSpPr txBox="1"/>
            <p:nvPr/>
          </p:nvSpPr>
          <p:spPr>
            <a:xfrm>
              <a:off x="57799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#015d76</a:t>
              </a:r>
              <a:endParaRPr sz="1000">
                <a:solidFill>
                  <a:srgbClr val="FFFFFF"/>
                </a:solidFill>
              </a:endParaRPr>
            </a:p>
          </p:txBody>
        </p:sp>
        <p:sp>
          <p:nvSpPr>
            <p:cNvPr id="2733" name="Google Shape;2733;p62"/>
            <p:cNvSpPr/>
            <p:nvPr/>
          </p:nvSpPr>
          <p:spPr>
            <a:xfrm>
              <a:off x="2572563" y="2988225"/>
              <a:ext cx="791400" cy="754200"/>
            </a:xfrm>
            <a:prstGeom prst="roundRect">
              <a:avLst>
                <a:gd name="adj" fmla="val 16667"/>
              </a:avLst>
            </a:prstGeom>
            <a:solidFill>
              <a:srgbClr val="84DB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2"/>
            <p:cNvSpPr/>
            <p:nvPr/>
          </p:nvSpPr>
          <p:spPr>
            <a:xfrm>
              <a:off x="3081632" y="3919325"/>
              <a:ext cx="791400" cy="754200"/>
            </a:xfrm>
            <a:prstGeom prst="roundRect">
              <a:avLst>
                <a:gd name="adj" fmla="val 16667"/>
              </a:avLst>
            </a:prstGeom>
            <a:solidFill>
              <a:srgbClr val="8088A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2"/>
            <p:cNvSpPr/>
            <p:nvPr/>
          </p:nvSpPr>
          <p:spPr>
            <a:xfrm>
              <a:off x="4143452" y="3919325"/>
              <a:ext cx="791400" cy="754200"/>
            </a:xfrm>
            <a:prstGeom prst="roundRect">
              <a:avLst>
                <a:gd name="adj" fmla="val 16667"/>
              </a:avLst>
            </a:prstGeom>
            <a:solidFill>
              <a:srgbClr val="3C425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2"/>
            <p:cNvSpPr txBox="1"/>
            <p:nvPr/>
          </p:nvSpPr>
          <p:spPr>
            <a:xfrm>
              <a:off x="2572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#84dbdd</a:t>
              </a:r>
              <a:endParaRPr sz="1000">
                <a:solidFill>
                  <a:schemeClr val="dk1"/>
                </a:solidFill>
              </a:endParaRPr>
            </a:p>
          </p:txBody>
        </p:sp>
        <p:sp>
          <p:nvSpPr>
            <p:cNvPr id="2737" name="Google Shape;2737;p62"/>
            <p:cNvSpPr txBox="1"/>
            <p:nvPr/>
          </p:nvSpPr>
          <p:spPr>
            <a:xfrm>
              <a:off x="30816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#8088a0</a:t>
              </a:r>
              <a:endParaRPr sz="1000">
                <a:solidFill>
                  <a:srgbClr val="FFFFFF"/>
                </a:solidFill>
              </a:endParaRPr>
            </a:p>
          </p:txBody>
        </p:sp>
        <p:sp>
          <p:nvSpPr>
            <p:cNvPr id="2738" name="Google Shape;2738;p62"/>
            <p:cNvSpPr txBox="1"/>
            <p:nvPr/>
          </p:nvSpPr>
          <p:spPr>
            <a:xfrm>
              <a:off x="41434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#3c425a</a:t>
              </a:r>
              <a:endParaRPr sz="1000">
                <a:solidFill>
                  <a:srgbClr val="FFFFFF"/>
                </a:solidFill>
              </a:endParaRPr>
            </a:p>
          </p:txBody>
        </p:sp>
        <p:sp>
          <p:nvSpPr>
            <p:cNvPr id="2739" name="Google Shape;2739;p62"/>
            <p:cNvSpPr/>
            <p:nvPr/>
          </p:nvSpPr>
          <p:spPr>
            <a:xfrm>
              <a:off x="5205288" y="3919325"/>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2"/>
            <p:cNvSpPr txBox="1"/>
            <p:nvPr/>
          </p:nvSpPr>
          <p:spPr>
            <a:xfrm>
              <a:off x="52052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#191919</a:t>
              </a:r>
              <a:endParaRPr sz="1000">
                <a:solidFill>
                  <a:srgbClr val="FFFFFF"/>
                </a:solidFill>
              </a:endParaRPr>
            </a:p>
          </p:txBody>
        </p:sp>
        <p:sp>
          <p:nvSpPr>
            <p:cNvPr id="2741" name="Google Shape;2741;p62"/>
            <p:cNvSpPr/>
            <p:nvPr/>
          </p:nvSpPr>
          <p:spPr>
            <a:xfrm>
              <a:off x="6841725" y="2988225"/>
              <a:ext cx="791400" cy="754200"/>
            </a:xfrm>
            <a:prstGeom prst="roundRect">
              <a:avLst>
                <a:gd name="adj" fmla="val 16667"/>
              </a:avLst>
            </a:prstGeom>
            <a:solidFill>
              <a:srgbClr val="416E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2"/>
            <p:cNvSpPr txBox="1"/>
            <p:nvPr/>
          </p:nvSpPr>
          <p:spPr>
            <a:xfrm>
              <a:off x="68417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#416ea1</a:t>
              </a:r>
              <a:endParaRPr sz="1000">
                <a:solidFill>
                  <a:schemeClr val="dk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46"/>
        <p:cNvGrpSpPr/>
        <p:nvPr/>
      </p:nvGrpSpPr>
      <p:grpSpPr>
        <a:xfrm>
          <a:off x="0" y="0"/>
          <a:ext cx="0" cy="0"/>
          <a:chOff x="0" y="0"/>
          <a:chExt cx="0" cy="0"/>
        </a:xfrm>
      </p:grpSpPr>
      <p:sp>
        <p:nvSpPr>
          <p:cNvPr id="2747" name="Google Shape;2747;p6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748" name="Google Shape;2748;p6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749" name="Google Shape;2749;p6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750" name="Google Shape;2750;p6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751" name="Google Shape;2751;p6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752" name="Google Shape;2752;p6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753" name="Google Shape;2753;p6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754" name="Google Shape;2754;p6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755" name="Google Shape;2755;p6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756" name="Google Shape;2756;p6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757" name="Google Shape;2757;p6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758" name="Google Shape;2758;p6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62"/>
        <p:cNvGrpSpPr/>
        <p:nvPr/>
      </p:nvGrpSpPr>
      <p:grpSpPr>
        <a:xfrm>
          <a:off x="0" y="0"/>
          <a:ext cx="0" cy="0"/>
          <a:chOff x="0" y="0"/>
          <a:chExt cx="0" cy="0"/>
        </a:xfrm>
      </p:grpSpPr>
      <p:grpSp>
        <p:nvGrpSpPr>
          <p:cNvPr id="2763" name="Google Shape;2763;p64"/>
          <p:cNvGrpSpPr/>
          <p:nvPr/>
        </p:nvGrpSpPr>
        <p:grpSpPr>
          <a:xfrm>
            <a:off x="5082708" y="3095784"/>
            <a:ext cx="442841" cy="514271"/>
            <a:chOff x="4727025" y="1332775"/>
            <a:chExt cx="59900" cy="69625"/>
          </a:xfrm>
        </p:grpSpPr>
        <p:sp>
          <p:nvSpPr>
            <p:cNvPr id="2764" name="Google Shape;2764;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6" name="Google Shape;2766;p64"/>
          <p:cNvGrpSpPr/>
          <p:nvPr/>
        </p:nvGrpSpPr>
        <p:grpSpPr>
          <a:xfrm>
            <a:off x="5758025" y="2343272"/>
            <a:ext cx="500909" cy="500899"/>
            <a:chOff x="4820425" y="1329900"/>
            <a:chExt cx="70175" cy="70350"/>
          </a:xfrm>
        </p:grpSpPr>
        <p:sp>
          <p:nvSpPr>
            <p:cNvPr id="2767" name="Google Shape;2767;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64"/>
          <p:cNvGrpSpPr/>
          <p:nvPr/>
        </p:nvGrpSpPr>
        <p:grpSpPr>
          <a:xfrm>
            <a:off x="6410648" y="2355062"/>
            <a:ext cx="538135" cy="493119"/>
            <a:chOff x="4903200" y="1331525"/>
            <a:chExt cx="73575" cy="67425"/>
          </a:xfrm>
        </p:grpSpPr>
        <p:sp>
          <p:nvSpPr>
            <p:cNvPr id="2772" name="Google Shape;2772;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773" name="Google Shape;2773;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64"/>
          <p:cNvGrpSpPr/>
          <p:nvPr/>
        </p:nvGrpSpPr>
        <p:grpSpPr>
          <a:xfrm>
            <a:off x="5670599" y="3097040"/>
            <a:ext cx="544563" cy="511895"/>
            <a:chOff x="4815575" y="1416800"/>
            <a:chExt cx="73750" cy="71400"/>
          </a:xfrm>
        </p:grpSpPr>
        <p:sp>
          <p:nvSpPr>
            <p:cNvPr id="2775" name="Google Shape;2775;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64"/>
          <p:cNvGrpSpPr/>
          <p:nvPr/>
        </p:nvGrpSpPr>
        <p:grpSpPr>
          <a:xfrm>
            <a:off x="6367224" y="3096746"/>
            <a:ext cx="602914" cy="512477"/>
            <a:chOff x="4902475" y="1418875"/>
            <a:chExt cx="74500" cy="63775"/>
          </a:xfrm>
        </p:grpSpPr>
        <p:sp>
          <p:nvSpPr>
            <p:cNvPr id="2779" name="Google Shape;2779;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1" name="Google Shape;2781;p64"/>
          <p:cNvGrpSpPr/>
          <p:nvPr/>
        </p:nvGrpSpPr>
        <p:grpSpPr>
          <a:xfrm>
            <a:off x="5783096" y="3835985"/>
            <a:ext cx="515391" cy="525699"/>
            <a:chOff x="4818100" y="1507675"/>
            <a:chExt cx="71225" cy="71625"/>
          </a:xfrm>
        </p:grpSpPr>
        <p:sp>
          <p:nvSpPr>
            <p:cNvPr id="2782" name="Google Shape;2782;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6" name="Google Shape;2786;p64"/>
          <p:cNvGrpSpPr/>
          <p:nvPr/>
        </p:nvGrpSpPr>
        <p:grpSpPr>
          <a:xfrm>
            <a:off x="5121199" y="3857517"/>
            <a:ext cx="522956" cy="489869"/>
            <a:chOff x="4721450" y="1509475"/>
            <a:chExt cx="79350" cy="74325"/>
          </a:xfrm>
        </p:grpSpPr>
        <p:sp>
          <p:nvSpPr>
            <p:cNvPr id="2787" name="Google Shape;2787;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1" name="Google Shape;2791;p64"/>
          <p:cNvGrpSpPr/>
          <p:nvPr/>
        </p:nvGrpSpPr>
        <p:grpSpPr>
          <a:xfrm>
            <a:off x="6444441" y="3837269"/>
            <a:ext cx="525704" cy="535436"/>
            <a:chOff x="4906800" y="1507500"/>
            <a:chExt cx="70350" cy="71075"/>
          </a:xfrm>
        </p:grpSpPr>
        <p:sp>
          <p:nvSpPr>
            <p:cNvPr id="2792" name="Google Shape;2792;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64"/>
          <p:cNvGrpSpPr/>
          <p:nvPr/>
        </p:nvGrpSpPr>
        <p:grpSpPr>
          <a:xfrm>
            <a:off x="4477263" y="2343250"/>
            <a:ext cx="508054" cy="508095"/>
            <a:chOff x="3736598" y="2170606"/>
            <a:chExt cx="404889" cy="404889"/>
          </a:xfrm>
        </p:grpSpPr>
        <p:sp>
          <p:nvSpPr>
            <p:cNvPr id="2798" name="Google Shape;2798;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2" name="Google Shape;2802;p64"/>
          <p:cNvGrpSpPr/>
          <p:nvPr/>
        </p:nvGrpSpPr>
        <p:grpSpPr>
          <a:xfrm>
            <a:off x="3765303" y="2343345"/>
            <a:ext cx="575790" cy="507904"/>
            <a:chOff x="3161917" y="2170682"/>
            <a:chExt cx="458870" cy="404737"/>
          </a:xfrm>
        </p:grpSpPr>
        <p:sp>
          <p:nvSpPr>
            <p:cNvPr id="2803" name="Google Shape;2803;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04" name="Google Shape;2804;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6" name="Google Shape;2806;p64"/>
          <p:cNvGrpSpPr/>
          <p:nvPr/>
        </p:nvGrpSpPr>
        <p:grpSpPr>
          <a:xfrm>
            <a:off x="3792833" y="3103717"/>
            <a:ext cx="520730" cy="498567"/>
            <a:chOff x="3179914" y="2889488"/>
            <a:chExt cx="422876" cy="404911"/>
          </a:xfrm>
        </p:grpSpPr>
        <p:sp>
          <p:nvSpPr>
            <p:cNvPr id="2807" name="Google Shape;2807;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3" name="Google Shape;2813;p64"/>
          <p:cNvGrpSpPr/>
          <p:nvPr/>
        </p:nvGrpSpPr>
        <p:grpSpPr>
          <a:xfrm>
            <a:off x="4421513" y="3103677"/>
            <a:ext cx="516145" cy="498648"/>
            <a:chOff x="3729467" y="2889422"/>
            <a:chExt cx="419153" cy="404977"/>
          </a:xfrm>
        </p:grpSpPr>
        <p:sp>
          <p:nvSpPr>
            <p:cNvPr id="2814" name="Google Shape;2814;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1" name="Google Shape;2821;p6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5" name="Google Shape;2825;p64"/>
          <p:cNvGrpSpPr/>
          <p:nvPr/>
        </p:nvGrpSpPr>
        <p:grpSpPr>
          <a:xfrm>
            <a:off x="7141841" y="2550562"/>
            <a:ext cx="166473" cy="141497"/>
            <a:chOff x="4660325" y="1866850"/>
            <a:chExt cx="68350" cy="58100"/>
          </a:xfrm>
        </p:grpSpPr>
        <p:sp>
          <p:nvSpPr>
            <p:cNvPr id="2826" name="Google Shape;2826;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8" name="Google Shape;2828;p64"/>
          <p:cNvGrpSpPr/>
          <p:nvPr/>
        </p:nvGrpSpPr>
        <p:grpSpPr>
          <a:xfrm>
            <a:off x="7451186" y="2576286"/>
            <a:ext cx="162515" cy="90049"/>
            <a:chOff x="4791775" y="1877500"/>
            <a:chExt cx="66725" cy="36975"/>
          </a:xfrm>
        </p:grpSpPr>
        <p:sp>
          <p:nvSpPr>
            <p:cNvPr id="2829" name="Google Shape;2829;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oogle Shape;2831;p64"/>
          <p:cNvGrpSpPr/>
          <p:nvPr/>
        </p:nvGrpSpPr>
        <p:grpSpPr>
          <a:xfrm>
            <a:off x="7772899" y="2576286"/>
            <a:ext cx="144979" cy="90049"/>
            <a:chOff x="4923925" y="1877500"/>
            <a:chExt cx="59525" cy="36975"/>
          </a:xfrm>
        </p:grpSpPr>
        <p:sp>
          <p:nvSpPr>
            <p:cNvPr id="2832" name="Google Shape;2832;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4" name="Google Shape;2834;p64"/>
          <p:cNvGrpSpPr/>
          <p:nvPr/>
        </p:nvGrpSpPr>
        <p:grpSpPr>
          <a:xfrm>
            <a:off x="8067390" y="2558477"/>
            <a:ext cx="141447" cy="125667"/>
            <a:chOff x="5058450" y="1870100"/>
            <a:chExt cx="58075" cy="51600"/>
          </a:xfrm>
        </p:grpSpPr>
        <p:sp>
          <p:nvSpPr>
            <p:cNvPr id="2835" name="Google Shape;2835;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64"/>
          <p:cNvGrpSpPr/>
          <p:nvPr/>
        </p:nvGrpSpPr>
        <p:grpSpPr>
          <a:xfrm>
            <a:off x="7481905" y="2980885"/>
            <a:ext cx="101077" cy="107645"/>
            <a:chOff x="4811425" y="2065025"/>
            <a:chExt cx="41500" cy="44200"/>
          </a:xfrm>
        </p:grpSpPr>
        <p:sp>
          <p:nvSpPr>
            <p:cNvPr id="2838" name="Google Shape;2838;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64"/>
          <p:cNvGrpSpPr/>
          <p:nvPr/>
        </p:nvGrpSpPr>
        <p:grpSpPr>
          <a:xfrm>
            <a:off x="7774342" y="2981098"/>
            <a:ext cx="120867" cy="107218"/>
            <a:chOff x="4929875" y="2065025"/>
            <a:chExt cx="49625" cy="44025"/>
          </a:xfrm>
        </p:grpSpPr>
        <p:sp>
          <p:nvSpPr>
            <p:cNvPr id="2841" name="Google Shape;2841;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64"/>
          <p:cNvGrpSpPr/>
          <p:nvPr/>
        </p:nvGrpSpPr>
        <p:grpSpPr>
          <a:xfrm>
            <a:off x="8103011" y="2984112"/>
            <a:ext cx="70206" cy="101191"/>
            <a:chOff x="5083925" y="2066350"/>
            <a:chExt cx="28825" cy="41550"/>
          </a:xfrm>
        </p:grpSpPr>
        <p:sp>
          <p:nvSpPr>
            <p:cNvPr id="2844" name="Google Shape;2844;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64"/>
          <p:cNvGrpSpPr/>
          <p:nvPr/>
        </p:nvGrpSpPr>
        <p:grpSpPr>
          <a:xfrm>
            <a:off x="7134565" y="2999759"/>
            <a:ext cx="181026" cy="69896"/>
            <a:chOff x="4659775" y="2072775"/>
            <a:chExt cx="74325" cy="28700"/>
          </a:xfrm>
        </p:grpSpPr>
        <p:sp>
          <p:nvSpPr>
            <p:cNvPr id="2847" name="Google Shape;2847;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0" name="Google Shape;2850;p64"/>
          <p:cNvGrpSpPr/>
          <p:nvPr/>
        </p:nvGrpSpPr>
        <p:grpSpPr>
          <a:xfrm>
            <a:off x="8054421" y="2790324"/>
            <a:ext cx="167387" cy="89197"/>
            <a:chOff x="4662475" y="1976500"/>
            <a:chExt cx="68725" cy="36625"/>
          </a:xfrm>
        </p:grpSpPr>
        <p:sp>
          <p:nvSpPr>
            <p:cNvPr id="2851" name="Google Shape;2851;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4" name="Google Shape;2854;p64"/>
          <p:cNvGrpSpPr/>
          <p:nvPr/>
        </p:nvGrpSpPr>
        <p:grpSpPr>
          <a:xfrm>
            <a:off x="7751326" y="2793764"/>
            <a:ext cx="166899" cy="82317"/>
            <a:chOff x="4920150" y="1977875"/>
            <a:chExt cx="68525" cy="33800"/>
          </a:xfrm>
        </p:grpSpPr>
        <p:sp>
          <p:nvSpPr>
            <p:cNvPr id="2855" name="Google Shape;2855;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8" name="Google Shape;2858;p64"/>
          <p:cNvGrpSpPr/>
          <p:nvPr/>
        </p:nvGrpSpPr>
        <p:grpSpPr>
          <a:xfrm>
            <a:off x="7162483" y="3197682"/>
            <a:ext cx="125190" cy="127859"/>
            <a:chOff x="4676550" y="2160575"/>
            <a:chExt cx="51400" cy="52500"/>
          </a:xfrm>
        </p:grpSpPr>
        <p:sp>
          <p:nvSpPr>
            <p:cNvPr id="2859" name="Google Shape;2859;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2" name="Google Shape;2862;p64"/>
          <p:cNvGrpSpPr/>
          <p:nvPr/>
        </p:nvGrpSpPr>
        <p:grpSpPr>
          <a:xfrm>
            <a:off x="7459741" y="3204714"/>
            <a:ext cx="145405" cy="113794"/>
            <a:chOff x="4768325" y="2163475"/>
            <a:chExt cx="59700" cy="46725"/>
          </a:xfrm>
        </p:grpSpPr>
        <p:sp>
          <p:nvSpPr>
            <p:cNvPr id="2863" name="Google Shape;2863;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5" name="Google Shape;2865;p6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1" name="Google Shape;2871;p64"/>
          <p:cNvGrpSpPr/>
          <p:nvPr/>
        </p:nvGrpSpPr>
        <p:grpSpPr>
          <a:xfrm>
            <a:off x="7476059" y="3459808"/>
            <a:ext cx="112768" cy="106853"/>
            <a:chOff x="4768575" y="2253950"/>
            <a:chExt cx="46300" cy="43875"/>
          </a:xfrm>
        </p:grpSpPr>
        <p:sp>
          <p:nvSpPr>
            <p:cNvPr id="2872" name="Google Shape;2872;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4" name="Google Shape;2874;p64"/>
          <p:cNvGrpSpPr/>
          <p:nvPr/>
        </p:nvGrpSpPr>
        <p:grpSpPr>
          <a:xfrm>
            <a:off x="7775682" y="3948834"/>
            <a:ext cx="118187" cy="146246"/>
            <a:chOff x="4960900" y="2433225"/>
            <a:chExt cx="48525" cy="60050"/>
          </a:xfrm>
        </p:grpSpPr>
        <p:sp>
          <p:nvSpPr>
            <p:cNvPr id="2875" name="Google Shape;2875;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7" name="Google Shape;2877;p64"/>
          <p:cNvGrpSpPr/>
          <p:nvPr/>
        </p:nvGrpSpPr>
        <p:grpSpPr>
          <a:xfrm>
            <a:off x="7464247" y="4212895"/>
            <a:ext cx="136394" cy="143810"/>
            <a:chOff x="4854075" y="2527625"/>
            <a:chExt cx="56000" cy="59050"/>
          </a:xfrm>
        </p:grpSpPr>
        <p:sp>
          <p:nvSpPr>
            <p:cNvPr id="2878" name="Google Shape;2878;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0" name="Google Shape;2880;p6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3" name="Google Shape;2883;p64"/>
          <p:cNvGrpSpPr/>
          <p:nvPr/>
        </p:nvGrpSpPr>
        <p:grpSpPr>
          <a:xfrm>
            <a:off x="8088458" y="3676639"/>
            <a:ext cx="99312" cy="160797"/>
            <a:chOff x="5059700" y="2334775"/>
            <a:chExt cx="40775" cy="66025"/>
          </a:xfrm>
        </p:grpSpPr>
        <p:sp>
          <p:nvSpPr>
            <p:cNvPr id="2884" name="Google Shape;2884;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64"/>
          <p:cNvGrpSpPr/>
          <p:nvPr/>
        </p:nvGrpSpPr>
        <p:grpSpPr>
          <a:xfrm>
            <a:off x="8045622" y="3941771"/>
            <a:ext cx="184984" cy="160371"/>
            <a:chOff x="5037700" y="2430325"/>
            <a:chExt cx="75950" cy="65850"/>
          </a:xfrm>
        </p:grpSpPr>
        <p:sp>
          <p:nvSpPr>
            <p:cNvPr id="2894" name="Google Shape;2894;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64"/>
          <p:cNvGrpSpPr/>
          <p:nvPr/>
        </p:nvGrpSpPr>
        <p:grpSpPr>
          <a:xfrm>
            <a:off x="7465128" y="3708223"/>
            <a:ext cx="173014" cy="97629"/>
            <a:chOff x="4756975" y="2341800"/>
            <a:chExt cx="91975" cy="51925"/>
          </a:xfrm>
        </p:grpSpPr>
        <p:sp>
          <p:nvSpPr>
            <p:cNvPr id="2897" name="Google Shape;2897;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64"/>
          <p:cNvGrpSpPr/>
          <p:nvPr/>
        </p:nvGrpSpPr>
        <p:grpSpPr>
          <a:xfrm>
            <a:off x="7732065" y="4196920"/>
            <a:ext cx="212497" cy="175761"/>
            <a:chOff x="4943575" y="2516350"/>
            <a:chExt cx="98675" cy="81700"/>
          </a:xfrm>
        </p:grpSpPr>
        <p:sp>
          <p:nvSpPr>
            <p:cNvPr id="2918" name="Google Shape;2918;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64"/>
          <p:cNvGrpSpPr/>
          <p:nvPr/>
        </p:nvGrpSpPr>
        <p:grpSpPr>
          <a:xfrm>
            <a:off x="1990126" y="3423163"/>
            <a:ext cx="965351" cy="134611"/>
            <a:chOff x="4411970" y="2962952"/>
            <a:chExt cx="706544" cy="104212"/>
          </a:xfrm>
        </p:grpSpPr>
        <p:sp>
          <p:nvSpPr>
            <p:cNvPr id="2997" name="Google Shape;2997;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64"/>
          <p:cNvGrpSpPr/>
          <p:nvPr/>
        </p:nvGrpSpPr>
        <p:grpSpPr>
          <a:xfrm>
            <a:off x="1990126" y="3012077"/>
            <a:ext cx="960158" cy="289172"/>
            <a:chOff x="4411970" y="2726085"/>
            <a:chExt cx="643107" cy="193659"/>
          </a:xfrm>
        </p:grpSpPr>
        <p:sp>
          <p:nvSpPr>
            <p:cNvPr id="3002" name="Google Shape;3002;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64"/>
          <p:cNvGrpSpPr/>
          <p:nvPr/>
        </p:nvGrpSpPr>
        <p:grpSpPr>
          <a:xfrm>
            <a:off x="993018" y="3278187"/>
            <a:ext cx="833173" cy="259209"/>
            <a:chOff x="4411970" y="4340222"/>
            <a:chExt cx="779467" cy="242683"/>
          </a:xfrm>
        </p:grpSpPr>
        <p:sp>
          <p:nvSpPr>
            <p:cNvPr id="3006" name="Google Shape;3006;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9" name="Google Shape;3009;p64"/>
          <p:cNvGrpSpPr/>
          <p:nvPr/>
        </p:nvGrpSpPr>
        <p:grpSpPr>
          <a:xfrm>
            <a:off x="1990126" y="2673933"/>
            <a:ext cx="965160" cy="216230"/>
            <a:chOff x="4411970" y="2468674"/>
            <a:chExt cx="747317" cy="167425"/>
          </a:xfrm>
        </p:grpSpPr>
        <p:sp>
          <p:nvSpPr>
            <p:cNvPr id="3010" name="Google Shape;3010;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2" name="Google Shape;3012;p64"/>
          <p:cNvGrpSpPr/>
          <p:nvPr/>
        </p:nvGrpSpPr>
        <p:grpSpPr>
          <a:xfrm>
            <a:off x="988873" y="2578650"/>
            <a:ext cx="810451" cy="319148"/>
            <a:chOff x="4411970" y="3686602"/>
            <a:chExt cx="797845" cy="314215"/>
          </a:xfrm>
        </p:grpSpPr>
        <p:sp>
          <p:nvSpPr>
            <p:cNvPr id="3013" name="Google Shape;3013;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8" name="Google Shape;3018;p6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9" name="Google Shape;3019;p64"/>
          <p:cNvGrpSpPr/>
          <p:nvPr/>
        </p:nvGrpSpPr>
        <p:grpSpPr>
          <a:xfrm>
            <a:off x="988970" y="2333174"/>
            <a:ext cx="1970333" cy="208784"/>
            <a:chOff x="6336019" y="3733725"/>
            <a:chExt cx="2566206" cy="351310"/>
          </a:xfrm>
        </p:grpSpPr>
        <p:sp>
          <p:nvSpPr>
            <p:cNvPr id="3020" name="Google Shape;3020;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4" name="Google Shape;3024;p64"/>
          <p:cNvGrpSpPr/>
          <p:nvPr/>
        </p:nvGrpSpPr>
        <p:grpSpPr>
          <a:xfrm>
            <a:off x="1990126" y="3940729"/>
            <a:ext cx="946551" cy="153200"/>
            <a:chOff x="4404545" y="3301592"/>
            <a:chExt cx="782403" cy="129272"/>
          </a:xfrm>
        </p:grpSpPr>
        <p:sp>
          <p:nvSpPr>
            <p:cNvPr id="3025" name="Google Shape;3025;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7" name="Google Shape;3027;p64"/>
          <p:cNvGrpSpPr/>
          <p:nvPr/>
        </p:nvGrpSpPr>
        <p:grpSpPr>
          <a:xfrm>
            <a:off x="1990126" y="3679688"/>
            <a:ext cx="962257" cy="139127"/>
            <a:chOff x="4411970" y="3131459"/>
            <a:chExt cx="710520" cy="117397"/>
          </a:xfrm>
        </p:grpSpPr>
        <p:sp>
          <p:nvSpPr>
            <p:cNvPr id="3028" name="Google Shape;3028;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1" name="Google Shape;3031;p64"/>
          <p:cNvGrpSpPr/>
          <p:nvPr/>
        </p:nvGrpSpPr>
        <p:grpSpPr>
          <a:xfrm>
            <a:off x="990271" y="3614482"/>
            <a:ext cx="823838" cy="458988"/>
            <a:chOff x="4411970" y="1801825"/>
            <a:chExt cx="734586" cy="409262"/>
          </a:xfrm>
        </p:grpSpPr>
        <p:sp>
          <p:nvSpPr>
            <p:cNvPr id="3032" name="Google Shape;3032;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64"/>
          <p:cNvGrpSpPr/>
          <p:nvPr/>
        </p:nvGrpSpPr>
        <p:grpSpPr>
          <a:xfrm>
            <a:off x="990271" y="4162908"/>
            <a:ext cx="856348" cy="212039"/>
            <a:chOff x="4411970" y="2233974"/>
            <a:chExt cx="763574" cy="189068"/>
          </a:xfrm>
        </p:grpSpPr>
        <p:sp>
          <p:nvSpPr>
            <p:cNvPr id="3035" name="Google Shape;3035;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7" name="Google Shape;3037;p64"/>
          <p:cNvGrpSpPr/>
          <p:nvPr/>
        </p:nvGrpSpPr>
        <p:grpSpPr>
          <a:xfrm>
            <a:off x="3100467" y="2338244"/>
            <a:ext cx="511602" cy="511602"/>
            <a:chOff x="5681300" y="2527788"/>
            <a:chExt cx="805800" cy="805800"/>
          </a:xfrm>
        </p:grpSpPr>
        <p:sp>
          <p:nvSpPr>
            <p:cNvPr id="3038" name="Google Shape;3038;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3040;p64"/>
          <p:cNvGrpSpPr/>
          <p:nvPr/>
        </p:nvGrpSpPr>
        <p:grpSpPr>
          <a:xfrm>
            <a:off x="3097662" y="3104827"/>
            <a:ext cx="513021" cy="512935"/>
            <a:chOff x="4049800" y="640400"/>
            <a:chExt cx="858900" cy="858900"/>
          </a:xfrm>
        </p:grpSpPr>
        <p:sp>
          <p:nvSpPr>
            <p:cNvPr id="3041" name="Google Shape;3041;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3" name="Google Shape;3043;p64"/>
          <p:cNvGrpSpPr/>
          <p:nvPr/>
        </p:nvGrpSpPr>
        <p:grpSpPr>
          <a:xfrm>
            <a:off x="3014861" y="3756719"/>
            <a:ext cx="686489" cy="686585"/>
            <a:chOff x="5080188" y="927900"/>
            <a:chExt cx="961200" cy="961200"/>
          </a:xfrm>
        </p:grpSpPr>
        <p:sp>
          <p:nvSpPr>
            <p:cNvPr id="3044" name="Google Shape;3044;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64"/>
          <p:cNvGrpSpPr/>
          <p:nvPr/>
        </p:nvGrpSpPr>
        <p:grpSpPr>
          <a:xfrm>
            <a:off x="3798012" y="3849448"/>
            <a:ext cx="510373" cy="510937"/>
            <a:chOff x="7508249" y="1522825"/>
            <a:chExt cx="1326332" cy="1322987"/>
          </a:xfrm>
        </p:grpSpPr>
        <p:sp>
          <p:nvSpPr>
            <p:cNvPr id="3053" name="Google Shape;3053;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3" name="Google Shape;3063;p64"/>
          <p:cNvGrpSpPr/>
          <p:nvPr/>
        </p:nvGrpSpPr>
        <p:grpSpPr>
          <a:xfrm>
            <a:off x="4489605" y="3850853"/>
            <a:ext cx="492652" cy="503348"/>
            <a:chOff x="6039282" y="1042577"/>
            <a:chExt cx="734315" cy="731929"/>
          </a:xfrm>
        </p:grpSpPr>
        <p:sp>
          <p:nvSpPr>
            <p:cNvPr id="3064" name="Google Shape;3064;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64"/>
          <p:cNvGrpSpPr/>
          <p:nvPr/>
        </p:nvGrpSpPr>
        <p:grpSpPr>
          <a:xfrm>
            <a:off x="5130019" y="2346894"/>
            <a:ext cx="483304" cy="504902"/>
            <a:chOff x="1825800" y="1651625"/>
            <a:chExt cx="568125" cy="591775"/>
          </a:xfrm>
        </p:grpSpPr>
        <p:sp>
          <p:nvSpPr>
            <p:cNvPr id="3086" name="Google Shape;3086;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2" name="Google Shape;3092;p6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097" name="Google Shape;3097;p6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01"/>
        <p:cNvGrpSpPr/>
        <p:nvPr/>
      </p:nvGrpSpPr>
      <p:grpSpPr>
        <a:xfrm>
          <a:off x="0" y="0"/>
          <a:ext cx="0" cy="0"/>
          <a:chOff x="0" y="0"/>
          <a:chExt cx="0" cy="0"/>
        </a:xfrm>
      </p:grpSpPr>
      <p:grpSp>
        <p:nvGrpSpPr>
          <p:cNvPr id="3102" name="Google Shape;3102;p65"/>
          <p:cNvGrpSpPr/>
          <p:nvPr/>
        </p:nvGrpSpPr>
        <p:grpSpPr>
          <a:xfrm>
            <a:off x="722058" y="957091"/>
            <a:ext cx="2492868" cy="1379876"/>
            <a:chOff x="2654821" y="2311071"/>
            <a:chExt cx="2279715" cy="1262120"/>
          </a:xfrm>
        </p:grpSpPr>
        <p:grpSp>
          <p:nvGrpSpPr>
            <p:cNvPr id="3103" name="Google Shape;3103;p65"/>
            <p:cNvGrpSpPr/>
            <p:nvPr/>
          </p:nvGrpSpPr>
          <p:grpSpPr>
            <a:xfrm>
              <a:off x="4034269" y="2840745"/>
              <a:ext cx="40212" cy="36437"/>
              <a:chOff x="4293400" y="2574725"/>
              <a:chExt cx="84425" cy="80100"/>
            </a:xfrm>
          </p:grpSpPr>
          <p:sp>
            <p:nvSpPr>
              <p:cNvPr id="3104" name="Google Shape;3104;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105" name="Google Shape;3105;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6" name="Google Shape;3106;p65"/>
            <p:cNvGrpSpPr/>
            <p:nvPr/>
          </p:nvGrpSpPr>
          <p:grpSpPr>
            <a:xfrm>
              <a:off x="3894606" y="2334874"/>
              <a:ext cx="913198" cy="518984"/>
              <a:chOff x="4000175" y="1462675"/>
              <a:chExt cx="1917275" cy="1140875"/>
            </a:xfrm>
          </p:grpSpPr>
          <p:sp>
            <p:nvSpPr>
              <p:cNvPr id="3107" name="Google Shape;3107;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108" name="Google Shape;3108;p65"/>
              <p:cNvGrpSpPr/>
              <p:nvPr/>
            </p:nvGrpSpPr>
            <p:grpSpPr>
              <a:xfrm>
                <a:off x="4000175" y="1462675"/>
                <a:ext cx="1917275" cy="1140875"/>
                <a:chOff x="4000175" y="1462675"/>
                <a:chExt cx="1917275" cy="1140875"/>
              </a:xfrm>
            </p:grpSpPr>
            <p:sp>
              <p:nvSpPr>
                <p:cNvPr id="3109" name="Google Shape;3109;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110" name="Google Shape;3110;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14" name="Google Shape;3114;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5" name="Google Shape;3115;p65"/>
            <p:cNvGrpSpPr/>
            <p:nvPr/>
          </p:nvGrpSpPr>
          <p:grpSpPr>
            <a:xfrm>
              <a:off x="3875768" y="2846704"/>
              <a:ext cx="44796" cy="47366"/>
              <a:chOff x="3960625" y="2587825"/>
              <a:chExt cx="94050" cy="104125"/>
            </a:xfrm>
          </p:grpSpPr>
          <p:sp>
            <p:nvSpPr>
              <p:cNvPr id="3116" name="Google Shape;3116;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117" name="Google Shape;3117;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8" name="Google Shape;3118;p65"/>
            <p:cNvGrpSpPr/>
            <p:nvPr/>
          </p:nvGrpSpPr>
          <p:grpSpPr>
            <a:xfrm>
              <a:off x="3782759" y="2807162"/>
              <a:ext cx="82686" cy="85487"/>
              <a:chOff x="3765350" y="2500900"/>
              <a:chExt cx="173600" cy="187925"/>
            </a:xfrm>
          </p:grpSpPr>
          <p:sp>
            <p:nvSpPr>
              <p:cNvPr id="3119" name="Google Shape;3119;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120" name="Google Shape;3120;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5"/>
            <p:cNvGrpSpPr/>
            <p:nvPr/>
          </p:nvGrpSpPr>
          <p:grpSpPr>
            <a:xfrm>
              <a:off x="3775674" y="2798496"/>
              <a:ext cx="40545" cy="23564"/>
              <a:chOff x="3750475" y="2481850"/>
              <a:chExt cx="85125" cy="51800"/>
            </a:xfrm>
          </p:grpSpPr>
          <p:sp>
            <p:nvSpPr>
              <p:cNvPr id="3126" name="Google Shape;3126;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128" name="Google Shape;3128;p65"/>
            <p:cNvGrpSpPr/>
            <p:nvPr/>
          </p:nvGrpSpPr>
          <p:grpSpPr>
            <a:xfrm>
              <a:off x="3716946" y="2776024"/>
              <a:ext cx="81971" cy="76912"/>
              <a:chOff x="3627175" y="2432450"/>
              <a:chExt cx="172100" cy="169075"/>
            </a:xfrm>
          </p:grpSpPr>
          <p:sp>
            <p:nvSpPr>
              <p:cNvPr id="3129" name="Google Shape;3129;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131" name="Google Shape;3131;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132" name="Google Shape;3132;p65"/>
            <p:cNvGrpSpPr/>
            <p:nvPr/>
          </p:nvGrpSpPr>
          <p:grpSpPr>
            <a:xfrm>
              <a:off x="3685682" y="2845624"/>
              <a:ext cx="29311" cy="45055"/>
              <a:chOff x="3561536" y="2585450"/>
              <a:chExt cx="61539" cy="99045"/>
            </a:xfrm>
          </p:grpSpPr>
          <p:sp>
            <p:nvSpPr>
              <p:cNvPr id="3133" name="Google Shape;3133;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135" name="Google Shape;3135;p65"/>
            <p:cNvGrpSpPr/>
            <p:nvPr/>
          </p:nvGrpSpPr>
          <p:grpSpPr>
            <a:xfrm>
              <a:off x="3849905" y="2572252"/>
              <a:ext cx="74339" cy="119559"/>
              <a:chOff x="3906325" y="1984500"/>
              <a:chExt cx="156075" cy="262825"/>
            </a:xfrm>
          </p:grpSpPr>
          <p:sp>
            <p:nvSpPr>
              <p:cNvPr id="3136" name="Google Shape;3136;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137" name="Google Shape;3137;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8" name="Google Shape;3138;p65"/>
            <p:cNvGrpSpPr/>
            <p:nvPr/>
          </p:nvGrpSpPr>
          <p:grpSpPr>
            <a:xfrm>
              <a:off x="2654821" y="2414345"/>
              <a:ext cx="667570" cy="558731"/>
              <a:chOff x="1397225" y="1637375"/>
              <a:chExt cx="1401575" cy="1228250"/>
            </a:xfrm>
          </p:grpSpPr>
          <p:sp>
            <p:nvSpPr>
              <p:cNvPr id="3139" name="Google Shape;3139;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140" name="Google Shape;3140;p65"/>
              <p:cNvGrpSpPr/>
              <p:nvPr/>
            </p:nvGrpSpPr>
            <p:grpSpPr>
              <a:xfrm>
                <a:off x="1397225" y="1637375"/>
                <a:ext cx="1398775" cy="1228250"/>
                <a:chOff x="1397225" y="1637375"/>
                <a:chExt cx="1398775" cy="1228250"/>
              </a:xfrm>
            </p:grpSpPr>
            <p:sp>
              <p:nvSpPr>
                <p:cNvPr id="3141" name="Google Shape;3141;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3" name="Google Shape;3143;p65"/>
            <p:cNvGrpSpPr/>
            <p:nvPr/>
          </p:nvGrpSpPr>
          <p:grpSpPr>
            <a:xfrm>
              <a:off x="3230417" y="3103734"/>
              <a:ext cx="282982" cy="280332"/>
              <a:chOff x="2605700" y="3152850"/>
              <a:chExt cx="594125" cy="616250"/>
            </a:xfrm>
          </p:grpSpPr>
          <p:sp>
            <p:nvSpPr>
              <p:cNvPr id="3144" name="Google Shape;3144;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145" name="Google Shape;3145;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146" name="Google Shape;3146;p65"/>
            <p:cNvGrpSpPr/>
            <p:nvPr/>
          </p:nvGrpSpPr>
          <p:grpSpPr>
            <a:xfrm>
              <a:off x="3265985" y="3226989"/>
              <a:ext cx="87151" cy="346202"/>
              <a:chOff x="2680375" y="3423800"/>
              <a:chExt cx="182975" cy="761050"/>
            </a:xfrm>
          </p:grpSpPr>
          <p:sp>
            <p:nvSpPr>
              <p:cNvPr id="3147" name="Google Shape;3147;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148" name="Google Shape;3148;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65"/>
            <p:cNvGrpSpPr/>
            <p:nvPr/>
          </p:nvGrpSpPr>
          <p:grpSpPr>
            <a:xfrm>
              <a:off x="3855466" y="3289811"/>
              <a:ext cx="112514" cy="94210"/>
              <a:chOff x="3918000" y="3561900"/>
              <a:chExt cx="236225" cy="207100"/>
            </a:xfrm>
          </p:grpSpPr>
          <p:sp>
            <p:nvSpPr>
              <p:cNvPr id="3150" name="Google Shape;3150;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151" name="Google Shape;3151;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2" name="Google Shape;3152;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155" name="Google Shape;3155;p65"/>
            <p:cNvGrpSpPr/>
            <p:nvPr/>
          </p:nvGrpSpPr>
          <p:grpSpPr>
            <a:xfrm>
              <a:off x="2905224" y="2311071"/>
              <a:ext cx="596721" cy="528992"/>
              <a:chOff x="1922950" y="1410350"/>
              <a:chExt cx="1252825" cy="1162875"/>
            </a:xfrm>
          </p:grpSpPr>
          <p:sp>
            <p:nvSpPr>
              <p:cNvPr id="3156" name="Google Shape;3156;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172" name="Google Shape;3172;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92" name="Google Shape;3192;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93" name="Google Shape;3193;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4" name="Google Shape;3194;p65"/>
            <p:cNvGrpSpPr/>
            <p:nvPr/>
          </p:nvGrpSpPr>
          <p:grpSpPr>
            <a:xfrm>
              <a:off x="3280929" y="3294542"/>
              <a:ext cx="109894" cy="272224"/>
              <a:chOff x="2711750" y="3572300"/>
              <a:chExt cx="230725" cy="598425"/>
            </a:xfrm>
          </p:grpSpPr>
          <p:sp>
            <p:nvSpPr>
              <p:cNvPr id="3195" name="Google Shape;3195;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7" name="Google Shape;3197;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8" name="Google Shape;3198;p65"/>
            <p:cNvGrpSpPr/>
            <p:nvPr/>
          </p:nvGrpSpPr>
          <p:grpSpPr>
            <a:xfrm>
              <a:off x="3790439" y="2408636"/>
              <a:ext cx="73017" cy="75684"/>
              <a:chOff x="3781475" y="1624825"/>
              <a:chExt cx="153300" cy="166375"/>
            </a:xfrm>
          </p:grpSpPr>
          <p:sp>
            <p:nvSpPr>
              <p:cNvPr id="3199" name="Google Shape;3199;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3" name="Google Shape;3203;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0" name="Google Shape;3210;p65"/>
            <p:cNvGrpSpPr/>
            <p:nvPr/>
          </p:nvGrpSpPr>
          <p:grpSpPr>
            <a:xfrm>
              <a:off x="4403342" y="3107749"/>
              <a:ext cx="316680" cy="101374"/>
              <a:chOff x="5068275" y="3161675"/>
              <a:chExt cx="664875" cy="222850"/>
            </a:xfrm>
          </p:grpSpPr>
          <p:sp>
            <p:nvSpPr>
              <p:cNvPr id="3211" name="Google Shape;3211;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4" name="Google Shape;3244;p65"/>
            <p:cNvGrpSpPr/>
            <p:nvPr/>
          </p:nvGrpSpPr>
          <p:grpSpPr>
            <a:xfrm>
              <a:off x="3697513" y="2707266"/>
              <a:ext cx="59549" cy="79733"/>
              <a:chOff x="3586375" y="2281300"/>
              <a:chExt cx="125025" cy="175275"/>
            </a:xfrm>
          </p:grpSpPr>
          <p:sp>
            <p:nvSpPr>
              <p:cNvPr id="3245" name="Google Shape;3245;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7" name="Google Shape;3247;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8" name="Google Shape;3248;p65"/>
            <p:cNvGrpSpPr/>
            <p:nvPr/>
          </p:nvGrpSpPr>
          <p:grpSpPr>
            <a:xfrm>
              <a:off x="4513224" y="3221724"/>
              <a:ext cx="274563" cy="280321"/>
              <a:chOff x="5298975" y="3412225"/>
              <a:chExt cx="576450" cy="616225"/>
            </a:xfrm>
          </p:grpSpPr>
          <p:sp>
            <p:nvSpPr>
              <p:cNvPr id="3249" name="Google Shape;3249;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50" name="Google Shape;3250;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1" name="Google Shape;3251;p65"/>
            <p:cNvGrpSpPr/>
            <p:nvPr/>
          </p:nvGrpSpPr>
          <p:grpSpPr>
            <a:xfrm>
              <a:off x="4824403" y="3421846"/>
              <a:ext cx="110132" cy="130647"/>
              <a:chOff x="5952300" y="3852150"/>
              <a:chExt cx="231225" cy="287200"/>
            </a:xfrm>
          </p:grpSpPr>
          <p:sp>
            <p:nvSpPr>
              <p:cNvPr id="3252" name="Google Shape;3252;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4" name="Google Shape;3254;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2" name="Google Shape;3262;p65"/>
            <p:cNvGrpSpPr/>
            <p:nvPr/>
          </p:nvGrpSpPr>
          <p:grpSpPr>
            <a:xfrm>
              <a:off x="4295710" y="3079670"/>
              <a:ext cx="14968" cy="27135"/>
              <a:chOff x="4842300" y="3099950"/>
              <a:chExt cx="31425" cy="59650"/>
            </a:xfrm>
          </p:grpSpPr>
          <p:sp>
            <p:nvSpPr>
              <p:cNvPr id="3263" name="Google Shape;3263;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7" name="Google Shape;3267;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65"/>
            <p:cNvGrpSpPr/>
            <p:nvPr/>
          </p:nvGrpSpPr>
          <p:grpSpPr>
            <a:xfrm>
              <a:off x="3831056" y="2816010"/>
              <a:ext cx="37378" cy="27612"/>
              <a:chOff x="3866750" y="2520350"/>
              <a:chExt cx="78475" cy="60700"/>
            </a:xfrm>
          </p:grpSpPr>
          <p:sp>
            <p:nvSpPr>
              <p:cNvPr id="3276" name="Google Shape;3276;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0" name="Google Shape;3280;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97" name="Google Shape;3297;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09" name="Google Shape;3309;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2" name="Google Shape;3322;p65"/>
            <p:cNvGrpSpPr/>
            <p:nvPr/>
          </p:nvGrpSpPr>
          <p:grpSpPr>
            <a:xfrm>
              <a:off x="3632736" y="3051591"/>
              <a:ext cx="63288" cy="45217"/>
              <a:chOff x="3450375" y="3038225"/>
              <a:chExt cx="132875" cy="99400"/>
            </a:xfrm>
          </p:grpSpPr>
          <p:sp>
            <p:nvSpPr>
              <p:cNvPr id="3323" name="Google Shape;3323;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5" name="Google Shape;3325;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34" name="Google Shape;3334;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44" name="Google Shape;3344;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50" name="Google Shape;3350;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5"/>
          <p:cNvGrpSpPr/>
          <p:nvPr/>
        </p:nvGrpSpPr>
        <p:grpSpPr>
          <a:xfrm>
            <a:off x="3530618" y="1021765"/>
            <a:ext cx="2078182" cy="1366558"/>
            <a:chOff x="235800" y="830650"/>
            <a:chExt cx="6978450" cy="4588844"/>
          </a:xfrm>
        </p:grpSpPr>
        <p:sp>
          <p:nvSpPr>
            <p:cNvPr id="3361" name="Google Shape;3361;p6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65"/>
          <p:cNvGrpSpPr/>
          <p:nvPr/>
        </p:nvGrpSpPr>
        <p:grpSpPr>
          <a:xfrm>
            <a:off x="719115" y="2852867"/>
            <a:ext cx="2622876" cy="1333540"/>
            <a:chOff x="238125" y="1038125"/>
            <a:chExt cx="7146800" cy="3633625"/>
          </a:xfrm>
        </p:grpSpPr>
        <p:sp>
          <p:nvSpPr>
            <p:cNvPr id="3368" name="Google Shape;3368;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65"/>
          <p:cNvGrpSpPr/>
          <p:nvPr/>
        </p:nvGrpSpPr>
        <p:grpSpPr>
          <a:xfrm>
            <a:off x="5834043" y="994977"/>
            <a:ext cx="2590840" cy="1380235"/>
            <a:chOff x="233350" y="949250"/>
            <a:chExt cx="7137300" cy="3802300"/>
          </a:xfrm>
        </p:grpSpPr>
        <p:sp>
          <p:nvSpPr>
            <p:cNvPr id="4941" name="Google Shape;4941;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65"/>
          <p:cNvGrpSpPr/>
          <p:nvPr/>
        </p:nvGrpSpPr>
        <p:grpSpPr>
          <a:xfrm>
            <a:off x="7648472" y="3039750"/>
            <a:ext cx="104231" cy="320340"/>
            <a:chOff x="7564426" y="3224343"/>
            <a:chExt cx="119985" cy="368801"/>
          </a:xfrm>
        </p:grpSpPr>
        <p:sp>
          <p:nvSpPr>
            <p:cNvPr id="4993" name="Google Shape;4993;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65"/>
          <p:cNvGrpSpPr/>
          <p:nvPr/>
        </p:nvGrpSpPr>
        <p:grpSpPr>
          <a:xfrm>
            <a:off x="7347961" y="3033852"/>
            <a:ext cx="189489" cy="332132"/>
            <a:chOff x="8370831" y="3202002"/>
            <a:chExt cx="218129" cy="382376"/>
          </a:xfrm>
        </p:grpSpPr>
        <p:sp>
          <p:nvSpPr>
            <p:cNvPr id="4996" name="Google Shape;4996;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65"/>
          <p:cNvGrpSpPr/>
          <p:nvPr/>
        </p:nvGrpSpPr>
        <p:grpSpPr>
          <a:xfrm>
            <a:off x="8071350" y="3444984"/>
            <a:ext cx="309429" cy="267000"/>
            <a:chOff x="6742064" y="3750480"/>
            <a:chExt cx="399315" cy="344560"/>
          </a:xfrm>
        </p:grpSpPr>
        <p:sp>
          <p:nvSpPr>
            <p:cNvPr id="4999" name="Google Shape;4999;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65"/>
          <p:cNvGrpSpPr/>
          <p:nvPr/>
        </p:nvGrpSpPr>
        <p:grpSpPr>
          <a:xfrm>
            <a:off x="7610369" y="3796031"/>
            <a:ext cx="180437" cy="281608"/>
            <a:chOff x="7248525" y="3739696"/>
            <a:chExt cx="230531" cy="359790"/>
          </a:xfrm>
        </p:grpSpPr>
        <p:sp>
          <p:nvSpPr>
            <p:cNvPr id="5002" name="Google Shape;5002;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65"/>
          <p:cNvGrpSpPr/>
          <p:nvPr/>
        </p:nvGrpSpPr>
        <p:grpSpPr>
          <a:xfrm>
            <a:off x="7856288" y="3439255"/>
            <a:ext cx="162896" cy="278710"/>
            <a:chOff x="7601242" y="3729267"/>
            <a:chExt cx="222566" cy="380803"/>
          </a:xfrm>
        </p:grpSpPr>
        <p:sp>
          <p:nvSpPr>
            <p:cNvPr id="5005" name="Google Shape;5005;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7" name="Google Shape;5007;p6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8" name="Google Shape;5008;p65"/>
          <p:cNvGrpSpPr/>
          <p:nvPr/>
        </p:nvGrpSpPr>
        <p:grpSpPr>
          <a:xfrm>
            <a:off x="7345934" y="3440396"/>
            <a:ext cx="193543" cy="275990"/>
            <a:chOff x="8304647" y="3738687"/>
            <a:chExt cx="225076" cy="320956"/>
          </a:xfrm>
        </p:grpSpPr>
        <p:sp>
          <p:nvSpPr>
            <p:cNvPr id="5009" name="Google Shape;5009;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5"/>
          <p:cNvGrpSpPr/>
          <p:nvPr/>
        </p:nvGrpSpPr>
        <p:grpSpPr>
          <a:xfrm>
            <a:off x="7618426" y="3440396"/>
            <a:ext cx="178492" cy="275990"/>
            <a:chOff x="8615101" y="3738687"/>
            <a:chExt cx="207573" cy="320956"/>
          </a:xfrm>
        </p:grpSpPr>
        <p:sp>
          <p:nvSpPr>
            <p:cNvPr id="5013" name="Google Shape;5013;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6" name="Google Shape;5016;p6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7" name="Google Shape;5017;p65"/>
          <p:cNvGrpSpPr/>
          <p:nvPr/>
        </p:nvGrpSpPr>
        <p:grpSpPr>
          <a:xfrm>
            <a:off x="6013131" y="3561884"/>
            <a:ext cx="557670" cy="511283"/>
            <a:chOff x="6015419" y="3716859"/>
            <a:chExt cx="557671" cy="511283"/>
          </a:xfrm>
        </p:grpSpPr>
        <p:sp>
          <p:nvSpPr>
            <p:cNvPr id="5018" name="Google Shape;5018;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9" name="Google Shape;5019;p65"/>
            <p:cNvGrpSpPr/>
            <p:nvPr/>
          </p:nvGrpSpPr>
          <p:grpSpPr>
            <a:xfrm>
              <a:off x="6036094" y="3716980"/>
              <a:ext cx="529860" cy="510468"/>
              <a:chOff x="6036094" y="3716980"/>
              <a:chExt cx="529860" cy="510468"/>
            </a:xfrm>
          </p:grpSpPr>
          <p:sp>
            <p:nvSpPr>
              <p:cNvPr id="5020" name="Google Shape;5020;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0" name="Google Shape;5030;p65"/>
          <p:cNvGrpSpPr/>
          <p:nvPr/>
        </p:nvGrpSpPr>
        <p:grpSpPr>
          <a:xfrm>
            <a:off x="6642016" y="2918653"/>
            <a:ext cx="576302" cy="511871"/>
            <a:chOff x="6644304" y="3073628"/>
            <a:chExt cx="576302" cy="511871"/>
          </a:xfrm>
        </p:grpSpPr>
        <p:sp>
          <p:nvSpPr>
            <p:cNvPr id="5031" name="Google Shape;5031;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2" name="Google Shape;5032;p65"/>
            <p:cNvGrpSpPr/>
            <p:nvPr/>
          </p:nvGrpSpPr>
          <p:grpSpPr>
            <a:xfrm>
              <a:off x="6712169" y="3085440"/>
              <a:ext cx="481622" cy="494913"/>
              <a:chOff x="6712169" y="3085440"/>
              <a:chExt cx="481622" cy="494913"/>
            </a:xfrm>
          </p:grpSpPr>
          <p:sp>
            <p:nvSpPr>
              <p:cNvPr id="5033" name="Google Shape;5033;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8" name="Google Shape;5038;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1" name="Google Shape;5041;p6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2" name="Google Shape;5042;p65"/>
          <p:cNvGrpSpPr/>
          <p:nvPr/>
        </p:nvGrpSpPr>
        <p:grpSpPr>
          <a:xfrm>
            <a:off x="6649867" y="3561648"/>
            <a:ext cx="560631" cy="511352"/>
            <a:chOff x="6652154" y="3716623"/>
            <a:chExt cx="560631" cy="511352"/>
          </a:xfrm>
        </p:grpSpPr>
        <p:sp>
          <p:nvSpPr>
            <p:cNvPr id="5043" name="Google Shape;5043;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4" name="Google Shape;5044;p65"/>
            <p:cNvGrpSpPr/>
            <p:nvPr/>
          </p:nvGrpSpPr>
          <p:grpSpPr>
            <a:xfrm>
              <a:off x="6669657" y="3716715"/>
              <a:ext cx="466779" cy="464290"/>
              <a:chOff x="6669657" y="3716715"/>
              <a:chExt cx="466779" cy="464290"/>
            </a:xfrm>
          </p:grpSpPr>
          <p:sp>
            <p:nvSpPr>
              <p:cNvPr id="5045" name="Google Shape;5045;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8" name="Google Shape;5058;p65"/>
          <p:cNvGrpSpPr/>
          <p:nvPr/>
        </p:nvGrpSpPr>
        <p:grpSpPr>
          <a:xfrm>
            <a:off x="7843958" y="3843056"/>
            <a:ext cx="187557" cy="187557"/>
            <a:chOff x="8565775" y="671075"/>
            <a:chExt cx="441000" cy="441000"/>
          </a:xfrm>
        </p:grpSpPr>
        <p:sp>
          <p:nvSpPr>
            <p:cNvPr id="5059" name="Google Shape;5059;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1" name="Google Shape;5061;p6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3" name="Google Shape;5063;p65"/>
          <p:cNvGrpSpPr/>
          <p:nvPr/>
        </p:nvGrpSpPr>
        <p:grpSpPr>
          <a:xfrm>
            <a:off x="5997813" y="2921275"/>
            <a:ext cx="587871" cy="512373"/>
            <a:chOff x="6000100" y="3076250"/>
            <a:chExt cx="587871" cy="512373"/>
          </a:xfrm>
        </p:grpSpPr>
        <p:sp>
          <p:nvSpPr>
            <p:cNvPr id="5064" name="Google Shape;5064;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65"/>
            <p:cNvGrpSpPr/>
            <p:nvPr/>
          </p:nvGrpSpPr>
          <p:grpSpPr>
            <a:xfrm>
              <a:off x="6031360" y="3076713"/>
              <a:ext cx="539107" cy="480965"/>
              <a:chOff x="6031360" y="3076713"/>
              <a:chExt cx="539107" cy="480965"/>
            </a:xfrm>
          </p:grpSpPr>
          <p:sp>
            <p:nvSpPr>
              <p:cNvPr id="5066" name="Google Shape;5066;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3" name="Google Shape;5073;p65"/>
          <p:cNvGrpSpPr/>
          <p:nvPr/>
        </p:nvGrpSpPr>
        <p:grpSpPr>
          <a:xfrm>
            <a:off x="3574273" y="2854307"/>
            <a:ext cx="2241344" cy="1330656"/>
            <a:chOff x="3597785" y="3065882"/>
            <a:chExt cx="2241344" cy="1330656"/>
          </a:xfrm>
        </p:grpSpPr>
        <p:grpSp>
          <p:nvGrpSpPr>
            <p:cNvPr id="5074" name="Google Shape;5074;p65"/>
            <p:cNvGrpSpPr/>
            <p:nvPr/>
          </p:nvGrpSpPr>
          <p:grpSpPr>
            <a:xfrm>
              <a:off x="5296908" y="3937355"/>
              <a:ext cx="143198" cy="32380"/>
              <a:chOff x="5296908" y="3937355"/>
              <a:chExt cx="143198" cy="32380"/>
            </a:xfrm>
          </p:grpSpPr>
          <p:sp>
            <p:nvSpPr>
              <p:cNvPr id="5075" name="Google Shape;5075;p6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6" name="Google Shape;5076;p65"/>
              <p:cNvGrpSpPr/>
              <p:nvPr/>
            </p:nvGrpSpPr>
            <p:grpSpPr>
              <a:xfrm>
                <a:off x="5402331" y="3937355"/>
                <a:ext cx="37776" cy="32380"/>
                <a:chOff x="5402331" y="3937355"/>
                <a:chExt cx="37776" cy="32380"/>
              </a:xfrm>
            </p:grpSpPr>
            <p:sp>
              <p:nvSpPr>
                <p:cNvPr id="5077" name="Google Shape;5077;p6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65"/>
              <p:cNvGrpSpPr/>
              <p:nvPr/>
            </p:nvGrpSpPr>
            <p:grpSpPr>
              <a:xfrm>
                <a:off x="5296908" y="3937355"/>
                <a:ext cx="37783" cy="32380"/>
                <a:chOff x="5296908" y="3937355"/>
                <a:chExt cx="37783" cy="32380"/>
              </a:xfrm>
            </p:grpSpPr>
            <p:sp>
              <p:nvSpPr>
                <p:cNvPr id="5080" name="Google Shape;5080;p6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65"/>
            <p:cNvGrpSpPr/>
            <p:nvPr/>
          </p:nvGrpSpPr>
          <p:grpSpPr>
            <a:xfrm>
              <a:off x="4724163" y="3119631"/>
              <a:ext cx="120838" cy="84218"/>
              <a:chOff x="4724163" y="3119631"/>
              <a:chExt cx="120838" cy="84218"/>
            </a:xfrm>
          </p:grpSpPr>
          <p:grpSp>
            <p:nvGrpSpPr>
              <p:cNvPr id="5083" name="Google Shape;5083;p65"/>
              <p:cNvGrpSpPr/>
              <p:nvPr/>
            </p:nvGrpSpPr>
            <p:grpSpPr>
              <a:xfrm>
                <a:off x="4746712" y="3132773"/>
                <a:ext cx="86869" cy="56424"/>
                <a:chOff x="4746712" y="3132773"/>
                <a:chExt cx="86869" cy="56424"/>
              </a:xfrm>
            </p:grpSpPr>
            <p:sp>
              <p:nvSpPr>
                <p:cNvPr id="5084" name="Google Shape;5084;p6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65"/>
              <p:cNvGrpSpPr/>
              <p:nvPr/>
            </p:nvGrpSpPr>
            <p:grpSpPr>
              <a:xfrm>
                <a:off x="4773634" y="3143336"/>
                <a:ext cx="37776" cy="32451"/>
                <a:chOff x="4773634" y="3143336"/>
                <a:chExt cx="37776" cy="32451"/>
              </a:xfrm>
            </p:grpSpPr>
            <p:sp>
              <p:nvSpPr>
                <p:cNvPr id="5087" name="Google Shape;5087;p6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65"/>
              <p:cNvGrpSpPr/>
              <p:nvPr/>
            </p:nvGrpSpPr>
            <p:grpSpPr>
              <a:xfrm>
                <a:off x="4724163" y="3131248"/>
                <a:ext cx="37776" cy="32459"/>
                <a:chOff x="4724163" y="3131248"/>
                <a:chExt cx="37776" cy="32459"/>
              </a:xfrm>
            </p:grpSpPr>
            <p:sp>
              <p:nvSpPr>
                <p:cNvPr id="5090" name="Google Shape;5090;p6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65"/>
              <p:cNvGrpSpPr/>
              <p:nvPr/>
            </p:nvGrpSpPr>
            <p:grpSpPr>
              <a:xfrm>
                <a:off x="4755081" y="3176054"/>
                <a:ext cx="32357" cy="27795"/>
                <a:chOff x="4755081" y="3176054"/>
                <a:chExt cx="32357" cy="27795"/>
              </a:xfrm>
            </p:grpSpPr>
            <p:sp>
              <p:nvSpPr>
                <p:cNvPr id="5093" name="Google Shape;5093;p6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5"/>
              <p:cNvGrpSpPr/>
              <p:nvPr/>
            </p:nvGrpSpPr>
            <p:grpSpPr>
              <a:xfrm>
                <a:off x="4812550" y="3119631"/>
                <a:ext cx="32451" cy="27803"/>
                <a:chOff x="4812550" y="3119631"/>
                <a:chExt cx="32451" cy="27803"/>
              </a:xfrm>
            </p:grpSpPr>
            <p:sp>
              <p:nvSpPr>
                <p:cNvPr id="5096" name="Google Shape;5096;p6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8" name="Google Shape;5098;p65"/>
            <p:cNvGrpSpPr/>
            <p:nvPr/>
          </p:nvGrpSpPr>
          <p:grpSpPr>
            <a:xfrm>
              <a:off x="5382826" y="4027197"/>
              <a:ext cx="268967" cy="250422"/>
              <a:chOff x="5382826" y="4027197"/>
              <a:chExt cx="268967" cy="250422"/>
            </a:xfrm>
          </p:grpSpPr>
          <p:grpSp>
            <p:nvGrpSpPr>
              <p:cNvPr id="5099" name="Google Shape;5099;p65"/>
              <p:cNvGrpSpPr/>
              <p:nvPr/>
            </p:nvGrpSpPr>
            <p:grpSpPr>
              <a:xfrm>
                <a:off x="5405280" y="4042510"/>
                <a:ext cx="237570" cy="218647"/>
                <a:chOff x="5405280" y="4042510"/>
                <a:chExt cx="237570" cy="218647"/>
              </a:xfrm>
            </p:grpSpPr>
            <p:sp>
              <p:nvSpPr>
                <p:cNvPr id="5100" name="Google Shape;5100;p6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5"/>
              <p:cNvGrpSpPr/>
              <p:nvPr/>
            </p:nvGrpSpPr>
            <p:grpSpPr>
              <a:xfrm>
                <a:off x="5382826" y="4125549"/>
                <a:ext cx="37776" cy="32380"/>
                <a:chOff x="5382826" y="4125549"/>
                <a:chExt cx="37776" cy="32380"/>
              </a:xfrm>
            </p:grpSpPr>
            <p:sp>
              <p:nvSpPr>
                <p:cNvPr id="5107" name="Google Shape;5107;p6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5"/>
              <p:cNvGrpSpPr/>
              <p:nvPr/>
            </p:nvGrpSpPr>
            <p:grpSpPr>
              <a:xfrm>
                <a:off x="5475680" y="4195587"/>
                <a:ext cx="37783" cy="32364"/>
                <a:chOff x="5475680" y="4195587"/>
                <a:chExt cx="37783" cy="32364"/>
              </a:xfrm>
            </p:grpSpPr>
            <p:sp>
              <p:nvSpPr>
                <p:cNvPr id="5110" name="Google Shape;5110;p6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5"/>
              <p:cNvGrpSpPr/>
              <p:nvPr/>
            </p:nvGrpSpPr>
            <p:grpSpPr>
              <a:xfrm>
                <a:off x="5532575" y="4027197"/>
                <a:ext cx="33308" cy="32262"/>
                <a:chOff x="5532575" y="4027197"/>
                <a:chExt cx="33308" cy="32262"/>
              </a:xfrm>
            </p:grpSpPr>
            <p:sp>
              <p:nvSpPr>
                <p:cNvPr id="5113" name="Google Shape;5113;p6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5"/>
              <p:cNvGrpSpPr/>
              <p:nvPr/>
            </p:nvGrpSpPr>
            <p:grpSpPr>
              <a:xfrm>
                <a:off x="5590706" y="4245348"/>
                <a:ext cx="33497" cy="32270"/>
                <a:chOff x="5590706" y="4245348"/>
                <a:chExt cx="33497" cy="32270"/>
              </a:xfrm>
            </p:grpSpPr>
            <p:sp>
              <p:nvSpPr>
                <p:cNvPr id="5116" name="Google Shape;5116;p6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5"/>
              <p:cNvGrpSpPr/>
              <p:nvPr/>
            </p:nvGrpSpPr>
            <p:grpSpPr>
              <a:xfrm>
                <a:off x="5618681" y="4109677"/>
                <a:ext cx="33112" cy="32357"/>
                <a:chOff x="5618681" y="4109677"/>
                <a:chExt cx="33112" cy="32357"/>
              </a:xfrm>
            </p:grpSpPr>
            <p:sp>
              <p:nvSpPr>
                <p:cNvPr id="5119" name="Google Shape;5119;p6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5"/>
              <p:cNvGrpSpPr/>
              <p:nvPr/>
            </p:nvGrpSpPr>
            <p:grpSpPr>
              <a:xfrm>
                <a:off x="5479298" y="4128262"/>
                <a:ext cx="31405" cy="26906"/>
                <a:chOff x="5479298" y="4128262"/>
                <a:chExt cx="31405" cy="26906"/>
              </a:xfrm>
            </p:grpSpPr>
            <p:sp>
              <p:nvSpPr>
                <p:cNvPr id="5122" name="Google Shape;5122;p6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5"/>
              <p:cNvGrpSpPr/>
              <p:nvPr/>
            </p:nvGrpSpPr>
            <p:grpSpPr>
              <a:xfrm>
                <a:off x="5582903" y="4180116"/>
                <a:ext cx="31499" cy="26898"/>
                <a:chOff x="5582903" y="4180116"/>
                <a:chExt cx="31499" cy="26898"/>
              </a:xfrm>
            </p:grpSpPr>
            <p:sp>
              <p:nvSpPr>
                <p:cNvPr id="5125" name="Google Shape;5125;p6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7" name="Google Shape;5127;p65"/>
            <p:cNvGrpSpPr/>
            <p:nvPr/>
          </p:nvGrpSpPr>
          <p:grpSpPr>
            <a:xfrm>
              <a:off x="3977681" y="3230323"/>
              <a:ext cx="94584" cy="84085"/>
              <a:chOff x="3977681" y="3230323"/>
              <a:chExt cx="94584" cy="84085"/>
            </a:xfrm>
          </p:grpSpPr>
          <p:grpSp>
            <p:nvGrpSpPr>
              <p:cNvPr id="5128" name="Google Shape;5128;p65"/>
              <p:cNvGrpSpPr/>
              <p:nvPr/>
            </p:nvGrpSpPr>
            <p:grpSpPr>
              <a:xfrm>
                <a:off x="4000135" y="3243041"/>
                <a:ext cx="59570" cy="57186"/>
                <a:chOff x="4000135" y="3243041"/>
                <a:chExt cx="59570" cy="57186"/>
              </a:xfrm>
            </p:grpSpPr>
            <p:sp>
              <p:nvSpPr>
                <p:cNvPr id="5129" name="Google Shape;5129;p6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5"/>
              <p:cNvGrpSpPr/>
              <p:nvPr/>
            </p:nvGrpSpPr>
            <p:grpSpPr>
              <a:xfrm>
                <a:off x="3977681" y="3245872"/>
                <a:ext cx="37783" cy="32380"/>
                <a:chOff x="3977681" y="3245872"/>
                <a:chExt cx="37783" cy="32380"/>
              </a:xfrm>
            </p:grpSpPr>
            <p:sp>
              <p:nvSpPr>
                <p:cNvPr id="5133" name="Google Shape;5133;p6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5"/>
              <p:cNvGrpSpPr/>
              <p:nvPr/>
            </p:nvGrpSpPr>
            <p:grpSpPr>
              <a:xfrm>
                <a:off x="4040860" y="3262672"/>
                <a:ext cx="31405" cy="27001"/>
                <a:chOff x="4040860" y="3262672"/>
                <a:chExt cx="31405" cy="27001"/>
              </a:xfrm>
            </p:grpSpPr>
            <p:sp>
              <p:nvSpPr>
                <p:cNvPr id="5136" name="Google Shape;5136;p6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5"/>
              <p:cNvGrpSpPr/>
              <p:nvPr/>
            </p:nvGrpSpPr>
            <p:grpSpPr>
              <a:xfrm>
                <a:off x="4021072" y="3230323"/>
                <a:ext cx="31397" cy="26906"/>
                <a:chOff x="4021072" y="3230323"/>
                <a:chExt cx="31397" cy="26906"/>
              </a:xfrm>
            </p:grpSpPr>
            <p:sp>
              <p:nvSpPr>
                <p:cNvPr id="5139" name="Google Shape;5139;p6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5"/>
              <p:cNvGrpSpPr/>
              <p:nvPr/>
            </p:nvGrpSpPr>
            <p:grpSpPr>
              <a:xfrm>
                <a:off x="4001472" y="3287462"/>
                <a:ext cx="31499" cy="26945"/>
                <a:chOff x="4001472" y="3287462"/>
                <a:chExt cx="31499" cy="26945"/>
              </a:xfrm>
            </p:grpSpPr>
            <p:sp>
              <p:nvSpPr>
                <p:cNvPr id="5142" name="Google Shape;5142;p6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4" name="Google Shape;5144;p65"/>
            <p:cNvGrpSpPr/>
            <p:nvPr/>
          </p:nvGrpSpPr>
          <p:grpSpPr>
            <a:xfrm>
              <a:off x="4084715" y="3258865"/>
              <a:ext cx="184961" cy="137268"/>
              <a:chOff x="4084715" y="3258865"/>
              <a:chExt cx="184961" cy="137268"/>
            </a:xfrm>
          </p:grpSpPr>
          <p:grpSp>
            <p:nvGrpSpPr>
              <p:cNvPr id="5145" name="Google Shape;5145;p65"/>
              <p:cNvGrpSpPr/>
              <p:nvPr/>
            </p:nvGrpSpPr>
            <p:grpSpPr>
              <a:xfrm>
                <a:off x="4107453" y="3271583"/>
                <a:ext cx="153470" cy="110275"/>
                <a:chOff x="4107453" y="3271583"/>
                <a:chExt cx="153470" cy="110275"/>
              </a:xfrm>
            </p:grpSpPr>
            <p:sp>
              <p:nvSpPr>
                <p:cNvPr id="5146" name="Google Shape;5146;p6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5"/>
              <p:cNvGrpSpPr/>
              <p:nvPr/>
            </p:nvGrpSpPr>
            <p:grpSpPr>
              <a:xfrm>
                <a:off x="4136947" y="3258865"/>
                <a:ext cx="31499" cy="27001"/>
                <a:chOff x="4136947" y="3258865"/>
                <a:chExt cx="31499" cy="27001"/>
              </a:xfrm>
            </p:grpSpPr>
            <p:sp>
              <p:nvSpPr>
                <p:cNvPr id="5151" name="Google Shape;5151;p6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5"/>
              <p:cNvGrpSpPr/>
              <p:nvPr/>
            </p:nvGrpSpPr>
            <p:grpSpPr>
              <a:xfrm>
                <a:off x="4084715" y="3266478"/>
                <a:ext cx="31468" cy="26898"/>
                <a:chOff x="4084715" y="3266478"/>
                <a:chExt cx="31468" cy="26898"/>
              </a:xfrm>
            </p:grpSpPr>
            <p:sp>
              <p:nvSpPr>
                <p:cNvPr id="5154" name="Google Shape;5154;p6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5"/>
              <p:cNvGrpSpPr/>
              <p:nvPr/>
            </p:nvGrpSpPr>
            <p:grpSpPr>
              <a:xfrm>
                <a:off x="4159213" y="3279849"/>
                <a:ext cx="31405" cy="26945"/>
                <a:chOff x="4159213" y="3279849"/>
                <a:chExt cx="31405" cy="26945"/>
              </a:xfrm>
            </p:grpSpPr>
            <p:sp>
              <p:nvSpPr>
                <p:cNvPr id="5157" name="Google Shape;5157;p6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5"/>
              <p:cNvGrpSpPr/>
              <p:nvPr/>
            </p:nvGrpSpPr>
            <p:grpSpPr>
              <a:xfrm>
                <a:off x="4201550" y="3266502"/>
                <a:ext cx="31405" cy="26883"/>
                <a:chOff x="4201550" y="3266502"/>
                <a:chExt cx="31405" cy="26883"/>
              </a:xfrm>
            </p:grpSpPr>
            <p:sp>
              <p:nvSpPr>
                <p:cNvPr id="5160" name="Google Shape;5160;p6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5"/>
              <p:cNvGrpSpPr/>
              <p:nvPr/>
            </p:nvGrpSpPr>
            <p:grpSpPr>
              <a:xfrm>
                <a:off x="4201550" y="3338278"/>
                <a:ext cx="31405" cy="26930"/>
                <a:chOff x="4201550" y="3338278"/>
                <a:chExt cx="31405" cy="26930"/>
              </a:xfrm>
            </p:grpSpPr>
            <p:sp>
              <p:nvSpPr>
                <p:cNvPr id="5163" name="Google Shape;5163;p6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5"/>
              <p:cNvGrpSpPr/>
              <p:nvPr/>
            </p:nvGrpSpPr>
            <p:grpSpPr>
              <a:xfrm>
                <a:off x="4238272" y="3369132"/>
                <a:ext cx="31405" cy="27001"/>
                <a:chOff x="4238272" y="3369132"/>
                <a:chExt cx="31405" cy="27001"/>
              </a:xfrm>
            </p:grpSpPr>
            <p:sp>
              <p:nvSpPr>
                <p:cNvPr id="5166" name="Google Shape;5166;p6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8" name="Google Shape;5168;p65"/>
            <p:cNvGrpSpPr/>
            <p:nvPr/>
          </p:nvGrpSpPr>
          <p:grpSpPr>
            <a:xfrm>
              <a:off x="4068639" y="3200169"/>
              <a:ext cx="77643" cy="37272"/>
              <a:chOff x="4068639" y="3200169"/>
              <a:chExt cx="77643" cy="37272"/>
            </a:xfrm>
          </p:grpSpPr>
          <p:sp>
            <p:nvSpPr>
              <p:cNvPr id="5169" name="Google Shape;5169;p6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0" name="Google Shape;5170;p65"/>
              <p:cNvGrpSpPr/>
              <p:nvPr/>
            </p:nvGrpSpPr>
            <p:grpSpPr>
              <a:xfrm>
                <a:off x="4114878" y="3200169"/>
                <a:ext cx="31405" cy="26993"/>
                <a:chOff x="4114878" y="3200169"/>
                <a:chExt cx="31405" cy="26993"/>
              </a:xfrm>
            </p:grpSpPr>
            <p:sp>
              <p:nvSpPr>
                <p:cNvPr id="5171" name="Google Shape;5171;p6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5"/>
              <p:cNvGrpSpPr/>
              <p:nvPr/>
            </p:nvGrpSpPr>
            <p:grpSpPr>
              <a:xfrm>
                <a:off x="4068639" y="3210535"/>
                <a:ext cx="31499" cy="26906"/>
                <a:chOff x="4068639" y="3210535"/>
                <a:chExt cx="31499" cy="26906"/>
              </a:xfrm>
            </p:grpSpPr>
            <p:sp>
              <p:nvSpPr>
                <p:cNvPr id="5174" name="Google Shape;5174;p6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6" name="Google Shape;5176;p65"/>
            <p:cNvGrpSpPr/>
            <p:nvPr/>
          </p:nvGrpSpPr>
          <p:grpSpPr>
            <a:xfrm>
              <a:off x="3869702" y="3066935"/>
              <a:ext cx="382664" cy="190294"/>
              <a:chOff x="3869702" y="3066935"/>
              <a:chExt cx="382664" cy="190294"/>
            </a:xfrm>
          </p:grpSpPr>
          <p:grpSp>
            <p:nvGrpSpPr>
              <p:cNvPr id="5177" name="Google Shape;5177;p65"/>
              <p:cNvGrpSpPr/>
              <p:nvPr/>
            </p:nvGrpSpPr>
            <p:grpSpPr>
              <a:xfrm>
                <a:off x="3888633" y="3082351"/>
                <a:ext cx="351172" cy="160698"/>
                <a:chOff x="3888633" y="3082351"/>
                <a:chExt cx="351172" cy="160698"/>
              </a:xfrm>
            </p:grpSpPr>
            <p:sp>
              <p:nvSpPr>
                <p:cNvPr id="5178" name="Google Shape;5178;p6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65"/>
              <p:cNvGrpSpPr/>
              <p:nvPr/>
            </p:nvGrpSpPr>
            <p:grpSpPr>
              <a:xfrm>
                <a:off x="4143703" y="3066935"/>
                <a:ext cx="37783" cy="32357"/>
                <a:chOff x="4143703" y="3066935"/>
                <a:chExt cx="37783" cy="32357"/>
              </a:xfrm>
            </p:grpSpPr>
            <p:sp>
              <p:nvSpPr>
                <p:cNvPr id="5185" name="Google Shape;5185;p6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65"/>
              <p:cNvGrpSpPr/>
              <p:nvPr/>
            </p:nvGrpSpPr>
            <p:grpSpPr>
              <a:xfrm>
                <a:off x="4044565" y="3103563"/>
                <a:ext cx="37783" cy="32451"/>
                <a:chOff x="4044565" y="3103563"/>
                <a:chExt cx="37783" cy="32451"/>
              </a:xfrm>
            </p:grpSpPr>
            <p:sp>
              <p:nvSpPr>
                <p:cNvPr id="5188" name="Google Shape;5188;p6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65"/>
              <p:cNvGrpSpPr/>
              <p:nvPr/>
            </p:nvGrpSpPr>
            <p:grpSpPr>
              <a:xfrm>
                <a:off x="4017454" y="3188237"/>
                <a:ext cx="37776" cy="32357"/>
                <a:chOff x="4017454" y="3188237"/>
                <a:chExt cx="37776" cy="32357"/>
              </a:xfrm>
            </p:grpSpPr>
            <p:sp>
              <p:nvSpPr>
                <p:cNvPr id="5191" name="Google Shape;5191;p6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65"/>
              <p:cNvGrpSpPr/>
              <p:nvPr/>
            </p:nvGrpSpPr>
            <p:grpSpPr>
              <a:xfrm>
                <a:off x="3921548" y="3157509"/>
                <a:ext cx="37783" cy="32357"/>
                <a:chOff x="3921548" y="3157509"/>
                <a:chExt cx="37783" cy="32357"/>
              </a:xfrm>
            </p:grpSpPr>
            <p:sp>
              <p:nvSpPr>
                <p:cNvPr id="5194" name="Google Shape;5194;p6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5"/>
              <p:cNvGrpSpPr/>
              <p:nvPr/>
            </p:nvGrpSpPr>
            <p:grpSpPr>
              <a:xfrm>
                <a:off x="3939056" y="3211620"/>
                <a:ext cx="37783" cy="32380"/>
                <a:chOff x="3939056" y="3211620"/>
                <a:chExt cx="37783" cy="32380"/>
              </a:xfrm>
            </p:grpSpPr>
            <p:sp>
              <p:nvSpPr>
                <p:cNvPr id="5197" name="Google Shape;5197;p6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65"/>
              <p:cNvGrpSpPr/>
              <p:nvPr/>
            </p:nvGrpSpPr>
            <p:grpSpPr>
              <a:xfrm>
                <a:off x="4176240" y="3136965"/>
                <a:ext cx="31405" cy="26930"/>
                <a:chOff x="4176240" y="3136965"/>
                <a:chExt cx="31405" cy="26930"/>
              </a:xfrm>
            </p:grpSpPr>
            <p:sp>
              <p:nvSpPr>
                <p:cNvPr id="5200" name="Google Shape;5200;p6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65"/>
              <p:cNvGrpSpPr/>
              <p:nvPr/>
            </p:nvGrpSpPr>
            <p:grpSpPr>
              <a:xfrm>
                <a:off x="4133148" y="3152593"/>
                <a:ext cx="31499" cy="27001"/>
                <a:chOff x="4133148" y="3152593"/>
                <a:chExt cx="31499" cy="27001"/>
              </a:xfrm>
            </p:grpSpPr>
            <p:sp>
              <p:nvSpPr>
                <p:cNvPr id="5203" name="Google Shape;5203;p6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65"/>
              <p:cNvGrpSpPr/>
              <p:nvPr/>
            </p:nvGrpSpPr>
            <p:grpSpPr>
              <a:xfrm>
                <a:off x="4220866" y="3073534"/>
                <a:ext cx="31499" cy="26898"/>
                <a:chOff x="4220866" y="3073534"/>
                <a:chExt cx="31499" cy="26898"/>
              </a:xfrm>
            </p:grpSpPr>
            <p:sp>
              <p:nvSpPr>
                <p:cNvPr id="5206" name="Google Shape;5206;p6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5"/>
              <p:cNvGrpSpPr/>
              <p:nvPr/>
            </p:nvGrpSpPr>
            <p:grpSpPr>
              <a:xfrm>
                <a:off x="3869702" y="3230323"/>
                <a:ext cx="31499" cy="26906"/>
                <a:chOff x="3869702" y="3230323"/>
                <a:chExt cx="31499" cy="26906"/>
              </a:xfrm>
            </p:grpSpPr>
            <p:sp>
              <p:nvSpPr>
                <p:cNvPr id="5209" name="Google Shape;5209;p6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1" name="Google Shape;5211;p65"/>
            <p:cNvGrpSpPr/>
            <p:nvPr/>
          </p:nvGrpSpPr>
          <p:grpSpPr>
            <a:xfrm>
              <a:off x="4271383" y="3065882"/>
              <a:ext cx="304556" cy="341663"/>
              <a:chOff x="4271383" y="3065882"/>
              <a:chExt cx="304556" cy="341663"/>
            </a:xfrm>
          </p:grpSpPr>
          <p:grpSp>
            <p:nvGrpSpPr>
              <p:cNvPr id="5212" name="Google Shape;5212;p65"/>
              <p:cNvGrpSpPr/>
              <p:nvPr/>
            </p:nvGrpSpPr>
            <p:grpSpPr>
              <a:xfrm>
                <a:off x="4293838" y="3078639"/>
                <a:ext cx="269353" cy="311973"/>
                <a:chOff x="4293838" y="3078639"/>
                <a:chExt cx="269353" cy="311973"/>
              </a:xfrm>
            </p:grpSpPr>
            <p:sp>
              <p:nvSpPr>
                <p:cNvPr id="5213" name="Google Shape;5213;p6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65"/>
              <p:cNvGrpSpPr/>
              <p:nvPr/>
            </p:nvGrpSpPr>
            <p:grpSpPr>
              <a:xfrm>
                <a:off x="4538164" y="3342061"/>
                <a:ext cx="37776" cy="32380"/>
                <a:chOff x="4538164" y="3342061"/>
                <a:chExt cx="37776" cy="32380"/>
              </a:xfrm>
            </p:grpSpPr>
            <p:sp>
              <p:nvSpPr>
                <p:cNvPr id="5231" name="Google Shape;5231;p6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3" name="Google Shape;5233;p65"/>
              <p:cNvGrpSpPr/>
              <p:nvPr/>
            </p:nvGrpSpPr>
            <p:grpSpPr>
              <a:xfrm>
                <a:off x="4271383" y="3194742"/>
                <a:ext cx="37783" cy="32420"/>
                <a:chOff x="4271383" y="3194742"/>
                <a:chExt cx="37783" cy="32420"/>
              </a:xfrm>
            </p:grpSpPr>
            <p:sp>
              <p:nvSpPr>
                <p:cNvPr id="5234" name="Google Shape;5234;p6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65"/>
              <p:cNvGrpSpPr/>
              <p:nvPr/>
            </p:nvGrpSpPr>
            <p:grpSpPr>
              <a:xfrm>
                <a:off x="4284416" y="3084058"/>
                <a:ext cx="37783" cy="32357"/>
                <a:chOff x="4284416" y="3084058"/>
                <a:chExt cx="37783" cy="32357"/>
              </a:xfrm>
            </p:grpSpPr>
            <p:sp>
              <p:nvSpPr>
                <p:cNvPr id="5237" name="Google Shape;5237;p6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5"/>
              <p:cNvGrpSpPr/>
              <p:nvPr/>
            </p:nvGrpSpPr>
            <p:grpSpPr>
              <a:xfrm>
                <a:off x="4478697" y="3297561"/>
                <a:ext cx="37776" cy="32451"/>
                <a:chOff x="4478697" y="3297561"/>
                <a:chExt cx="37776" cy="32451"/>
              </a:xfrm>
            </p:grpSpPr>
            <p:sp>
              <p:nvSpPr>
                <p:cNvPr id="5240" name="Google Shape;5240;p6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5"/>
              <p:cNvGrpSpPr/>
              <p:nvPr/>
            </p:nvGrpSpPr>
            <p:grpSpPr>
              <a:xfrm>
                <a:off x="4411813" y="3331711"/>
                <a:ext cx="37776" cy="32451"/>
                <a:chOff x="4411813" y="3331711"/>
                <a:chExt cx="37776" cy="32451"/>
              </a:xfrm>
            </p:grpSpPr>
            <p:sp>
              <p:nvSpPr>
                <p:cNvPr id="5243" name="Google Shape;5243;p6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5"/>
              <p:cNvGrpSpPr/>
              <p:nvPr/>
            </p:nvGrpSpPr>
            <p:grpSpPr>
              <a:xfrm>
                <a:off x="4337984" y="3375188"/>
                <a:ext cx="37776" cy="32357"/>
                <a:chOff x="4337984" y="3375188"/>
                <a:chExt cx="37776" cy="32357"/>
              </a:xfrm>
            </p:grpSpPr>
            <p:sp>
              <p:nvSpPr>
                <p:cNvPr id="5246" name="Google Shape;5246;p6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65"/>
              <p:cNvGrpSpPr/>
              <p:nvPr/>
            </p:nvGrpSpPr>
            <p:grpSpPr>
              <a:xfrm>
                <a:off x="4494867" y="3090530"/>
                <a:ext cx="37878" cy="32451"/>
                <a:chOff x="4494867" y="3090530"/>
                <a:chExt cx="37878" cy="32451"/>
              </a:xfrm>
            </p:grpSpPr>
            <p:sp>
              <p:nvSpPr>
                <p:cNvPr id="5249" name="Google Shape;5249;p6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65"/>
              <p:cNvGrpSpPr/>
              <p:nvPr/>
            </p:nvGrpSpPr>
            <p:grpSpPr>
              <a:xfrm>
                <a:off x="4525124" y="3207774"/>
                <a:ext cx="37783" cy="32420"/>
                <a:chOff x="4525124" y="3207774"/>
                <a:chExt cx="37783" cy="32420"/>
              </a:xfrm>
            </p:grpSpPr>
            <p:sp>
              <p:nvSpPr>
                <p:cNvPr id="5252" name="Google Shape;5252;p6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65"/>
              <p:cNvGrpSpPr/>
              <p:nvPr/>
            </p:nvGrpSpPr>
            <p:grpSpPr>
              <a:xfrm>
                <a:off x="4440544" y="3176479"/>
                <a:ext cx="31499" cy="26898"/>
                <a:chOff x="4440544" y="3176479"/>
                <a:chExt cx="31499" cy="26898"/>
              </a:xfrm>
            </p:grpSpPr>
            <p:sp>
              <p:nvSpPr>
                <p:cNvPr id="5255" name="Google Shape;5255;p6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65"/>
              <p:cNvGrpSpPr/>
              <p:nvPr/>
            </p:nvGrpSpPr>
            <p:grpSpPr>
              <a:xfrm>
                <a:off x="4350545" y="3156400"/>
                <a:ext cx="31405" cy="27001"/>
                <a:chOff x="4350545" y="3156400"/>
                <a:chExt cx="31405" cy="27001"/>
              </a:xfrm>
            </p:grpSpPr>
            <p:sp>
              <p:nvSpPr>
                <p:cNvPr id="5258" name="Google Shape;5258;p6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65"/>
              <p:cNvGrpSpPr/>
              <p:nvPr/>
            </p:nvGrpSpPr>
            <p:grpSpPr>
              <a:xfrm>
                <a:off x="4376703" y="3255058"/>
                <a:ext cx="31405" cy="27001"/>
                <a:chOff x="4376703" y="3255058"/>
                <a:chExt cx="31405" cy="27001"/>
              </a:xfrm>
            </p:grpSpPr>
            <p:sp>
              <p:nvSpPr>
                <p:cNvPr id="5261" name="Google Shape;5261;p6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65"/>
              <p:cNvGrpSpPr/>
              <p:nvPr/>
            </p:nvGrpSpPr>
            <p:grpSpPr>
              <a:xfrm>
                <a:off x="4331322" y="3283656"/>
                <a:ext cx="31405" cy="26945"/>
                <a:chOff x="4331322" y="3283656"/>
                <a:chExt cx="31405" cy="26945"/>
              </a:xfrm>
            </p:grpSpPr>
            <p:sp>
              <p:nvSpPr>
                <p:cNvPr id="5264" name="Google Shape;5264;p6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5"/>
              <p:cNvGrpSpPr/>
              <p:nvPr/>
            </p:nvGrpSpPr>
            <p:grpSpPr>
              <a:xfrm>
                <a:off x="4380510" y="3065882"/>
                <a:ext cx="31405" cy="26938"/>
                <a:chOff x="4380510" y="3065882"/>
                <a:chExt cx="31405" cy="26938"/>
              </a:xfrm>
            </p:grpSpPr>
            <p:sp>
              <p:nvSpPr>
                <p:cNvPr id="5267" name="Google Shape;5267;p6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9" name="Google Shape;5269;p65"/>
            <p:cNvGrpSpPr/>
            <p:nvPr/>
          </p:nvGrpSpPr>
          <p:grpSpPr>
            <a:xfrm>
              <a:off x="4558998" y="3188237"/>
              <a:ext cx="1280131" cy="1052746"/>
              <a:chOff x="4558998" y="3188237"/>
              <a:chExt cx="1280131" cy="1052746"/>
            </a:xfrm>
          </p:grpSpPr>
          <p:sp>
            <p:nvSpPr>
              <p:cNvPr id="5270" name="Google Shape;5270;p6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1" name="Google Shape;5271;p65"/>
              <p:cNvGrpSpPr/>
              <p:nvPr/>
            </p:nvGrpSpPr>
            <p:grpSpPr>
              <a:xfrm>
                <a:off x="4579164" y="3203653"/>
                <a:ext cx="1244833" cy="1020397"/>
                <a:chOff x="4579164" y="3203653"/>
                <a:chExt cx="1244833" cy="1020397"/>
              </a:xfrm>
            </p:grpSpPr>
            <p:sp>
              <p:nvSpPr>
                <p:cNvPr id="5272" name="Google Shape;5272;p6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4" name="Google Shape;5274;p65"/>
                <p:cNvGrpSpPr/>
                <p:nvPr/>
              </p:nvGrpSpPr>
              <p:grpSpPr>
                <a:xfrm>
                  <a:off x="4579164" y="3203653"/>
                  <a:ext cx="1244833" cy="1020397"/>
                  <a:chOff x="4579164" y="3203653"/>
                  <a:chExt cx="1244833" cy="1020397"/>
                </a:xfrm>
              </p:grpSpPr>
              <p:sp>
                <p:nvSpPr>
                  <p:cNvPr id="5275" name="Google Shape;5275;p6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7" name="Google Shape;5277;p65"/>
                  <p:cNvGrpSpPr/>
                  <p:nvPr/>
                </p:nvGrpSpPr>
                <p:grpSpPr>
                  <a:xfrm>
                    <a:off x="4579164" y="3203653"/>
                    <a:ext cx="1244833" cy="1020397"/>
                    <a:chOff x="4579164" y="3203653"/>
                    <a:chExt cx="1244833" cy="1020397"/>
                  </a:xfrm>
                </p:grpSpPr>
                <p:sp>
                  <p:nvSpPr>
                    <p:cNvPr id="5278" name="Google Shape;5278;p6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6" name="Google Shape;5286;p65"/>
                    <p:cNvGrpSpPr/>
                    <p:nvPr/>
                  </p:nvGrpSpPr>
                  <p:grpSpPr>
                    <a:xfrm>
                      <a:off x="4579164" y="3203653"/>
                      <a:ext cx="1244833" cy="1020397"/>
                      <a:chOff x="4579164" y="3203653"/>
                      <a:chExt cx="1244833" cy="1020397"/>
                    </a:xfrm>
                  </p:grpSpPr>
                  <p:sp>
                    <p:nvSpPr>
                      <p:cNvPr id="5287" name="Google Shape;5287;p6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1" name="Google Shape;5301;p65"/>
                      <p:cNvGrpSpPr/>
                      <p:nvPr/>
                    </p:nvGrpSpPr>
                    <p:grpSpPr>
                      <a:xfrm>
                        <a:off x="4579164" y="3203653"/>
                        <a:ext cx="1244833" cy="1020397"/>
                        <a:chOff x="4579164" y="3203653"/>
                        <a:chExt cx="1244833" cy="1020397"/>
                      </a:xfrm>
                    </p:grpSpPr>
                    <p:sp>
                      <p:nvSpPr>
                        <p:cNvPr id="5302" name="Google Shape;5302;p6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65"/>
                        <p:cNvGrpSpPr/>
                        <p:nvPr/>
                      </p:nvGrpSpPr>
                      <p:grpSpPr>
                        <a:xfrm>
                          <a:off x="4579164" y="3203653"/>
                          <a:ext cx="1244833" cy="1020397"/>
                          <a:chOff x="4579164" y="3203653"/>
                          <a:chExt cx="1244833" cy="1020397"/>
                        </a:xfrm>
                      </p:grpSpPr>
                      <p:sp>
                        <p:nvSpPr>
                          <p:cNvPr id="5327" name="Google Shape;5327;p6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8" name="Google Shape;5328;p65"/>
                          <p:cNvGrpSpPr/>
                          <p:nvPr/>
                        </p:nvGrpSpPr>
                        <p:grpSpPr>
                          <a:xfrm>
                            <a:off x="4579164" y="3203653"/>
                            <a:ext cx="1244833" cy="1020397"/>
                            <a:chOff x="4579164" y="3203653"/>
                            <a:chExt cx="1244833" cy="1020397"/>
                          </a:xfrm>
                        </p:grpSpPr>
                        <p:sp>
                          <p:nvSpPr>
                            <p:cNvPr id="5329" name="Google Shape;5329;p6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65"/>
                            <p:cNvGrpSpPr/>
                            <p:nvPr/>
                          </p:nvGrpSpPr>
                          <p:grpSpPr>
                            <a:xfrm>
                              <a:off x="4579164" y="3203653"/>
                              <a:ext cx="1244833" cy="1020397"/>
                              <a:chOff x="4579164" y="3203653"/>
                              <a:chExt cx="1244833" cy="1020397"/>
                            </a:xfrm>
                          </p:grpSpPr>
                          <p:sp>
                            <p:nvSpPr>
                              <p:cNvPr id="5337" name="Google Shape;5337;p6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0" name="Google Shape;5350;p65"/>
                              <p:cNvGrpSpPr/>
                              <p:nvPr/>
                            </p:nvGrpSpPr>
                            <p:grpSpPr>
                              <a:xfrm>
                                <a:off x="4579164" y="3203653"/>
                                <a:ext cx="1244833" cy="1020397"/>
                                <a:chOff x="4579164" y="3203653"/>
                                <a:chExt cx="1244833" cy="1020397"/>
                              </a:xfrm>
                            </p:grpSpPr>
                            <p:sp>
                              <p:nvSpPr>
                                <p:cNvPr id="5351" name="Google Shape;5351;p6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65"/>
                                <p:cNvGrpSpPr/>
                                <p:nvPr/>
                              </p:nvGrpSpPr>
                              <p:grpSpPr>
                                <a:xfrm>
                                  <a:off x="4579164" y="3203653"/>
                                  <a:ext cx="1244833" cy="1020397"/>
                                  <a:chOff x="4579164" y="3203653"/>
                                  <a:chExt cx="1244833" cy="1020397"/>
                                </a:xfrm>
                              </p:grpSpPr>
                              <p:sp>
                                <p:nvSpPr>
                                  <p:cNvPr id="5359" name="Google Shape;5359;p6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4" name="Google Shape;5364;p65"/>
                                  <p:cNvGrpSpPr/>
                                  <p:nvPr/>
                                </p:nvGrpSpPr>
                                <p:grpSpPr>
                                  <a:xfrm>
                                    <a:off x="4579164" y="3203653"/>
                                    <a:ext cx="1244833" cy="1020397"/>
                                    <a:chOff x="4579164" y="3203653"/>
                                    <a:chExt cx="1244833" cy="1020397"/>
                                  </a:xfrm>
                                </p:grpSpPr>
                                <p:sp>
                                  <p:nvSpPr>
                                    <p:cNvPr id="5365" name="Google Shape;5365;p6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69" name="Google Shape;5369;p6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72" name="Google Shape;5372;p6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73" name="Google Shape;5373;p65"/>
              <p:cNvGrpSpPr/>
              <p:nvPr/>
            </p:nvGrpSpPr>
            <p:grpSpPr>
              <a:xfrm>
                <a:off x="4595437" y="3598775"/>
                <a:ext cx="37776" cy="32451"/>
                <a:chOff x="4595437" y="3598775"/>
                <a:chExt cx="37776" cy="32451"/>
              </a:xfrm>
            </p:grpSpPr>
            <p:sp>
              <p:nvSpPr>
                <p:cNvPr id="5374" name="Google Shape;5374;p6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65"/>
              <p:cNvGrpSpPr/>
              <p:nvPr/>
            </p:nvGrpSpPr>
            <p:grpSpPr>
              <a:xfrm>
                <a:off x="4641864" y="3524443"/>
                <a:ext cx="37776" cy="32380"/>
                <a:chOff x="4641864" y="3524443"/>
                <a:chExt cx="37776" cy="32380"/>
              </a:xfrm>
            </p:grpSpPr>
            <p:sp>
              <p:nvSpPr>
                <p:cNvPr id="5377" name="Google Shape;5377;p6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65"/>
              <p:cNvGrpSpPr/>
              <p:nvPr/>
            </p:nvGrpSpPr>
            <p:grpSpPr>
              <a:xfrm>
                <a:off x="4648431" y="3893901"/>
                <a:ext cx="37776" cy="32357"/>
                <a:chOff x="4648431" y="3893901"/>
                <a:chExt cx="37776" cy="32357"/>
              </a:xfrm>
            </p:grpSpPr>
            <p:sp>
              <p:nvSpPr>
                <p:cNvPr id="5380" name="Google Shape;5380;p6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5"/>
              <p:cNvGrpSpPr/>
              <p:nvPr/>
            </p:nvGrpSpPr>
            <p:grpSpPr>
              <a:xfrm>
                <a:off x="4567752" y="3722908"/>
                <a:ext cx="37870" cy="32380"/>
                <a:chOff x="4567752" y="3722908"/>
                <a:chExt cx="37870" cy="32380"/>
              </a:xfrm>
            </p:grpSpPr>
            <p:sp>
              <p:nvSpPr>
                <p:cNvPr id="5383" name="Google Shape;5383;p6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65"/>
              <p:cNvGrpSpPr/>
              <p:nvPr/>
            </p:nvGrpSpPr>
            <p:grpSpPr>
              <a:xfrm>
                <a:off x="4617506" y="3652052"/>
                <a:ext cx="37783" cy="32357"/>
                <a:chOff x="4617506" y="3652052"/>
                <a:chExt cx="37783" cy="32357"/>
              </a:xfrm>
            </p:grpSpPr>
            <p:sp>
              <p:nvSpPr>
                <p:cNvPr id="5386" name="Google Shape;5386;p6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5"/>
              <p:cNvGrpSpPr/>
              <p:nvPr/>
            </p:nvGrpSpPr>
            <p:grpSpPr>
              <a:xfrm>
                <a:off x="4739005" y="3554149"/>
                <a:ext cx="37870" cy="32357"/>
                <a:chOff x="4739005" y="3554149"/>
                <a:chExt cx="37870" cy="32357"/>
              </a:xfrm>
            </p:grpSpPr>
            <p:sp>
              <p:nvSpPr>
                <p:cNvPr id="5389" name="Google Shape;5389;p6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65"/>
              <p:cNvGrpSpPr/>
              <p:nvPr/>
            </p:nvGrpSpPr>
            <p:grpSpPr>
              <a:xfrm>
                <a:off x="4806557" y="3630258"/>
                <a:ext cx="37776" cy="32364"/>
                <a:chOff x="4806557" y="3630258"/>
                <a:chExt cx="37776" cy="32364"/>
              </a:xfrm>
            </p:grpSpPr>
            <p:sp>
              <p:nvSpPr>
                <p:cNvPr id="5392" name="Google Shape;5392;p6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5"/>
              <p:cNvGrpSpPr/>
              <p:nvPr/>
            </p:nvGrpSpPr>
            <p:grpSpPr>
              <a:xfrm>
                <a:off x="4737007" y="4004357"/>
                <a:ext cx="37870" cy="32357"/>
                <a:chOff x="4737007" y="4004357"/>
                <a:chExt cx="37870" cy="32357"/>
              </a:xfrm>
            </p:grpSpPr>
            <p:sp>
              <p:nvSpPr>
                <p:cNvPr id="5395" name="Google Shape;5395;p6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65"/>
              <p:cNvGrpSpPr/>
              <p:nvPr/>
            </p:nvGrpSpPr>
            <p:grpSpPr>
              <a:xfrm>
                <a:off x="4773634" y="4208627"/>
                <a:ext cx="37776" cy="32357"/>
                <a:chOff x="4773634" y="4208627"/>
                <a:chExt cx="37776" cy="32357"/>
              </a:xfrm>
            </p:grpSpPr>
            <p:sp>
              <p:nvSpPr>
                <p:cNvPr id="5398" name="Google Shape;5398;p6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65"/>
              <p:cNvGrpSpPr/>
              <p:nvPr/>
            </p:nvGrpSpPr>
            <p:grpSpPr>
              <a:xfrm>
                <a:off x="4888282" y="4074764"/>
                <a:ext cx="37776" cy="32451"/>
                <a:chOff x="4888282" y="4074764"/>
                <a:chExt cx="37776" cy="32451"/>
              </a:xfrm>
            </p:grpSpPr>
            <p:sp>
              <p:nvSpPr>
                <p:cNvPr id="5401" name="Google Shape;5401;p6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65"/>
              <p:cNvGrpSpPr/>
              <p:nvPr/>
            </p:nvGrpSpPr>
            <p:grpSpPr>
              <a:xfrm>
                <a:off x="4901315" y="3804271"/>
                <a:ext cx="37776" cy="32364"/>
                <a:chOff x="4901315" y="3804271"/>
                <a:chExt cx="37776" cy="32364"/>
              </a:xfrm>
            </p:grpSpPr>
            <p:sp>
              <p:nvSpPr>
                <p:cNvPr id="5404" name="Google Shape;5404;p6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65"/>
              <p:cNvGrpSpPr/>
              <p:nvPr/>
            </p:nvGrpSpPr>
            <p:grpSpPr>
              <a:xfrm>
                <a:off x="4866394" y="3715035"/>
                <a:ext cx="37846" cy="32357"/>
                <a:chOff x="4866394" y="3715035"/>
                <a:chExt cx="37846" cy="32357"/>
              </a:xfrm>
            </p:grpSpPr>
            <p:sp>
              <p:nvSpPr>
                <p:cNvPr id="5407" name="Google Shape;5407;p6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5"/>
              <p:cNvGrpSpPr/>
              <p:nvPr/>
            </p:nvGrpSpPr>
            <p:grpSpPr>
              <a:xfrm>
                <a:off x="4979233" y="3839798"/>
                <a:ext cx="37878" cy="32420"/>
                <a:chOff x="4979233" y="3839798"/>
                <a:chExt cx="37878" cy="32420"/>
              </a:xfrm>
            </p:grpSpPr>
            <p:sp>
              <p:nvSpPr>
                <p:cNvPr id="5410" name="Google Shape;5410;p6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5"/>
              <p:cNvGrpSpPr/>
              <p:nvPr/>
            </p:nvGrpSpPr>
            <p:grpSpPr>
              <a:xfrm>
                <a:off x="4790662" y="3679147"/>
                <a:ext cx="37783" cy="32380"/>
                <a:chOff x="4790662" y="3679147"/>
                <a:chExt cx="37783" cy="32380"/>
              </a:xfrm>
            </p:grpSpPr>
            <p:sp>
              <p:nvSpPr>
                <p:cNvPr id="5413" name="Google Shape;5413;p6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65"/>
              <p:cNvGrpSpPr/>
              <p:nvPr/>
            </p:nvGrpSpPr>
            <p:grpSpPr>
              <a:xfrm>
                <a:off x="4857263" y="3557861"/>
                <a:ext cx="37776" cy="32357"/>
                <a:chOff x="4857263" y="3557861"/>
                <a:chExt cx="37776" cy="32357"/>
              </a:xfrm>
            </p:grpSpPr>
            <p:sp>
              <p:nvSpPr>
                <p:cNvPr id="5416" name="Google Shape;5416;p6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5"/>
              <p:cNvGrpSpPr/>
              <p:nvPr/>
            </p:nvGrpSpPr>
            <p:grpSpPr>
              <a:xfrm>
                <a:off x="4883902" y="3648033"/>
                <a:ext cx="37783" cy="32380"/>
                <a:chOff x="4883902" y="3648033"/>
                <a:chExt cx="37783" cy="32380"/>
              </a:xfrm>
            </p:grpSpPr>
            <p:sp>
              <p:nvSpPr>
                <p:cNvPr id="5419" name="Google Shape;5419;p6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65"/>
              <p:cNvGrpSpPr/>
              <p:nvPr/>
            </p:nvGrpSpPr>
            <p:grpSpPr>
              <a:xfrm>
                <a:off x="4907780" y="3347220"/>
                <a:ext cx="37878" cy="32357"/>
                <a:chOff x="4907780" y="3347220"/>
                <a:chExt cx="37878" cy="32357"/>
              </a:xfrm>
            </p:grpSpPr>
            <p:sp>
              <p:nvSpPr>
                <p:cNvPr id="5422" name="Google Shape;5422;p6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65"/>
              <p:cNvGrpSpPr/>
              <p:nvPr/>
            </p:nvGrpSpPr>
            <p:grpSpPr>
              <a:xfrm>
                <a:off x="5065048" y="3738150"/>
                <a:ext cx="37783" cy="32364"/>
                <a:chOff x="5065048" y="3738150"/>
                <a:chExt cx="37783" cy="32364"/>
              </a:xfrm>
            </p:grpSpPr>
            <p:sp>
              <p:nvSpPr>
                <p:cNvPr id="5425" name="Google Shape;5425;p6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5"/>
              <p:cNvGrpSpPr/>
              <p:nvPr/>
            </p:nvGrpSpPr>
            <p:grpSpPr>
              <a:xfrm>
                <a:off x="5071616" y="3284615"/>
                <a:ext cx="37783" cy="32357"/>
                <a:chOff x="5071616" y="3284615"/>
                <a:chExt cx="37783" cy="32357"/>
              </a:xfrm>
            </p:grpSpPr>
            <p:sp>
              <p:nvSpPr>
                <p:cNvPr id="5428" name="Google Shape;5428;p6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65"/>
              <p:cNvGrpSpPr/>
              <p:nvPr/>
            </p:nvGrpSpPr>
            <p:grpSpPr>
              <a:xfrm>
                <a:off x="5389291" y="3759921"/>
                <a:ext cx="37783" cy="32380"/>
                <a:chOff x="5389291" y="3759921"/>
                <a:chExt cx="37783" cy="32380"/>
              </a:xfrm>
            </p:grpSpPr>
            <p:sp>
              <p:nvSpPr>
                <p:cNvPr id="5431" name="Google Shape;5431;p6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65"/>
              <p:cNvGrpSpPr/>
              <p:nvPr/>
            </p:nvGrpSpPr>
            <p:grpSpPr>
              <a:xfrm>
                <a:off x="5431534" y="3632932"/>
                <a:ext cx="37878" cy="32451"/>
                <a:chOff x="5431534" y="3632932"/>
                <a:chExt cx="37878" cy="32451"/>
              </a:xfrm>
            </p:grpSpPr>
            <p:sp>
              <p:nvSpPr>
                <p:cNvPr id="5434" name="Google Shape;5434;p6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65"/>
              <p:cNvGrpSpPr/>
              <p:nvPr/>
            </p:nvGrpSpPr>
            <p:grpSpPr>
              <a:xfrm>
                <a:off x="5540755" y="3544829"/>
                <a:ext cx="37783" cy="32357"/>
                <a:chOff x="5540755" y="3544829"/>
                <a:chExt cx="37783" cy="32357"/>
              </a:xfrm>
            </p:grpSpPr>
            <p:sp>
              <p:nvSpPr>
                <p:cNvPr id="5437" name="Google Shape;5437;p6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5"/>
              <p:cNvGrpSpPr/>
              <p:nvPr/>
            </p:nvGrpSpPr>
            <p:grpSpPr>
              <a:xfrm>
                <a:off x="5579293" y="3412107"/>
                <a:ext cx="37776" cy="32357"/>
                <a:chOff x="5579293" y="3412107"/>
                <a:chExt cx="37776" cy="32357"/>
              </a:xfrm>
            </p:grpSpPr>
            <p:sp>
              <p:nvSpPr>
                <p:cNvPr id="5440" name="Google Shape;5440;p6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65"/>
              <p:cNvGrpSpPr/>
              <p:nvPr/>
            </p:nvGrpSpPr>
            <p:grpSpPr>
              <a:xfrm>
                <a:off x="5801346" y="3284615"/>
                <a:ext cx="37783" cy="32357"/>
                <a:chOff x="5801346" y="3284615"/>
                <a:chExt cx="37783" cy="32357"/>
              </a:xfrm>
            </p:grpSpPr>
            <p:sp>
              <p:nvSpPr>
                <p:cNvPr id="5443" name="Google Shape;5443;p6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65"/>
              <p:cNvGrpSpPr/>
              <p:nvPr/>
            </p:nvGrpSpPr>
            <p:grpSpPr>
              <a:xfrm>
                <a:off x="5763578" y="3399067"/>
                <a:ext cx="37776" cy="32364"/>
                <a:chOff x="5763578" y="3399067"/>
                <a:chExt cx="37776" cy="32364"/>
              </a:xfrm>
            </p:grpSpPr>
            <p:sp>
              <p:nvSpPr>
                <p:cNvPr id="5446" name="Google Shape;5446;p6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65"/>
              <p:cNvGrpSpPr/>
              <p:nvPr/>
            </p:nvGrpSpPr>
            <p:grpSpPr>
              <a:xfrm>
                <a:off x="5395858" y="3230952"/>
                <a:ext cx="37776" cy="32364"/>
                <a:chOff x="5395858" y="3230952"/>
                <a:chExt cx="37776" cy="32364"/>
              </a:xfrm>
            </p:grpSpPr>
            <p:sp>
              <p:nvSpPr>
                <p:cNvPr id="5449" name="Google Shape;5449;p6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65"/>
              <p:cNvGrpSpPr/>
              <p:nvPr/>
            </p:nvGrpSpPr>
            <p:grpSpPr>
              <a:xfrm>
                <a:off x="5264088" y="3188237"/>
                <a:ext cx="37776" cy="32357"/>
                <a:chOff x="5264088" y="3188237"/>
                <a:chExt cx="37776" cy="32357"/>
              </a:xfrm>
            </p:grpSpPr>
            <p:sp>
              <p:nvSpPr>
                <p:cNvPr id="5452" name="Google Shape;5452;p6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65"/>
              <p:cNvGrpSpPr/>
              <p:nvPr/>
            </p:nvGrpSpPr>
            <p:grpSpPr>
              <a:xfrm>
                <a:off x="5585758" y="3237425"/>
                <a:ext cx="37878" cy="32357"/>
                <a:chOff x="5585758" y="3237425"/>
                <a:chExt cx="37878" cy="32357"/>
              </a:xfrm>
            </p:grpSpPr>
            <p:sp>
              <p:nvSpPr>
                <p:cNvPr id="5455" name="Google Shape;5455;p6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5"/>
              <p:cNvGrpSpPr/>
              <p:nvPr/>
            </p:nvGrpSpPr>
            <p:grpSpPr>
              <a:xfrm>
                <a:off x="4874196" y="3291088"/>
                <a:ext cx="37878" cy="32451"/>
                <a:chOff x="4874196" y="3291088"/>
                <a:chExt cx="37878" cy="32451"/>
              </a:xfrm>
            </p:grpSpPr>
            <p:sp>
              <p:nvSpPr>
                <p:cNvPr id="5458" name="Google Shape;5458;p6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65"/>
              <p:cNvGrpSpPr/>
              <p:nvPr/>
            </p:nvGrpSpPr>
            <p:grpSpPr>
              <a:xfrm>
                <a:off x="5197770" y="3785466"/>
                <a:ext cx="37783" cy="32427"/>
                <a:chOff x="5197770" y="3785466"/>
                <a:chExt cx="37783" cy="32427"/>
              </a:xfrm>
            </p:grpSpPr>
            <p:sp>
              <p:nvSpPr>
                <p:cNvPr id="5461" name="Google Shape;5461;p6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5"/>
              <p:cNvGrpSpPr/>
              <p:nvPr/>
            </p:nvGrpSpPr>
            <p:grpSpPr>
              <a:xfrm>
                <a:off x="5177699" y="3492117"/>
                <a:ext cx="37776" cy="32357"/>
                <a:chOff x="5177699" y="3492117"/>
                <a:chExt cx="37776" cy="32357"/>
              </a:xfrm>
            </p:grpSpPr>
            <p:sp>
              <p:nvSpPr>
                <p:cNvPr id="5464" name="Google Shape;5464;p6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65"/>
              <p:cNvGrpSpPr/>
              <p:nvPr/>
            </p:nvGrpSpPr>
            <p:grpSpPr>
              <a:xfrm>
                <a:off x="5349431" y="3622346"/>
                <a:ext cx="37870" cy="32380"/>
                <a:chOff x="5349431" y="3622346"/>
                <a:chExt cx="37870" cy="32380"/>
              </a:xfrm>
            </p:grpSpPr>
            <p:sp>
              <p:nvSpPr>
                <p:cNvPr id="5467" name="Google Shape;5467;p6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65"/>
              <p:cNvGrpSpPr/>
              <p:nvPr/>
            </p:nvGrpSpPr>
            <p:grpSpPr>
              <a:xfrm>
                <a:off x="5068855" y="3563980"/>
                <a:ext cx="53954" cy="46223"/>
                <a:chOff x="5068855" y="3563980"/>
                <a:chExt cx="53954" cy="46223"/>
              </a:xfrm>
            </p:grpSpPr>
            <p:sp>
              <p:nvSpPr>
                <p:cNvPr id="5470" name="Google Shape;5470;p6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65"/>
              <p:cNvGrpSpPr/>
              <p:nvPr/>
            </p:nvGrpSpPr>
            <p:grpSpPr>
              <a:xfrm>
                <a:off x="5037654" y="3392507"/>
                <a:ext cx="37870" cy="32451"/>
                <a:chOff x="5037654" y="3392507"/>
                <a:chExt cx="37870" cy="32451"/>
              </a:xfrm>
            </p:grpSpPr>
            <p:sp>
              <p:nvSpPr>
                <p:cNvPr id="5473" name="Google Shape;5473;p6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65"/>
              <p:cNvGrpSpPr/>
              <p:nvPr/>
            </p:nvGrpSpPr>
            <p:grpSpPr>
              <a:xfrm>
                <a:off x="5456560" y="3368629"/>
                <a:ext cx="37870" cy="32451"/>
                <a:chOff x="5456560" y="3368629"/>
                <a:chExt cx="37870" cy="32451"/>
              </a:xfrm>
            </p:grpSpPr>
            <p:sp>
              <p:nvSpPr>
                <p:cNvPr id="5476" name="Google Shape;5476;p6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5"/>
              <p:cNvGrpSpPr/>
              <p:nvPr/>
            </p:nvGrpSpPr>
            <p:grpSpPr>
              <a:xfrm>
                <a:off x="4755749" y="3501516"/>
                <a:ext cx="46246" cy="39608"/>
                <a:chOff x="4755749" y="3501516"/>
                <a:chExt cx="46246" cy="39608"/>
              </a:xfrm>
            </p:grpSpPr>
            <p:sp>
              <p:nvSpPr>
                <p:cNvPr id="5479" name="Google Shape;5479;p6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65"/>
              <p:cNvGrpSpPr/>
              <p:nvPr/>
            </p:nvGrpSpPr>
            <p:grpSpPr>
              <a:xfrm>
                <a:off x="4681346" y="3485582"/>
                <a:ext cx="37783" cy="32427"/>
                <a:chOff x="4681346" y="3485582"/>
                <a:chExt cx="37783" cy="32427"/>
              </a:xfrm>
            </p:grpSpPr>
            <p:sp>
              <p:nvSpPr>
                <p:cNvPr id="5482" name="Google Shape;5482;p6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5"/>
              <p:cNvGrpSpPr/>
              <p:nvPr/>
            </p:nvGrpSpPr>
            <p:grpSpPr>
              <a:xfrm>
                <a:off x="4767067" y="3291088"/>
                <a:ext cx="37878" cy="32451"/>
                <a:chOff x="4767067" y="3291088"/>
                <a:chExt cx="37878" cy="32451"/>
              </a:xfrm>
            </p:grpSpPr>
            <p:sp>
              <p:nvSpPr>
                <p:cNvPr id="5485" name="Google Shape;5485;p6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5"/>
              <p:cNvGrpSpPr/>
              <p:nvPr/>
            </p:nvGrpSpPr>
            <p:grpSpPr>
              <a:xfrm>
                <a:off x="4687819" y="3405539"/>
                <a:ext cx="37776" cy="32451"/>
                <a:chOff x="4687819" y="3405539"/>
                <a:chExt cx="37776" cy="32451"/>
              </a:xfrm>
            </p:grpSpPr>
            <p:sp>
              <p:nvSpPr>
                <p:cNvPr id="5488" name="Google Shape;5488;p6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5"/>
              <p:cNvGrpSpPr/>
              <p:nvPr/>
            </p:nvGrpSpPr>
            <p:grpSpPr>
              <a:xfrm>
                <a:off x="4923101" y="3444809"/>
                <a:ext cx="52813" cy="45318"/>
                <a:chOff x="4923101" y="3444809"/>
                <a:chExt cx="52813" cy="45318"/>
              </a:xfrm>
            </p:grpSpPr>
            <p:sp>
              <p:nvSpPr>
                <p:cNvPr id="5491" name="Google Shape;5491;p6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5"/>
              <p:cNvGrpSpPr/>
              <p:nvPr/>
            </p:nvGrpSpPr>
            <p:grpSpPr>
              <a:xfrm>
                <a:off x="4846040" y="3654750"/>
                <a:ext cx="31405" cy="26993"/>
                <a:chOff x="4846040" y="3654750"/>
                <a:chExt cx="31405" cy="26993"/>
              </a:xfrm>
            </p:grpSpPr>
            <p:sp>
              <p:nvSpPr>
                <p:cNvPr id="5494" name="Google Shape;5494;p6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5"/>
              <p:cNvGrpSpPr/>
              <p:nvPr/>
            </p:nvGrpSpPr>
            <p:grpSpPr>
              <a:xfrm>
                <a:off x="4925673" y="3691700"/>
                <a:ext cx="40253" cy="34472"/>
                <a:chOff x="4925673" y="3691700"/>
                <a:chExt cx="40253" cy="34472"/>
              </a:xfrm>
            </p:grpSpPr>
            <p:sp>
              <p:nvSpPr>
                <p:cNvPr id="5497" name="Google Shape;5497;p6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5"/>
              <p:cNvGrpSpPr/>
              <p:nvPr/>
            </p:nvGrpSpPr>
            <p:grpSpPr>
              <a:xfrm>
                <a:off x="4894653" y="3740848"/>
                <a:ext cx="31405" cy="26906"/>
                <a:chOff x="4894653" y="3740848"/>
                <a:chExt cx="31405" cy="26906"/>
              </a:xfrm>
            </p:grpSpPr>
            <p:sp>
              <p:nvSpPr>
                <p:cNvPr id="5500" name="Google Shape;5500;p6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65"/>
              <p:cNvGrpSpPr/>
              <p:nvPr/>
            </p:nvGrpSpPr>
            <p:grpSpPr>
              <a:xfrm>
                <a:off x="4962300" y="3696348"/>
                <a:ext cx="38255" cy="32773"/>
                <a:chOff x="4962300" y="3696348"/>
                <a:chExt cx="38255" cy="32773"/>
              </a:xfrm>
            </p:grpSpPr>
            <p:sp>
              <p:nvSpPr>
                <p:cNvPr id="5503" name="Google Shape;5503;p6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65"/>
              <p:cNvGrpSpPr/>
              <p:nvPr/>
            </p:nvGrpSpPr>
            <p:grpSpPr>
              <a:xfrm>
                <a:off x="4980185" y="3743349"/>
                <a:ext cx="31499" cy="26969"/>
                <a:chOff x="4980185" y="3743349"/>
                <a:chExt cx="31499" cy="26969"/>
              </a:xfrm>
            </p:grpSpPr>
            <p:sp>
              <p:nvSpPr>
                <p:cNvPr id="5506" name="Google Shape;5506;p6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65"/>
              <p:cNvGrpSpPr/>
              <p:nvPr/>
            </p:nvGrpSpPr>
            <p:grpSpPr>
              <a:xfrm>
                <a:off x="5013768" y="3734312"/>
                <a:ext cx="31499" cy="26969"/>
                <a:chOff x="5013768" y="3734312"/>
                <a:chExt cx="31499" cy="26969"/>
              </a:xfrm>
            </p:grpSpPr>
            <p:sp>
              <p:nvSpPr>
                <p:cNvPr id="5509" name="Google Shape;5509;p6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65"/>
              <p:cNvGrpSpPr/>
              <p:nvPr/>
            </p:nvGrpSpPr>
            <p:grpSpPr>
              <a:xfrm>
                <a:off x="5036703" y="3764545"/>
                <a:ext cx="31499" cy="26898"/>
                <a:chOff x="5036703" y="3764545"/>
                <a:chExt cx="31499" cy="26898"/>
              </a:xfrm>
            </p:grpSpPr>
            <p:sp>
              <p:nvSpPr>
                <p:cNvPr id="5512" name="Google Shape;5512;p6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5"/>
              <p:cNvGrpSpPr/>
              <p:nvPr/>
            </p:nvGrpSpPr>
            <p:grpSpPr>
              <a:xfrm>
                <a:off x="4953546" y="3768352"/>
                <a:ext cx="31405" cy="26898"/>
                <a:chOff x="4953546" y="3768352"/>
                <a:chExt cx="31405" cy="26898"/>
              </a:xfrm>
            </p:grpSpPr>
            <p:sp>
              <p:nvSpPr>
                <p:cNvPr id="5515" name="Google Shape;5515;p6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65"/>
              <p:cNvGrpSpPr/>
              <p:nvPr/>
            </p:nvGrpSpPr>
            <p:grpSpPr>
              <a:xfrm>
                <a:off x="4964770" y="3814016"/>
                <a:ext cx="31499" cy="26993"/>
                <a:chOff x="4964770" y="3814016"/>
                <a:chExt cx="31499" cy="26993"/>
              </a:xfrm>
            </p:grpSpPr>
            <p:sp>
              <p:nvSpPr>
                <p:cNvPr id="5518" name="Google Shape;5518;p6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65"/>
              <p:cNvGrpSpPr/>
              <p:nvPr/>
            </p:nvGrpSpPr>
            <p:grpSpPr>
              <a:xfrm>
                <a:off x="4923290" y="3800504"/>
                <a:ext cx="31468" cy="26898"/>
                <a:chOff x="4923290" y="3800504"/>
                <a:chExt cx="31468" cy="26898"/>
              </a:xfrm>
            </p:grpSpPr>
            <p:sp>
              <p:nvSpPr>
                <p:cNvPr id="5521" name="Google Shape;5521;p6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65"/>
              <p:cNvGrpSpPr/>
              <p:nvPr/>
            </p:nvGrpSpPr>
            <p:grpSpPr>
              <a:xfrm>
                <a:off x="5108534" y="3650943"/>
                <a:ext cx="31405" cy="26993"/>
                <a:chOff x="5108534" y="3650943"/>
                <a:chExt cx="31405" cy="26993"/>
              </a:xfrm>
            </p:grpSpPr>
            <p:sp>
              <p:nvSpPr>
                <p:cNvPr id="5524" name="Google Shape;5524;p6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5"/>
              <p:cNvGrpSpPr/>
              <p:nvPr/>
            </p:nvGrpSpPr>
            <p:grpSpPr>
              <a:xfrm>
                <a:off x="5119380" y="3760739"/>
                <a:ext cx="31499" cy="26993"/>
                <a:chOff x="5119380" y="3760739"/>
                <a:chExt cx="31499" cy="26993"/>
              </a:xfrm>
            </p:grpSpPr>
            <p:sp>
              <p:nvSpPr>
                <p:cNvPr id="5527" name="Google Shape;5527;p6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65"/>
              <p:cNvGrpSpPr/>
              <p:nvPr/>
            </p:nvGrpSpPr>
            <p:grpSpPr>
              <a:xfrm>
                <a:off x="5119380" y="3788235"/>
                <a:ext cx="31499" cy="26993"/>
                <a:chOff x="5119380" y="3788235"/>
                <a:chExt cx="31499" cy="26993"/>
              </a:xfrm>
            </p:grpSpPr>
            <p:sp>
              <p:nvSpPr>
                <p:cNvPr id="5530" name="Google Shape;5530;p6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65"/>
              <p:cNvGrpSpPr/>
              <p:nvPr/>
            </p:nvGrpSpPr>
            <p:grpSpPr>
              <a:xfrm>
                <a:off x="5158005" y="3875284"/>
                <a:ext cx="31405" cy="27001"/>
                <a:chOff x="5158005" y="3875284"/>
                <a:chExt cx="31405" cy="27001"/>
              </a:xfrm>
            </p:grpSpPr>
            <p:sp>
              <p:nvSpPr>
                <p:cNvPr id="5533" name="Google Shape;5533;p6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65"/>
              <p:cNvGrpSpPr/>
              <p:nvPr/>
            </p:nvGrpSpPr>
            <p:grpSpPr>
              <a:xfrm>
                <a:off x="5233163" y="3764545"/>
                <a:ext cx="31499" cy="26898"/>
                <a:chOff x="5233163" y="3764545"/>
                <a:chExt cx="31499" cy="26898"/>
              </a:xfrm>
            </p:grpSpPr>
            <p:sp>
              <p:nvSpPr>
                <p:cNvPr id="5536" name="Google Shape;5536;p6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5"/>
              <p:cNvGrpSpPr/>
              <p:nvPr/>
            </p:nvGrpSpPr>
            <p:grpSpPr>
              <a:xfrm>
                <a:off x="5276168" y="3805545"/>
                <a:ext cx="31499" cy="26906"/>
                <a:chOff x="5276168" y="3805545"/>
                <a:chExt cx="31499" cy="26906"/>
              </a:xfrm>
            </p:grpSpPr>
            <p:sp>
              <p:nvSpPr>
                <p:cNvPr id="5539" name="Google Shape;5539;p6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65"/>
              <p:cNvGrpSpPr/>
              <p:nvPr/>
            </p:nvGrpSpPr>
            <p:grpSpPr>
              <a:xfrm>
                <a:off x="5294053" y="3851933"/>
                <a:ext cx="31405" cy="26945"/>
                <a:chOff x="5294053" y="3851933"/>
                <a:chExt cx="31405" cy="26945"/>
              </a:xfrm>
            </p:grpSpPr>
            <p:sp>
              <p:nvSpPr>
                <p:cNvPr id="5542" name="Google Shape;5542;p6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65"/>
              <p:cNvGrpSpPr/>
              <p:nvPr/>
            </p:nvGrpSpPr>
            <p:grpSpPr>
              <a:xfrm>
                <a:off x="5341723" y="3851902"/>
                <a:ext cx="31405" cy="26977"/>
                <a:chOff x="5341723" y="3851902"/>
                <a:chExt cx="31405" cy="26977"/>
              </a:xfrm>
            </p:grpSpPr>
            <p:sp>
              <p:nvSpPr>
                <p:cNvPr id="5545" name="Google Shape;5545;p6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65"/>
              <p:cNvGrpSpPr/>
              <p:nvPr/>
            </p:nvGrpSpPr>
            <p:grpSpPr>
              <a:xfrm>
                <a:off x="5054871" y="3507855"/>
                <a:ext cx="31405" cy="26993"/>
                <a:chOff x="5054871" y="3507855"/>
                <a:chExt cx="31405" cy="26993"/>
              </a:xfrm>
            </p:grpSpPr>
            <p:sp>
              <p:nvSpPr>
                <p:cNvPr id="5548" name="Google Shape;5548;p6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65"/>
              <p:cNvGrpSpPr/>
              <p:nvPr/>
            </p:nvGrpSpPr>
            <p:grpSpPr>
              <a:xfrm>
                <a:off x="4876579" y="3675325"/>
                <a:ext cx="31405" cy="26969"/>
                <a:chOff x="4876579" y="3675325"/>
                <a:chExt cx="31405" cy="26969"/>
              </a:xfrm>
            </p:grpSpPr>
            <p:sp>
              <p:nvSpPr>
                <p:cNvPr id="5551" name="Google Shape;5551;p6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65"/>
              <p:cNvGrpSpPr/>
              <p:nvPr/>
            </p:nvGrpSpPr>
            <p:grpSpPr>
              <a:xfrm>
                <a:off x="4842233" y="3688333"/>
                <a:ext cx="31405" cy="26993"/>
                <a:chOff x="4842233" y="3688333"/>
                <a:chExt cx="31405" cy="26993"/>
              </a:xfrm>
            </p:grpSpPr>
            <p:sp>
              <p:nvSpPr>
                <p:cNvPr id="5554" name="Google Shape;5554;p6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5"/>
              <p:cNvGrpSpPr/>
              <p:nvPr/>
            </p:nvGrpSpPr>
            <p:grpSpPr>
              <a:xfrm>
                <a:off x="5187876" y="3608032"/>
                <a:ext cx="31405" cy="27001"/>
                <a:chOff x="5187876" y="3608032"/>
                <a:chExt cx="31405" cy="27001"/>
              </a:xfrm>
            </p:grpSpPr>
            <p:sp>
              <p:nvSpPr>
                <p:cNvPr id="5557" name="Google Shape;5557;p6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9" name="Google Shape;5559;p6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1" name="Google Shape;5561;p65"/>
              <p:cNvGrpSpPr/>
              <p:nvPr/>
            </p:nvGrpSpPr>
            <p:grpSpPr>
              <a:xfrm>
                <a:off x="5269224" y="3304167"/>
                <a:ext cx="40253" cy="34402"/>
                <a:chOff x="5269224" y="3304167"/>
                <a:chExt cx="40253" cy="34402"/>
              </a:xfrm>
            </p:grpSpPr>
            <p:sp>
              <p:nvSpPr>
                <p:cNvPr id="5562" name="Google Shape;5562;p6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5"/>
              <p:cNvGrpSpPr/>
              <p:nvPr/>
            </p:nvGrpSpPr>
            <p:grpSpPr>
              <a:xfrm>
                <a:off x="5327354" y="3476615"/>
                <a:ext cx="49864" cy="42723"/>
                <a:chOff x="5327354" y="3476615"/>
                <a:chExt cx="49864" cy="42723"/>
              </a:xfrm>
            </p:grpSpPr>
            <p:sp>
              <p:nvSpPr>
                <p:cNvPr id="5565" name="Google Shape;5565;p6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7" name="Google Shape;5567;p6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9" name="Google Shape;5569;p65"/>
              <p:cNvGrpSpPr/>
              <p:nvPr/>
            </p:nvGrpSpPr>
            <p:grpSpPr>
              <a:xfrm>
                <a:off x="5341723" y="3775957"/>
                <a:ext cx="31405" cy="26898"/>
                <a:chOff x="5341723" y="3775957"/>
                <a:chExt cx="31405" cy="26898"/>
              </a:xfrm>
            </p:grpSpPr>
            <p:sp>
              <p:nvSpPr>
                <p:cNvPr id="5570" name="Google Shape;5570;p6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5"/>
              <p:cNvGrpSpPr/>
              <p:nvPr/>
            </p:nvGrpSpPr>
            <p:grpSpPr>
              <a:xfrm>
                <a:off x="5439053" y="3699274"/>
                <a:ext cx="31405" cy="26898"/>
                <a:chOff x="5439053" y="3699274"/>
                <a:chExt cx="31405" cy="26898"/>
              </a:xfrm>
            </p:grpSpPr>
            <p:sp>
              <p:nvSpPr>
                <p:cNvPr id="5573" name="Google Shape;5573;p6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65"/>
              <p:cNvGrpSpPr/>
              <p:nvPr/>
            </p:nvGrpSpPr>
            <p:grpSpPr>
              <a:xfrm>
                <a:off x="5412414" y="3622307"/>
                <a:ext cx="31499" cy="26993"/>
                <a:chOff x="5412414" y="3622307"/>
                <a:chExt cx="31499" cy="26993"/>
              </a:xfrm>
            </p:grpSpPr>
            <p:sp>
              <p:nvSpPr>
                <p:cNvPr id="5576" name="Google Shape;5576;p6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5"/>
              <p:cNvGrpSpPr/>
              <p:nvPr/>
            </p:nvGrpSpPr>
            <p:grpSpPr>
              <a:xfrm>
                <a:off x="5476254" y="3473949"/>
                <a:ext cx="26835" cy="26930"/>
                <a:chOff x="5476254" y="3473949"/>
                <a:chExt cx="26835" cy="26930"/>
              </a:xfrm>
            </p:grpSpPr>
            <p:sp>
              <p:nvSpPr>
                <p:cNvPr id="5579" name="Google Shape;5579;p6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5"/>
              <p:cNvGrpSpPr/>
              <p:nvPr/>
            </p:nvGrpSpPr>
            <p:grpSpPr>
              <a:xfrm>
                <a:off x="5564547" y="3481594"/>
                <a:ext cx="31397" cy="26898"/>
                <a:chOff x="5564547" y="3481594"/>
                <a:chExt cx="31397" cy="26898"/>
              </a:xfrm>
            </p:grpSpPr>
            <p:sp>
              <p:nvSpPr>
                <p:cNvPr id="5582" name="Google Shape;5582;p6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65"/>
              <p:cNvGrpSpPr/>
              <p:nvPr/>
            </p:nvGrpSpPr>
            <p:grpSpPr>
              <a:xfrm>
                <a:off x="5534101" y="3470174"/>
                <a:ext cx="31397" cy="26906"/>
                <a:chOff x="5534101" y="3470174"/>
                <a:chExt cx="31397" cy="26906"/>
              </a:xfrm>
            </p:grpSpPr>
            <p:sp>
              <p:nvSpPr>
                <p:cNvPr id="5585" name="Google Shape;5585;p6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5"/>
              <p:cNvGrpSpPr/>
              <p:nvPr/>
            </p:nvGrpSpPr>
            <p:grpSpPr>
              <a:xfrm>
                <a:off x="5610879" y="3314486"/>
                <a:ext cx="31499" cy="26938"/>
                <a:chOff x="5610879" y="3314486"/>
                <a:chExt cx="31499" cy="26938"/>
              </a:xfrm>
            </p:grpSpPr>
            <p:sp>
              <p:nvSpPr>
                <p:cNvPr id="5588" name="Google Shape;5588;p6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5"/>
              <p:cNvGrpSpPr/>
              <p:nvPr/>
            </p:nvGrpSpPr>
            <p:grpSpPr>
              <a:xfrm>
                <a:off x="4834525" y="3501382"/>
                <a:ext cx="31499" cy="26898"/>
                <a:chOff x="4834525" y="3501382"/>
                <a:chExt cx="31499" cy="26898"/>
              </a:xfrm>
            </p:grpSpPr>
            <p:sp>
              <p:nvSpPr>
                <p:cNvPr id="5591" name="Google Shape;5591;p6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5"/>
              <p:cNvGrpSpPr/>
              <p:nvPr/>
            </p:nvGrpSpPr>
            <p:grpSpPr>
              <a:xfrm>
                <a:off x="4898460" y="3580158"/>
                <a:ext cx="31405" cy="26898"/>
                <a:chOff x="4898460" y="3580158"/>
                <a:chExt cx="31405" cy="26898"/>
              </a:xfrm>
            </p:grpSpPr>
            <p:sp>
              <p:nvSpPr>
                <p:cNvPr id="5594" name="Google Shape;5594;p6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5"/>
              <p:cNvGrpSpPr/>
              <p:nvPr/>
            </p:nvGrpSpPr>
            <p:grpSpPr>
              <a:xfrm>
                <a:off x="4882667" y="3608032"/>
                <a:ext cx="31499" cy="27001"/>
                <a:chOff x="4882667" y="3608032"/>
                <a:chExt cx="31499" cy="27001"/>
              </a:xfrm>
            </p:grpSpPr>
            <p:sp>
              <p:nvSpPr>
                <p:cNvPr id="5597" name="Google Shape;5597;p6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65"/>
              <p:cNvGrpSpPr/>
              <p:nvPr/>
            </p:nvGrpSpPr>
            <p:grpSpPr>
              <a:xfrm>
                <a:off x="4843373" y="3631407"/>
                <a:ext cx="16273" cy="16186"/>
                <a:chOff x="4843373" y="3631407"/>
                <a:chExt cx="16273" cy="16186"/>
              </a:xfrm>
            </p:grpSpPr>
            <p:sp>
              <p:nvSpPr>
                <p:cNvPr id="5600" name="Google Shape;5600;p6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65"/>
              <p:cNvGrpSpPr/>
              <p:nvPr/>
            </p:nvGrpSpPr>
            <p:grpSpPr>
              <a:xfrm>
                <a:off x="4727773" y="3591578"/>
                <a:ext cx="31499" cy="26898"/>
                <a:chOff x="4727773" y="3591578"/>
                <a:chExt cx="31499" cy="26898"/>
              </a:xfrm>
            </p:grpSpPr>
            <p:sp>
              <p:nvSpPr>
                <p:cNvPr id="5603" name="Google Shape;5603;p6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5" name="Google Shape;5605;p6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7" name="Google Shape;5607;p65"/>
              <p:cNvGrpSpPr/>
              <p:nvPr/>
            </p:nvGrpSpPr>
            <p:grpSpPr>
              <a:xfrm>
                <a:off x="4609421" y="3577398"/>
                <a:ext cx="31499" cy="27001"/>
                <a:chOff x="4609421" y="3577398"/>
                <a:chExt cx="31499" cy="27001"/>
              </a:xfrm>
            </p:grpSpPr>
            <p:sp>
              <p:nvSpPr>
                <p:cNvPr id="5608" name="Google Shape;5608;p6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5"/>
              <p:cNvGrpSpPr/>
              <p:nvPr/>
            </p:nvGrpSpPr>
            <p:grpSpPr>
              <a:xfrm>
                <a:off x="4649289" y="3577398"/>
                <a:ext cx="31499" cy="27001"/>
                <a:chOff x="4649289" y="3577398"/>
                <a:chExt cx="31499" cy="27001"/>
              </a:xfrm>
            </p:grpSpPr>
            <p:sp>
              <p:nvSpPr>
                <p:cNvPr id="5611" name="Google Shape;5611;p6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65"/>
              <p:cNvGrpSpPr/>
              <p:nvPr/>
            </p:nvGrpSpPr>
            <p:grpSpPr>
              <a:xfrm>
                <a:off x="4605614" y="3639523"/>
                <a:ext cx="31499" cy="26906"/>
                <a:chOff x="4605614" y="3639523"/>
                <a:chExt cx="31499" cy="26906"/>
              </a:xfrm>
            </p:grpSpPr>
            <p:sp>
              <p:nvSpPr>
                <p:cNvPr id="5614" name="Google Shape;5614;p6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65"/>
              <p:cNvGrpSpPr/>
              <p:nvPr/>
            </p:nvGrpSpPr>
            <p:grpSpPr>
              <a:xfrm>
                <a:off x="4785149" y="3618846"/>
                <a:ext cx="26930" cy="26843"/>
                <a:chOff x="4785149" y="3618846"/>
                <a:chExt cx="26930" cy="26843"/>
              </a:xfrm>
            </p:grpSpPr>
            <p:sp>
              <p:nvSpPr>
                <p:cNvPr id="5617" name="Google Shape;5617;p6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65"/>
              <p:cNvGrpSpPr/>
              <p:nvPr/>
            </p:nvGrpSpPr>
            <p:grpSpPr>
              <a:xfrm>
                <a:off x="4810167" y="3601567"/>
                <a:ext cx="31405" cy="26898"/>
                <a:chOff x="4810167" y="3601567"/>
                <a:chExt cx="31405" cy="26898"/>
              </a:xfrm>
            </p:grpSpPr>
            <p:sp>
              <p:nvSpPr>
                <p:cNvPr id="5620" name="Google Shape;5620;p6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65"/>
              <p:cNvGrpSpPr/>
              <p:nvPr/>
            </p:nvGrpSpPr>
            <p:grpSpPr>
              <a:xfrm>
                <a:off x="4831002" y="3373230"/>
                <a:ext cx="31405" cy="26898"/>
                <a:chOff x="4831002" y="3373230"/>
                <a:chExt cx="31405" cy="26898"/>
              </a:xfrm>
            </p:grpSpPr>
            <p:sp>
              <p:nvSpPr>
                <p:cNvPr id="5623" name="Google Shape;5623;p6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65"/>
              <p:cNvGrpSpPr/>
              <p:nvPr/>
            </p:nvGrpSpPr>
            <p:grpSpPr>
              <a:xfrm>
                <a:off x="4719311" y="3355054"/>
                <a:ext cx="31499" cy="27001"/>
                <a:chOff x="4719311" y="3355054"/>
                <a:chExt cx="31499" cy="27001"/>
              </a:xfrm>
            </p:grpSpPr>
            <p:sp>
              <p:nvSpPr>
                <p:cNvPr id="5626" name="Google Shape;5626;p6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65"/>
              <p:cNvGrpSpPr/>
              <p:nvPr/>
            </p:nvGrpSpPr>
            <p:grpSpPr>
              <a:xfrm>
                <a:off x="4798755" y="3450260"/>
                <a:ext cx="26930" cy="26930"/>
                <a:chOff x="4798755" y="3450260"/>
                <a:chExt cx="26930" cy="26930"/>
              </a:xfrm>
            </p:grpSpPr>
            <p:sp>
              <p:nvSpPr>
                <p:cNvPr id="5629" name="Google Shape;5629;p6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65"/>
              <p:cNvGrpSpPr/>
              <p:nvPr/>
            </p:nvGrpSpPr>
            <p:grpSpPr>
              <a:xfrm>
                <a:off x="4645576" y="3467555"/>
                <a:ext cx="31405" cy="26953"/>
                <a:chOff x="4645576" y="3467555"/>
                <a:chExt cx="31405" cy="26953"/>
              </a:xfrm>
            </p:grpSpPr>
            <p:sp>
              <p:nvSpPr>
                <p:cNvPr id="5632" name="Google Shape;5632;p6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5"/>
              <p:cNvGrpSpPr/>
              <p:nvPr/>
            </p:nvGrpSpPr>
            <p:grpSpPr>
              <a:xfrm>
                <a:off x="4687631" y="3583965"/>
                <a:ext cx="31499" cy="26898"/>
                <a:chOff x="4687631" y="3583965"/>
                <a:chExt cx="31499" cy="26898"/>
              </a:xfrm>
            </p:grpSpPr>
            <p:sp>
              <p:nvSpPr>
                <p:cNvPr id="5635" name="Google Shape;5635;p6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65"/>
              <p:cNvGrpSpPr/>
              <p:nvPr/>
            </p:nvGrpSpPr>
            <p:grpSpPr>
              <a:xfrm>
                <a:off x="4719311" y="3471314"/>
                <a:ext cx="31499" cy="27001"/>
                <a:chOff x="4719311" y="3471314"/>
                <a:chExt cx="31499" cy="27001"/>
              </a:xfrm>
            </p:grpSpPr>
            <p:sp>
              <p:nvSpPr>
                <p:cNvPr id="5638" name="Google Shape;5638;p6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5"/>
              <p:cNvGrpSpPr/>
              <p:nvPr/>
            </p:nvGrpSpPr>
            <p:grpSpPr>
              <a:xfrm>
                <a:off x="4719311" y="3434404"/>
                <a:ext cx="31499" cy="26898"/>
                <a:chOff x="4719311" y="3434404"/>
                <a:chExt cx="31499" cy="26898"/>
              </a:xfrm>
            </p:grpSpPr>
            <p:sp>
              <p:nvSpPr>
                <p:cNvPr id="5641" name="Google Shape;5641;p6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65"/>
              <p:cNvGrpSpPr/>
              <p:nvPr/>
            </p:nvGrpSpPr>
            <p:grpSpPr>
              <a:xfrm>
                <a:off x="4768876" y="3401772"/>
                <a:ext cx="31499" cy="26898"/>
                <a:chOff x="4768876" y="3401772"/>
                <a:chExt cx="31499" cy="26898"/>
              </a:xfrm>
            </p:grpSpPr>
            <p:sp>
              <p:nvSpPr>
                <p:cNvPr id="5644" name="Google Shape;5644;p6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65"/>
              <p:cNvGrpSpPr/>
              <p:nvPr/>
            </p:nvGrpSpPr>
            <p:grpSpPr>
              <a:xfrm>
                <a:off x="4762214" y="3471377"/>
                <a:ext cx="26938" cy="26938"/>
                <a:chOff x="4762214" y="3471377"/>
                <a:chExt cx="26938" cy="26938"/>
              </a:xfrm>
            </p:grpSpPr>
            <p:sp>
              <p:nvSpPr>
                <p:cNvPr id="5647" name="Google Shape;5647;p6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65"/>
              <p:cNvGrpSpPr/>
              <p:nvPr/>
            </p:nvGrpSpPr>
            <p:grpSpPr>
              <a:xfrm>
                <a:off x="4790473" y="3344782"/>
                <a:ext cx="31405" cy="26898"/>
                <a:chOff x="4790473" y="3344782"/>
                <a:chExt cx="31405" cy="26898"/>
              </a:xfrm>
            </p:grpSpPr>
            <p:sp>
              <p:nvSpPr>
                <p:cNvPr id="5650" name="Google Shape;5650;p6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5"/>
              <p:cNvGrpSpPr/>
              <p:nvPr/>
            </p:nvGrpSpPr>
            <p:grpSpPr>
              <a:xfrm>
                <a:off x="4823774" y="3950733"/>
                <a:ext cx="37398" cy="32034"/>
                <a:chOff x="4823774" y="3950733"/>
                <a:chExt cx="37398" cy="32034"/>
              </a:xfrm>
            </p:grpSpPr>
            <p:sp>
              <p:nvSpPr>
                <p:cNvPr id="5653" name="Google Shape;5653;p6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5"/>
              <p:cNvGrpSpPr/>
              <p:nvPr/>
            </p:nvGrpSpPr>
            <p:grpSpPr>
              <a:xfrm>
                <a:off x="4823396" y="4110566"/>
                <a:ext cx="31405" cy="26906"/>
                <a:chOff x="4823396" y="4110566"/>
                <a:chExt cx="31405" cy="26906"/>
              </a:xfrm>
            </p:grpSpPr>
            <p:sp>
              <p:nvSpPr>
                <p:cNvPr id="5656" name="Google Shape;5656;p6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65"/>
              <p:cNvGrpSpPr/>
              <p:nvPr/>
            </p:nvGrpSpPr>
            <p:grpSpPr>
              <a:xfrm>
                <a:off x="4838332" y="3821150"/>
                <a:ext cx="31499" cy="26898"/>
                <a:chOff x="4838332" y="3821150"/>
                <a:chExt cx="31499" cy="26898"/>
              </a:xfrm>
            </p:grpSpPr>
            <p:sp>
              <p:nvSpPr>
                <p:cNvPr id="5659" name="Google Shape;5659;p6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65"/>
              <p:cNvGrpSpPr/>
              <p:nvPr/>
            </p:nvGrpSpPr>
            <p:grpSpPr>
              <a:xfrm>
                <a:off x="4661275" y="3815007"/>
                <a:ext cx="36824" cy="31523"/>
                <a:chOff x="4661275" y="3815007"/>
                <a:chExt cx="36824" cy="31523"/>
              </a:xfrm>
            </p:grpSpPr>
            <p:sp>
              <p:nvSpPr>
                <p:cNvPr id="5662" name="Google Shape;5662;p6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65"/>
              <p:cNvGrpSpPr/>
              <p:nvPr/>
            </p:nvGrpSpPr>
            <p:grpSpPr>
              <a:xfrm>
                <a:off x="4558998" y="3851037"/>
                <a:ext cx="33591" cy="28699"/>
                <a:chOff x="4558998" y="3851037"/>
                <a:chExt cx="33591" cy="28699"/>
              </a:xfrm>
            </p:grpSpPr>
            <p:sp>
              <p:nvSpPr>
                <p:cNvPr id="5665" name="Google Shape;5665;p6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65"/>
              <p:cNvGrpSpPr/>
              <p:nvPr/>
            </p:nvGrpSpPr>
            <p:grpSpPr>
              <a:xfrm>
                <a:off x="4696762" y="3638587"/>
                <a:ext cx="33591" cy="28794"/>
                <a:chOff x="4696762" y="3638587"/>
                <a:chExt cx="33591" cy="28794"/>
              </a:xfrm>
            </p:grpSpPr>
            <p:sp>
              <p:nvSpPr>
                <p:cNvPr id="5668" name="Google Shape;5668;p6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65"/>
              <p:cNvGrpSpPr/>
              <p:nvPr/>
            </p:nvGrpSpPr>
            <p:grpSpPr>
              <a:xfrm>
                <a:off x="4929479" y="3939140"/>
                <a:ext cx="33497" cy="28692"/>
                <a:chOff x="4929479" y="3939140"/>
                <a:chExt cx="33497" cy="28692"/>
              </a:xfrm>
            </p:grpSpPr>
            <p:sp>
              <p:nvSpPr>
                <p:cNvPr id="5671" name="Google Shape;5671;p6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5"/>
              <p:cNvGrpSpPr/>
              <p:nvPr/>
            </p:nvGrpSpPr>
            <p:grpSpPr>
              <a:xfrm>
                <a:off x="4907119" y="3986039"/>
                <a:ext cx="33497" cy="28699"/>
                <a:chOff x="4907119" y="3986039"/>
                <a:chExt cx="33497" cy="28699"/>
              </a:xfrm>
            </p:grpSpPr>
            <p:sp>
              <p:nvSpPr>
                <p:cNvPr id="5674" name="Google Shape;5674;p6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65"/>
              <p:cNvGrpSpPr/>
              <p:nvPr/>
            </p:nvGrpSpPr>
            <p:grpSpPr>
              <a:xfrm>
                <a:off x="4911783" y="4048102"/>
                <a:ext cx="33591" cy="28762"/>
                <a:chOff x="4911783" y="4048102"/>
                <a:chExt cx="33591" cy="28762"/>
              </a:xfrm>
            </p:grpSpPr>
            <p:sp>
              <p:nvSpPr>
                <p:cNvPr id="5677" name="Google Shape;5677;p6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9" name="Google Shape;5679;p6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65"/>
              <p:cNvGrpSpPr/>
              <p:nvPr/>
            </p:nvGrpSpPr>
            <p:grpSpPr>
              <a:xfrm>
                <a:off x="4762623" y="3837847"/>
                <a:ext cx="42416" cy="36273"/>
                <a:chOff x="4762623" y="3837847"/>
                <a:chExt cx="42416" cy="36273"/>
              </a:xfrm>
            </p:grpSpPr>
            <p:sp>
              <p:nvSpPr>
                <p:cNvPr id="5682" name="Google Shape;5682;p6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65"/>
              <p:cNvGrpSpPr/>
              <p:nvPr/>
            </p:nvGrpSpPr>
            <p:grpSpPr>
              <a:xfrm>
                <a:off x="4746044" y="4104966"/>
                <a:ext cx="33497" cy="28699"/>
                <a:chOff x="4746044" y="4104966"/>
                <a:chExt cx="33497" cy="28699"/>
              </a:xfrm>
            </p:grpSpPr>
            <p:sp>
              <p:nvSpPr>
                <p:cNvPr id="5685" name="Google Shape;5685;p6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5"/>
              <p:cNvGrpSpPr/>
              <p:nvPr/>
            </p:nvGrpSpPr>
            <p:grpSpPr>
              <a:xfrm>
                <a:off x="4859646" y="4162554"/>
                <a:ext cx="33591" cy="28762"/>
                <a:chOff x="4859646" y="4162554"/>
                <a:chExt cx="33591" cy="28762"/>
              </a:xfrm>
            </p:grpSpPr>
            <p:sp>
              <p:nvSpPr>
                <p:cNvPr id="5688" name="Google Shape;5688;p6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0" name="Google Shape;5690;p65"/>
            <p:cNvGrpSpPr/>
            <p:nvPr/>
          </p:nvGrpSpPr>
          <p:grpSpPr>
            <a:xfrm>
              <a:off x="3597785" y="3274438"/>
              <a:ext cx="855610" cy="1122100"/>
              <a:chOff x="3597785" y="3274438"/>
              <a:chExt cx="855610" cy="1122100"/>
            </a:xfrm>
          </p:grpSpPr>
          <p:grpSp>
            <p:nvGrpSpPr>
              <p:cNvPr id="5691" name="Google Shape;5691;p65"/>
              <p:cNvGrpSpPr/>
              <p:nvPr/>
            </p:nvGrpSpPr>
            <p:grpSpPr>
              <a:xfrm>
                <a:off x="3617857" y="3284717"/>
                <a:ext cx="826785" cy="1099165"/>
                <a:chOff x="3617857" y="3284717"/>
                <a:chExt cx="826785" cy="1099165"/>
              </a:xfrm>
            </p:grpSpPr>
            <p:sp>
              <p:nvSpPr>
                <p:cNvPr id="5692" name="Google Shape;5692;p6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5"/>
              <p:cNvGrpSpPr/>
              <p:nvPr/>
            </p:nvGrpSpPr>
            <p:grpSpPr>
              <a:xfrm>
                <a:off x="4180904" y="4251758"/>
                <a:ext cx="37783" cy="32420"/>
                <a:chOff x="4180904" y="4251758"/>
                <a:chExt cx="37783" cy="32420"/>
              </a:xfrm>
            </p:grpSpPr>
            <p:sp>
              <p:nvSpPr>
                <p:cNvPr id="5749" name="Google Shape;5749;p6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5"/>
              <p:cNvGrpSpPr/>
              <p:nvPr/>
            </p:nvGrpSpPr>
            <p:grpSpPr>
              <a:xfrm>
                <a:off x="4201644" y="4081324"/>
                <a:ext cx="37783" cy="32364"/>
                <a:chOff x="4201644" y="4081324"/>
                <a:chExt cx="37783" cy="32364"/>
              </a:xfrm>
            </p:grpSpPr>
            <p:sp>
              <p:nvSpPr>
                <p:cNvPr id="5752" name="Google Shape;5752;p6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5"/>
              <p:cNvGrpSpPr/>
              <p:nvPr/>
            </p:nvGrpSpPr>
            <p:grpSpPr>
              <a:xfrm>
                <a:off x="4284416" y="3887428"/>
                <a:ext cx="37783" cy="32451"/>
                <a:chOff x="4284416" y="3887428"/>
                <a:chExt cx="37783" cy="32451"/>
              </a:xfrm>
            </p:grpSpPr>
            <p:sp>
              <p:nvSpPr>
                <p:cNvPr id="5755" name="Google Shape;5755;p6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5"/>
              <p:cNvGrpSpPr/>
              <p:nvPr/>
            </p:nvGrpSpPr>
            <p:grpSpPr>
              <a:xfrm>
                <a:off x="4223721" y="3860404"/>
                <a:ext cx="37870" cy="32364"/>
                <a:chOff x="4223721" y="3860404"/>
                <a:chExt cx="37870" cy="32364"/>
              </a:xfrm>
            </p:grpSpPr>
            <p:sp>
              <p:nvSpPr>
                <p:cNvPr id="5758" name="Google Shape;5758;p6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5"/>
              <p:cNvGrpSpPr/>
              <p:nvPr/>
            </p:nvGrpSpPr>
            <p:grpSpPr>
              <a:xfrm>
                <a:off x="4104889" y="3699242"/>
                <a:ext cx="37776" cy="32357"/>
                <a:chOff x="4104889" y="3699242"/>
                <a:chExt cx="37776" cy="32357"/>
              </a:xfrm>
            </p:grpSpPr>
            <p:sp>
              <p:nvSpPr>
                <p:cNvPr id="5761" name="Google Shape;5761;p6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5"/>
              <p:cNvGrpSpPr/>
              <p:nvPr/>
            </p:nvGrpSpPr>
            <p:grpSpPr>
              <a:xfrm>
                <a:off x="4143608" y="3475121"/>
                <a:ext cx="37878" cy="32420"/>
                <a:chOff x="4143608" y="3475121"/>
                <a:chExt cx="37878" cy="32420"/>
              </a:xfrm>
            </p:grpSpPr>
            <p:sp>
              <p:nvSpPr>
                <p:cNvPr id="5764" name="Google Shape;5764;p6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5"/>
              <p:cNvGrpSpPr/>
              <p:nvPr/>
            </p:nvGrpSpPr>
            <p:grpSpPr>
              <a:xfrm>
                <a:off x="4217248" y="3570893"/>
                <a:ext cx="37776" cy="32364"/>
                <a:chOff x="4217248" y="3570893"/>
                <a:chExt cx="37776" cy="32364"/>
              </a:xfrm>
            </p:grpSpPr>
            <p:sp>
              <p:nvSpPr>
                <p:cNvPr id="5767" name="Google Shape;5767;p6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65"/>
              <p:cNvGrpSpPr/>
              <p:nvPr/>
            </p:nvGrpSpPr>
            <p:grpSpPr>
              <a:xfrm>
                <a:off x="4255307" y="3431612"/>
                <a:ext cx="37776" cy="32451"/>
                <a:chOff x="4255307" y="3431612"/>
                <a:chExt cx="37776" cy="32451"/>
              </a:xfrm>
            </p:grpSpPr>
            <p:sp>
              <p:nvSpPr>
                <p:cNvPr id="5770" name="Google Shape;5770;p6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65"/>
              <p:cNvGrpSpPr/>
              <p:nvPr/>
            </p:nvGrpSpPr>
            <p:grpSpPr>
              <a:xfrm>
                <a:off x="3853052" y="3577398"/>
                <a:ext cx="37776" cy="32420"/>
                <a:chOff x="3853052" y="3577398"/>
                <a:chExt cx="37776" cy="32420"/>
              </a:xfrm>
            </p:grpSpPr>
            <p:sp>
              <p:nvSpPr>
                <p:cNvPr id="5773" name="Google Shape;5773;p6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65"/>
              <p:cNvGrpSpPr/>
              <p:nvPr/>
            </p:nvGrpSpPr>
            <p:grpSpPr>
              <a:xfrm>
                <a:off x="4039908" y="3412107"/>
                <a:ext cx="37776" cy="32357"/>
                <a:chOff x="4039908" y="3412107"/>
                <a:chExt cx="37776" cy="32357"/>
              </a:xfrm>
            </p:grpSpPr>
            <p:sp>
              <p:nvSpPr>
                <p:cNvPr id="5776" name="Google Shape;5776;p6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65"/>
              <p:cNvGrpSpPr/>
              <p:nvPr/>
            </p:nvGrpSpPr>
            <p:grpSpPr>
              <a:xfrm>
                <a:off x="4017360" y="3342061"/>
                <a:ext cx="37870" cy="32380"/>
                <a:chOff x="4017360" y="3342061"/>
                <a:chExt cx="37870" cy="32380"/>
              </a:xfrm>
            </p:grpSpPr>
            <p:sp>
              <p:nvSpPr>
                <p:cNvPr id="5779" name="Google Shape;5779;p6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1" name="Google Shape;5781;p6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5"/>
              <p:cNvGrpSpPr/>
              <p:nvPr/>
            </p:nvGrpSpPr>
            <p:grpSpPr>
              <a:xfrm>
                <a:off x="3750870" y="3418650"/>
                <a:ext cx="37776" cy="32380"/>
                <a:chOff x="3750870" y="3418650"/>
                <a:chExt cx="37776" cy="32380"/>
              </a:xfrm>
            </p:grpSpPr>
            <p:sp>
              <p:nvSpPr>
                <p:cNvPr id="5784" name="Google Shape;5784;p6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5"/>
              <p:cNvGrpSpPr/>
              <p:nvPr/>
            </p:nvGrpSpPr>
            <p:grpSpPr>
              <a:xfrm>
                <a:off x="3632509" y="3274438"/>
                <a:ext cx="37783" cy="32357"/>
                <a:chOff x="3632509" y="3274438"/>
                <a:chExt cx="37783" cy="32357"/>
              </a:xfrm>
            </p:grpSpPr>
            <p:sp>
              <p:nvSpPr>
                <p:cNvPr id="5787" name="Google Shape;5787;p6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5"/>
              <p:cNvGrpSpPr/>
              <p:nvPr/>
            </p:nvGrpSpPr>
            <p:grpSpPr>
              <a:xfrm>
                <a:off x="3906424" y="3297561"/>
                <a:ext cx="37776" cy="32451"/>
                <a:chOff x="3906424" y="3297561"/>
                <a:chExt cx="37776" cy="32451"/>
              </a:xfrm>
            </p:grpSpPr>
            <p:sp>
              <p:nvSpPr>
                <p:cNvPr id="5790" name="Google Shape;5790;p6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65"/>
              <p:cNvGrpSpPr/>
              <p:nvPr/>
            </p:nvGrpSpPr>
            <p:grpSpPr>
              <a:xfrm>
                <a:off x="3866084" y="3412107"/>
                <a:ext cx="37776" cy="32357"/>
                <a:chOff x="3866084" y="3412107"/>
                <a:chExt cx="37776" cy="32357"/>
              </a:xfrm>
            </p:grpSpPr>
            <p:sp>
              <p:nvSpPr>
                <p:cNvPr id="5793" name="Google Shape;5793;p6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65"/>
              <p:cNvGrpSpPr/>
              <p:nvPr/>
            </p:nvGrpSpPr>
            <p:grpSpPr>
              <a:xfrm>
                <a:off x="4023919" y="3766409"/>
                <a:ext cx="37783" cy="32357"/>
                <a:chOff x="4023919" y="3766409"/>
                <a:chExt cx="37783" cy="32357"/>
              </a:xfrm>
            </p:grpSpPr>
            <p:sp>
              <p:nvSpPr>
                <p:cNvPr id="5796" name="Google Shape;5796;p6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5"/>
              <p:cNvGrpSpPr/>
              <p:nvPr/>
            </p:nvGrpSpPr>
            <p:grpSpPr>
              <a:xfrm>
                <a:off x="3973882" y="3779449"/>
                <a:ext cx="37776" cy="32357"/>
                <a:chOff x="3973882" y="3779449"/>
                <a:chExt cx="37776" cy="32357"/>
              </a:xfrm>
            </p:grpSpPr>
            <p:sp>
              <p:nvSpPr>
                <p:cNvPr id="5799" name="Google Shape;5799;p6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5"/>
              <p:cNvGrpSpPr/>
              <p:nvPr/>
            </p:nvGrpSpPr>
            <p:grpSpPr>
              <a:xfrm>
                <a:off x="4073398" y="3838028"/>
                <a:ext cx="37776" cy="32380"/>
                <a:chOff x="4073398" y="3838028"/>
                <a:chExt cx="37776" cy="32380"/>
              </a:xfrm>
            </p:grpSpPr>
            <p:sp>
              <p:nvSpPr>
                <p:cNvPr id="5802" name="Google Shape;5802;p6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5"/>
              <p:cNvGrpSpPr/>
              <p:nvPr/>
            </p:nvGrpSpPr>
            <p:grpSpPr>
              <a:xfrm>
                <a:off x="4342672" y="4144496"/>
                <a:ext cx="37752" cy="32364"/>
                <a:chOff x="4342672" y="4144496"/>
                <a:chExt cx="37752" cy="32364"/>
              </a:xfrm>
            </p:grpSpPr>
            <p:sp>
              <p:nvSpPr>
                <p:cNvPr id="5805" name="Google Shape;5805;p6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5"/>
              <p:cNvGrpSpPr/>
              <p:nvPr/>
            </p:nvGrpSpPr>
            <p:grpSpPr>
              <a:xfrm>
                <a:off x="4406386" y="4056872"/>
                <a:ext cx="37783" cy="32364"/>
                <a:chOff x="4406386" y="4056872"/>
                <a:chExt cx="37783" cy="32364"/>
              </a:xfrm>
            </p:grpSpPr>
            <p:sp>
              <p:nvSpPr>
                <p:cNvPr id="5808" name="Google Shape;5808;p6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5"/>
              <p:cNvGrpSpPr/>
              <p:nvPr/>
            </p:nvGrpSpPr>
            <p:grpSpPr>
              <a:xfrm>
                <a:off x="4284416" y="4245254"/>
                <a:ext cx="37783" cy="32357"/>
                <a:chOff x="4284416" y="4245254"/>
                <a:chExt cx="37783" cy="32357"/>
              </a:xfrm>
            </p:grpSpPr>
            <p:sp>
              <p:nvSpPr>
                <p:cNvPr id="5811" name="Google Shape;5811;p6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65"/>
              <p:cNvGrpSpPr/>
              <p:nvPr/>
            </p:nvGrpSpPr>
            <p:grpSpPr>
              <a:xfrm>
                <a:off x="4219057" y="4331258"/>
                <a:ext cx="37776" cy="32364"/>
                <a:chOff x="4219057" y="4331258"/>
                <a:chExt cx="37776" cy="32364"/>
              </a:xfrm>
            </p:grpSpPr>
            <p:sp>
              <p:nvSpPr>
                <p:cNvPr id="5814" name="Google Shape;5814;p6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5"/>
              <p:cNvGrpSpPr/>
              <p:nvPr/>
            </p:nvGrpSpPr>
            <p:grpSpPr>
              <a:xfrm>
                <a:off x="4204122" y="4141688"/>
                <a:ext cx="33497" cy="28699"/>
                <a:chOff x="4204122" y="4141688"/>
                <a:chExt cx="33497" cy="28699"/>
              </a:xfrm>
            </p:grpSpPr>
            <p:sp>
              <p:nvSpPr>
                <p:cNvPr id="5817" name="Google Shape;5817;p6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5"/>
              <p:cNvGrpSpPr/>
              <p:nvPr/>
            </p:nvGrpSpPr>
            <p:grpSpPr>
              <a:xfrm>
                <a:off x="4301546" y="4003869"/>
                <a:ext cx="38916" cy="33324"/>
                <a:chOff x="4301546" y="4003869"/>
                <a:chExt cx="38916" cy="33324"/>
              </a:xfrm>
            </p:grpSpPr>
            <p:sp>
              <p:nvSpPr>
                <p:cNvPr id="5820" name="Google Shape;5820;p6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5"/>
              <p:cNvGrpSpPr/>
              <p:nvPr/>
            </p:nvGrpSpPr>
            <p:grpSpPr>
              <a:xfrm>
                <a:off x="4210681" y="3924669"/>
                <a:ext cx="36549" cy="31366"/>
                <a:chOff x="4210681" y="3924669"/>
                <a:chExt cx="36549" cy="31366"/>
              </a:xfrm>
            </p:grpSpPr>
            <p:sp>
              <p:nvSpPr>
                <p:cNvPr id="5823" name="Google Shape;5823;p6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65"/>
              <p:cNvGrpSpPr/>
              <p:nvPr/>
            </p:nvGrpSpPr>
            <p:grpSpPr>
              <a:xfrm>
                <a:off x="3987771" y="3628874"/>
                <a:ext cx="31499" cy="26993"/>
                <a:chOff x="3987771" y="3628874"/>
                <a:chExt cx="31499" cy="26993"/>
              </a:xfrm>
            </p:grpSpPr>
            <p:sp>
              <p:nvSpPr>
                <p:cNvPr id="5826" name="Google Shape;5826;p6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65"/>
              <p:cNvGrpSpPr/>
              <p:nvPr/>
            </p:nvGrpSpPr>
            <p:grpSpPr>
              <a:xfrm>
                <a:off x="4087382" y="3775674"/>
                <a:ext cx="31405" cy="26898"/>
                <a:chOff x="4087382" y="3775674"/>
                <a:chExt cx="31405" cy="26898"/>
              </a:xfrm>
            </p:grpSpPr>
            <p:sp>
              <p:nvSpPr>
                <p:cNvPr id="5829" name="Google Shape;5829;p6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65"/>
              <p:cNvGrpSpPr/>
              <p:nvPr/>
            </p:nvGrpSpPr>
            <p:grpSpPr>
              <a:xfrm>
                <a:off x="4118873" y="3856637"/>
                <a:ext cx="31405" cy="26906"/>
                <a:chOff x="4118873" y="3856637"/>
                <a:chExt cx="31405" cy="26906"/>
              </a:xfrm>
            </p:grpSpPr>
            <p:sp>
              <p:nvSpPr>
                <p:cNvPr id="5832" name="Google Shape;5832;p6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5"/>
              <p:cNvGrpSpPr/>
              <p:nvPr/>
            </p:nvGrpSpPr>
            <p:grpSpPr>
              <a:xfrm>
                <a:off x="4168541" y="3639523"/>
                <a:ext cx="31499" cy="26906"/>
                <a:chOff x="4168541" y="3639523"/>
                <a:chExt cx="31499" cy="26906"/>
              </a:xfrm>
            </p:grpSpPr>
            <p:sp>
              <p:nvSpPr>
                <p:cNvPr id="5835" name="Google Shape;5835;p6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5"/>
              <p:cNvGrpSpPr/>
              <p:nvPr/>
            </p:nvGrpSpPr>
            <p:grpSpPr>
              <a:xfrm>
                <a:off x="3965789" y="3393545"/>
                <a:ext cx="31405" cy="26945"/>
                <a:chOff x="3965789" y="3393545"/>
                <a:chExt cx="31405" cy="26945"/>
              </a:xfrm>
            </p:grpSpPr>
            <p:sp>
              <p:nvSpPr>
                <p:cNvPr id="5838" name="Google Shape;5838;p6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65"/>
              <p:cNvGrpSpPr/>
              <p:nvPr/>
            </p:nvGrpSpPr>
            <p:grpSpPr>
              <a:xfrm>
                <a:off x="3925166" y="3491008"/>
                <a:ext cx="31405" cy="27001"/>
                <a:chOff x="3925166" y="3491008"/>
                <a:chExt cx="31405" cy="27001"/>
              </a:xfrm>
            </p:grpSpPr>
            <p:sp>
              <p:nvSpPr>
                <p:cNvPr id="5841" name="Google Shape;5841;p6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65"/>
              <p:cNvGrpSpPr/>
              <p:nvPr/>
            </p:nvGrpSpPr>
            <p:grpSpPr>
              <a:xfrm>
                <a:off x="3682845" y="3340976"/>
                <a:ext cx="31397" cy="26898"/>
                <a:chOff x="3682845" y="3340976"/>
                <a:chExt cx="31397" cy="26898"/>
              </a:xfrm>
            </p:grpSpPr>
            <p:sp>
              <p:nvSpPr>
                <p:cNvPr id="5844" name="Google Shape;5844;p6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5"/>
              <p:cNvGrpSpPr/>
              <p:nvPr/>
            </p:nvGrpSpPr>
            <p:grpSpPr>
              <a:xfrm>
                <a:off x="3795393" y="3353725"/>
                <a:ext cx="31499" cy="26993"/>
                <a:chOff x="3795393" y="3353725"/>
                <a:chExt cx="31499" cy="26993"/>
              </a:xfrm>
            </p:grpSpPr>
            <p:sp>
              <p:nvSpPr>
                <p:cNvPr id="5847" name="Google Shape;5847;p6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5"/>
              <p:cNvGrpSpPr/>
              <p:nvPr/>
            </p:nvGrpSpPr>
            <p:grpSpPr>
              <a:xfrm>
                <a:off x="4176909" y="4363221"/>
                <a:ext cx="38924" cy="33316"/>
                <a:chOff x="4176909" y="4363221"/>
                <a:chExt cx="38924" cy="33316"/>
              </a:xfrm>
            </p:grpSpPr>
            <p:sp>
              <p:nvSpPr>
                <p:cNvPr id="5850" name="Google Shape;5850;p6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5"/>
              <p:cNvGrpSpPr/>
              <p:nvPr/>
            </p:nvGrpSpPr>
            <p:grpSpPr>
              <a:xfrm>
                <a:off x="4226191" y="4007660"/>
                <a:ext cx="33560" cy="28770"/>
                <a:chOff x="4226191" y="4007660"/>
                <a:chExt cx="33560" cy="28770"/>
              </a:xfrm>
            </p:grpSpPr>
            <p:sp>
              <p:nvSpPr>
                <p:cNvPr id="5853" name="Google Shape;5853;p6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5"/>
              <p:cNvGrpSpPr/>
              <p:nvPr/>
            </p:nvGrpSpPr>
            <p:grpSpPr>
              <a:xfrm>
                <a:off x="3597785" y="3377045"/>
                <a:ext cx="33591" cy="28699"/>
                <a:chOff x="3597785" y="3377045"/>
                <a:chExt cx="33591" cy="28699"/>
              </a:xfrm>
            </p:grpSpPr>
            <p:sp>
              <p:nvSpPr>
                <p:cNvPr id="5856" name="Google Shape;5856;p6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65"/>
              <p:cNvGrpSpPr/>
              <p:nvPr/>
            </p:nvGrpSpPr>
            <p:grpSpPr>
              <a:xfrm>
                <a:off x="3887870" y="3669796"/>
                <a:ext cx="33591" cy="28692"/>
                <a:chOff x="3887870" y="3669796"/>
                <a:chExt cx="33591" cy="28692"/>
              </a:xfrm>
            </p:grpSpPr>
            <p:sp>
              <p:nvSpPr>
                <p:cNvPr id="5859" name="Google Shape;5859;p6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65"/>
              <p:cNvGrpSpPr/>
              <p:nvPr/>
            </p:nvGrpSpPr>
            <p:grpSpPr>
              <a:xfrm>
                <a:off x="3818320" y="3481625"/>
                <a:ext cx="33497" cy="28770"/>
                <a:chOff x="3818320" y="3481625"/>
                <a:chExt cx="33497" cy="28770"/>
              </a:xfrm>
            </p:grpSpPr>
            <p:sp>
              <p:nvSpPr>
                <p:cNvPr id="5862" name="Google Shape;5862;p6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5"/>
              <p:cNvGrpSpPr/>
              <p:nvPr/>
            </p:nvGrpSpPr>
            <p:grpSpPr>
              <a:xfrm>
                <a:off x="4278139" y="4120948"/>
                <a:ext cx="37492" cy="32129"/>
                <a:chOff x="4278139" y="4120948"/>
                <a:chExt cx="37492" cy="32129"/>
              </a:xfrm>
            </p:grpSpPr>
            <p:sp>
              <p:nvSpPr>
                <p:cNvPr id="5865" name="Google Shape;5865;p6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5"/>
              <p:cNvGrpSpPr/>
              <p:nvPr/>
            </p:nvGrpSpPr>
            <p:grpSpPr>
              <a:xfrm>
                <a:off x="4419898" y="3977388"/>
                <a:ext cx="33497" cy="28692"/>
                <a:chOff x="4419898" y="3977388"/>
                <a:chExt cx="33497" cy="28692"/>
              </a:xfrm>
            </p:grpSpPr>
            <p:sp>
              <p:nvSpPr>
                <p:cNvPr id="5868" name="Google Shape;5868;p6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5"/>
              <p:cNvGrpSpPr/>
              <p:nvPr/>
            </p:nvGrpSpPr>
            <p:grpSpPr>
              <a:xfrm>
                <a:off x="4158930" y="4034684"/>
                <a:ext cx="33497" cy="28762"/>
                <a:chOff x="4158930" y="4034684"/>
                <a:chExt cx="33497" cy="28762"/>
              </a:xfrm>
            </p:grpSpPr>
            <p:sp>
              <p:nvSpPr>
                <p:cNvPr id="5871" name="Google Shape;5871;p6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65"/>
              <p:cNvGrpSpPr/>
              <p:nvPr/>
            </p:nvGrpSpPr>
            <p:grpSpPr>
              <a:xfrm>
                <a:off x="4134949" y="3957049"/>
                <a:ext cx="33497" cy="28770"/>
                <a:chOff x="4134949" y="3957049"/>
                <a:chExt cx="33497" cy="28770"/>
              </a:xfrm>
            </p:grpSpPr>
            <p:sp>
              <p:nvSpPr>
                <p:cNvPr id="5874" name="Google Shape;5874;p6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5"/>
              <p:cNvGrpSpPr/>
              <p:nvPr/>
            </p:nvGrpSpPr>
            <p:grpSpPr>
              <a:xfrm>
                <a:off x="4193653" y="4184403"/>
                <a:ext cx="43580" cy="37264"/>
                <a:chOff x="4193653" y="4184403"/>
                <a:chExt cx="43580" cy="37264"/>
              </a:xfrm>
            </p:grpSpPr>
            <p:sp>
              <p:nvSpPr>
                <p:cNvPr id="5877" name="Google Shape;5877;p6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5"/>
              <p:cNvGrpSpPr/>
              <p:nvPr/>
            </p:nvGrpSpPr>
            <p:grpSpPr>
              <a:xfrm>
                <a:off x="4343600" y="3943844"/>
                <a:ext cx="43580" cy="37312"/>
                <a:chOff x="4343600" y="3943844"/>
                <a:chExt cx="43580" cy="37312"/>
              </a:xfrm>
            </p:grpSpPr>
            <p:sp>
              <p:nvSpPr>
                <p:cNvPr id="5880" name="Google Shape;5880;p6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5"/>
              <p:cNvGrpSpPr/>
              <p:nvPr/>
            </p:nvGrpSpPr>
            <p:grpSpPr>
              <a:xfrm>
                <a:off x="4172339" y="3381693"/>
                <a:ext cx="31499" cy="27001"/>
                <a:chOff x="4172339" y="3381693"/>
                <a:chExt cx="31499" cy="27001"/>
              </a:xfrm>
            </p:grpSpPr>
            <p:sp>
              <p:nvSpPr>
                <p:cNvPr id="5883" name="Google Shape;5883;p6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88"/>
        <p:cNvGrpSpPr/>
        <p:nvPr/>
      </p:nvGrpSpPr>
      <p:grpSpPr>
        <a:xfrm>
          <a:off x="0" y="0"/>
          <a:ext cx="0" cy="0"/>
          <a:chOff x="0" y="0"/>
          <a:chExt cx="0" cy="0"/>
        </a:xfrm>
      </p:grpSpPr>
      <p:grpSp>
        <p:nvGrpSpPr>
          <p:cNvPr id="5889" name="Google Shape;5889;p66"/>
          <p:cNvGrpSpPr/>
          <p:nvPr/>
        </p:nvGrpSpPr>
        <p:grpSpPr>
          <a:xfrm>
            <a:off x="729274" y="969771"/>
            <a:ext cx="2507799" cy="206239"/>
            <a:chOff x="106648" y="895722"/>
            <a:chExt cx="4481413" cy="374300"/>
          </a:xfrm>
        </p:grpSpPr>
        <p:grpSp>
          <p:nvGrpSpPr>
            <p:cNvPr id="5890" name="Google Shape;5890;p66"/>
            <p:cNvGrpSpPr/>
            <p:nvPr/>
          </p:nvGrpSpPr>
          <p:grpSpPr>
            <a:xfrm>
              <a:off x="2233276" y="895722"/>
              <a:ext cx="1082667" cy="223591"/>
              <a:chOff x="4808316" y="2800065"/>
              <a:chExt cx="1999386" cy="412910"/>
            </a:xfrm>
          </p:grpSpPr>
          <p:sp>
            <p:nvSpPr>
              <p:cNvPr id="5891" name="Google Shape;5891;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2" name="Google Shape;5892;p66"/>
              <p:cNvGrpSpPr/>
              <p:nvPr/>
            </p:nvGrpSpPr>
            <p:grpSpPr>
              <a:xfrm>
                <a:off x="4808316" y="2800065"/>
                <a:ext cx="92400" cy="411825"/>
                <a:chOff x="845575" y="2563700"/>
                <a:chExt cx="92400" cy="411825"/>
              </a:xfrm>
            </p:grpSpPr>
            <p:cxnSp>
              <p:nvCxnSpPr>
                <p:cNvPr id="5893" name="Google Shape;5893;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94" name="Google Shape;5894;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5" name="Google Shape;5895;p66"/>
            <p:cNvGrpSpPr/>
            <p:nvPr/>
          </p:nvGrpSpPr>
          <p:grpSpPr>
            <a:xfrm>
              <a:off x="106648" y="895722"/>
              <a:ext cx="1088401" cy="223591"/>
              <a:chOff x="881025" y="2800065"/>
              <a:chExt cx="2009975" cy="412910"/>
            </a:xfrm>
          </p:grpSpPr>
          <p:sp>
            <p:nvSpPr>
              <p:cNvPr id="5896" name="Google Shape;5896;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7" name="Google Shape;5897;p66"/>
              <p:cNvGrpSpPr/>
              <p:nvPr/>
            </p:nvGrpSpPr>
            <p:grpSpPr>
              <a:xfrm>
                <a:off x="881025" y="2800065"/>
                <a:ext cx="92400" cy="411825"/>
                <a:chOff x="845575" y="2563700"/>
                <a:chExt cx="92400" cy="411825"/>
              </a:xfrm>
            </p:grpSpPr>
            <p:cxnSp>
              <p:nvCxnSpPr>
                <p:cNvPr id="5898" name="Google Shape;5898;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899" name="Google Shape;5899;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0" name="Google Shape;5900;p66"/>
            <p:cNvGrpSpPr/>
            <p:nvPr/>
          </p:nvGrpSpPr>
          <p:grpSpPr>
            <a:xfrm>
              <a:off x="1172346" y="1047018"/>
              <a:ext cx="1083151" cy="223003"/>
              <a:chOff x="2849073" y="3079467"/>
              <a:chExt cx="2000279" cy="411825"/>
            </a:xfrm>
          </p:grpSpPr>
          <p:sp>
            <p:nvSpPr>
              <p:cNvPr id="5901" name="Google Shape;5901;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2" name="Google Shape;5902;p66"/>
              <p:cNvGrpSpPr/>
              <p:nvPr/>
            </p:nvGrpSpPr>
            <p:grpSpPr>
              <a:xfrm rot="10800000">
                <a:off x="2849073" y="3079467"/>
                <a:ext cx="92400" cy="411825"/>
                <a:chOff x="2070100" y="2563700"/>
                <a:chExt cx="92400" cy="411825"/>
              </a:xfrm>
            </p:grpSpPr>
            <p:cxnSp>
              <p:nvCxnSpPr>
                <p:cNvPr id="5903" name="Google Shape;5903;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04" name="Google Shape;5904;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5" name="Google Shape;5905;p66"/>
            <p:cNvGrpSpPr/>
            <p:nvPr/>
          </p:nvGrpSpPr>
          <p:grpSpPr>
            <a:xfrm>
              <a:off x="3290132" y="1047018"/>
              <a:ext cx="1297929" cy="223003"/>
              <a:chOff x="6760035" y="3079467"/>
              <a:chExt cx="2396914" cy="411825"/>
            </a:xfrm>
          </p:grpSpPr>
          <p:sp>
            <p:nvSpPr>
              <p:cNvPr id="5906" name="Google Shape;5906;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7" name="Google Shape;5907;p66"/>
              <p:cNvGrpSpPr/>
              <p:nvPr/>
            </p:nvGrpSpPr>
            <p:grpSpPr>
              <a:xfrm rot="10800000">
                <a:off x="6760035" y="3079467"/>
                <a:ext cx="92400" cy="411825"/>
                <a:chOff x="2070100" y="2563700"/>
                <a:chExt cx="92400" cy="411825"/>
              </a:xfrm>
            </p:grpSpPr>
            <p:cxnSp>
              <p:nvCxnSpPr>
                <p:cNvPr id="5908" name="Google Shape;5908;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909" name="Google Shape;5909;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10" name="Google Shape;5910;p66"/>
          <p:cNvGrpSpPr/>
          <p:nvPr/>
        </p:nvGrpSpPr>
        <p:grpSpPr>
          <a:xfrm>
            <a:off x="2147036" y="3369142"/>
            <a:ext cx="1086701" cy="799429"/>
            <a:chOff x="2183288" y="3555572"/>
            <a:chExt cx="1136241" cy="835873"/>
          </a:xfrm>
        </p:grpSpPr>
        <p:sp>
          <p:nvSpPr>
            <p:cNvPr id="5911" name="Google Shape;5911;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66"/>
            <p:cNvGrpSpPr/>
            <p:nvPr/>
          </p:nvGrpSpPr>
          <p:grpSpPr>
            <a:xfrm>
              <a:off x="2205895" y="3637269"/>
              <a:ext cx="1089848" cy="724993"/>
              <a:chOff x="2205895" y="3637269"/>
              <a:chExt cx="1089848" cy="724993"/>
            </a:xfrm>
          </p:grpSpPr>
          <p:sp>
            <p:nvSpPr>
              <p:cNvPr id="5913" name="Google Shape;5913;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9" name="Google Shape;5919;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21" name="Google Shape;5921;p66"/>
            <p:cNvGrpSpPr/>
            <p:nvPr/>
          </p:nvGrpSpPr>
          <p:grpSpPr>
            <a:xfrm>
              <a:off x="3173850" y="3779426"/>
              <a:ext cx="145679" cy="70048"/>
              <a:chOff x="3173850" y="3779426"/>
              <a:chExt cx="145679" cy="70048"/>
            </a:xfrm>
          </p:grpSpPr>
          <p:cxnSp>
            <p:nvCxnSpPr>
              <p:cNvPr id="5922" name="Google Shape;5922;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923" name="Google Shape;5923;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6"/>
            <p:cNvGrpSpPr/>
            <p:nvPr/>
          </p:nvGrpSpPr>
          <p:grpSpPr>
            <a:xfrm>
              <a:off x="2183288" y="4139483"/>
              <a:ext cx="145133" cy="70048"/>
              <a:chOff x="2183288" y="4139483"/>
              <a:chExt cx="145133" cy="70048"/>
            </a:xfrm>
          </p:grpSpPr>
          <p:cxnSp>
            <p:nvCxnSpPr>
              <p:cNvPr id="5925" name="Google Shape;5925;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926" name="Google Shape;5926;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7" name="Google Shape;5927;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8" name="Google Shape;5928;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929" name="Google Shape;5929;p66"/>
            <p:cNvGrpSpPr/>
            <p:nvPr/>
          </p:nvGrpSpPr>
          <p:grpSpPr>
            <a:xfrm>
              <a:off x="2943836" y="4268886"/>
              <a:ext cx="60717" cy="122559"/>
              <a:chOff x="2943836" y="4268886"/>
              <a:chExt cx="60717" cy="122559"/>
            </a:xfrm>
          </p:grpSpPr>
          <p:sp>
            <p:nvSpPr>
              <p:cNvPr id="5930" name="Google Shape;5930;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1" name="Google Shape;5931;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932" name="Google Shape;5932;p66"/>
          <p:cNvGrpSpPr/>
          <p:nvPr/>
        </p:nvGrpSpPr>
        <p:grpSpPr>
          <a:xfrm>
            <a:off x="3409981" y="1290142"/>
            <a:ext cx="1675870" cy="758251"/>
            <a:chOff x="3530532" y="1496185"/>
            <a:chExt cx="1562000" cy="706730"/>
          </a:xfrm>
        </p:grpSpPr>
        <p:cxnSp>
          <p:nvCxnSpPr>
            <p:cNvPr id="5933" name="Google Shape;5933;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934" name="Google Shape;5934;p66"/>
            <p:cNvGrpSpPr/>
            <p:nvPr/>
          </p:nvGrpSpPr>
          <p:grpSpPr>
            <a:xfrm>
              <a:off x="3530532" y="1496185"/>
              <a:ext cx="323430" cy="463587"/>
              <a:chOff x="3530532" y="1496185"/>
              <a:chExt cx="323430" cy="463587"/>
            </a:xfrm>
          </p:grpSpPr>
          <p:grpSp>
            <p:nvGrpSpPr>
              <p:cNvPr id="5935" name="Google Shape;5935;p66"/>
              <p:cNvGrpSpPr/>
              <p:nvPr/>
            </p:nvGrpSpPr>
            <p:grpSpPr>
              <a:xfrm>
                <a:off x="3567462" y="1496185"/>
                <a:ext cx="286500" cy="361376"/>
                <a:chOff x="3567462" y="1496185"/>
                <a:chExt cx="286500" cy="361376"/>
              </a:xfrm>
            </p:grpSpPr>
            <p:cxnSp>
              <p:nvCxnSpPr>
                <p:cNvPr id="5936" name="Google Shape;5936;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37" name="Google Shape;5937;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8" name="Google Shape;5938;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6"/>
            <p:cNvGrpSpPr/>
            <p:nvPr/>
          </p:nvGrpSpPr>
          <p:grpSpPr>
            <a:xfrm>
              <a:off x="3891569" y="1779209"/>
              <a:ext cx="323945" cy="423706"/>
              <a:chOff x="3891569" y="1779209"/>
              <a:chExt cx="323945" cy="423706"/>
            </a:xfrm>
          </p:grpSpPr>
          <p:grpSp>
            <p:nvGrpSpPr>
              <p:cNvPr id="5940" name="Google Shape;5940;p66"/>
              <p:cNvGrpSpPr/>
              <p:nvPr/>
            </p:nvGrpSpPr>
            <p:grpSpPr>
              <a:xfrm>
                <a:off x="3929014" y="1881638"/>
                <a:ext cx="286500" cy="321278"/>
                <a:chOff x="3929014" y="1881638"/>
                <a:chExt cx="286500" cy="321278"/>
              </a:xfrm>
            </p:grpSpPr>
            <p:cxnSp>
              <p:nvCxnSpPr>
                <p:cNvPr id="5941" name="Google Shape;5941;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942" name="Google Shape;5942;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3" name="Google Shape;5943;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6"/>
            <p:cNvGrpSpPr/>
            <p:nvPr/>
          </p:nvGrpSpPr>
          <p:grpSpPr>
            <a:xfrm>
              <a:off x="4252606" y="1496185"/>
              <a:ext cx="324721" cy="463587"/>
              <a:chOff x="4252606" y="1496185"/>
              <a:chExt cx="324721" cy="463587"/>
            </a:xfrm>
          </p:grpSpPr>
          <p:grpSp>
            <p:nvGrpSpPr>
              <p:cNvPr id="5945" name="Google Shape;5945;p66"/>
              <p:cNvGrpSpPr/>
              <p:nvPr/>
            </p:nvGrpSpPr>
            <p:grpSpPr>
              <a:xfrm>
                <a:off x="4290828" y="1496185"/>
                <a:ext cx="286500" cy="361376"/>
                <a:chOff x="4290828" y="1496185"/>
                <a:chExt cx="286500" cy="361376"/>
              </a:xfrm>
            </p:grpSpPr>
            <p:cxnSp>
              <p:nvCxnSpPr>
                <p:cNvPr id="5946" name="Google Shape;5946;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947" name="Google Shape;5947;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66"/>
            <p:cNvGrpSpPr/>
            <p:nvPr/>
          </p:nvGrpSpPr>
          <p:grpSpPr>
            <a:xfrm>
              <a:off x="4613643" y="1763716"/>
              <a:ext cx="325308" cy="439200"/>
              <a:chOff x="4613643" y="1763716"/>
              <a:chExt cx="325308" cy="439200"/>
            </a:xfrm>
          </p:grpSpPr>
          <p:grpSp>
            <p:nvGrpSpPr>
              <p:cNvPr id="5950" name="Google Shape;5950;p66"/>
              <p:cNvGrpSpPr/>
              <p:nvPr/>
            </p:nvGrpSpPr>
            <p:grpSpPr>
              <a:xfrm>
                <a:off x="4652451" y="1879538"/>
                <a:ext cx="286500" cy="323378"/>
                <a:chOff x="4652451" y="1879538"/>
                <a:chExt cx="286500" cy="323378"/>
              </a:xfrm>
            </p:grpSpPr>
            <p:cxnSp>
              <p:nvCxnSpPr>
                <p:cNvPr id="5951" name="Google Shape;5951;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952" name="Google Shape;5952;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3" name="Google Shape;5953;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4" name="Google Shape;5954;p66"/>
          <p:cNvGrpSpPr/>
          <p:nvPr/>
        </p:nvGrpSpPr>
        <p:grpSpPr>
          <a:xfrm>
            <a:off x="3421841" y="2143768"/>
            <a:ext cx="1652173" cy="391517"/>
            <a:chOff x="3512551" y="2358270"/>
            <a:chExt cx="1597383" cy="378533"/>
          </a:xfrm>
        </p:grpSpPr>
        <p:cxnSp>
          <p:nvCxnSpPr>
            <p:cNvPr id="5955" name="Google Shape;5955;p66"/>
            <p:cNvCxnSpPr>
              <a:stCxn id="5956" idx="6"/>
              <a:endCxn id="595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958" name="Google Shape;5958;p66"/>
            <p:cNvGrpSpPr/>
            <p:nvPr/>
          </p:nvGrpSpPr>
          <p:grpSpPr>
            <a:xfrm>
              <a:off x="3512551" y="2358270"/>
              <a:ext cx="225647" cy="307714"/>
              <a:chOff x="2182679" y="2004714"/>
              <a:chExt cx="792300" cy="1080458"/>
            </a:xfrm>
          </p:grpSpPr>
          <p:cxnSp>
            <p:nvCxnSpPr>
              <p:cNvPr id="5959" name="Google Shape;5959;p66"/>
              <p:cNvCxnSpPr>
                <a:stCxn id="596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956" name="Google Shape;5956;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6"/>
            <p:cNvGrpSpPr/>
            <p:nvPr/>
          </p:nvGrpSpPr>
          <p:grpSpPr>
            <a:xfrm>
              <a:off x="3969644" y="2440153"/>
              <a:ext cx="225853" cy="296651"/>
              <a:chOff x="3775710" y="1729289"/>
              <a:chExt cx="136500" cy="179289"/>
            </a:xfrm>
          </p:grpSpPr>
          <p:cxnSp>
            <p:nvCxnSpPr>
              <p:cNvPr id="5962" name="Google Shape;5962;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963" name="Google Shape;5963;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6"/>
            <p:cNvGrpSpPr/>
            <p:nvPr/>
          </p:nvGrpSpPr>
          <p:grpSpPr>
            <a:xfrm>
              <a:off x="4427051" y="2358270"/>
              <a:ext cx="225647" cy="307714"/>
              <a:chOff x="5393704" y="2004714"/>
              <a:chExt cx="792300" cy="1080458"/>
            </a:xfrm>
          </p:grpSpPr>
          <p:cxnSp>
            <p:nvCxnSpPr>
              <p:cNvPr id="5966" name="Google Shape;5966;p66"/>
              <p:cNvCxnSpPr>
                <a:stCxn id="596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968" name="Google Shape;5968;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66"/>
            <p:cNvGrpSpPr/>
            <p:nvPr/>
          </p:nvGrpSpPr>
          <p:grpSpPr>
            <a:xfrm>
              <a:off x="4884287" y="2440252"/>
              <a:ext cx="225647" cy="296532"/>
              <a:chOff x="6999166" y="2292572"/>
              <a:chExt cx="792300" cy="1041192"/>
            </a:xfrm>
          </p:grpSpPr>
          <p:cxnSp>
            <p:nvCxnSpPr>
              <p:cNvPr id="5970" name="Google Shape;5970;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957" name="Google Shape;5957;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2" name="Google Shape;5972;p66"/>
          <p:cNvGrpSpPr/>
          <p:nvPr/>
        </p:nvGrpSpPr>
        <p:grpSpPr>
          <a:xfrm>
            <a:off x="6842649" y="979967"/>
            <a:ext cx="1581844" cy="732818"/>
            <a:chOff x="634175" y="2986275"/>
            <a:chExt cx="3147949" cy="1458344"/>
          </a:xfrm>
        </p:grpSpPr>
        <p:cxnSp>
          <p:nvCxnSpPr>
            <p:cNvPr id="5973" name="Google Shape;5973;p66"/>
            <p:cNvCxnSpPr>
              <a:stCxn id="5974" idx="4"/>
              <a:endCxn id="597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976" name="Google Shape;5976;p66"/>
            <p:cNvCxnSpPr>
              <a:stCxn id="5975" idx="0"/>
              <a:endCxn id="597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978" name="Google Shape;5978;p66"/>
            <p:cNvCxnSpPr>
              <a:stCxn id="5977" idx="4"/>
              <a:endCxn id="597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980" name="Google Shape;5980;p66"/>
            <p:cNvCxnSpPr>
              <a:stCxn id="5979" idx="0"/>
              <a:endCxn id="598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981" name="Google Shape;5981;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7" name="Google Shape;5977;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4" name="Google Shape;5974;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9" name="Google Shape;5979;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975" name="Google Shape;5975;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982" name="Google Shape;5982;p66"/>
          <p:cNvGrpSpPr/>
          <p:nvPr/>
        </p:nvGrpSpPr>
        <p:grpSpPr>
          <a:xfrm>
            <a:off x="3410364" y="2674277"/>
            <a:ext cx="1675128" cy="313674"/>
            <a:chOff x="998425" y="1182125"/>
            <a:chExt cx="1065400" cy="199500"/>
          </a:xfrm>
        </p:grpSpPr>
        <p:sp>
          <p:nvSpPr>
            <p:cNvPr id="5983" name="Google Shape;5983;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66"/>
          <p:cNvGrpSpPr/>
          <p:nvPr/>
        </p:nvGrpSpPr>
        <p:grpSpPr>
          <a:xfrm>
            <a:off x="3410363" y="3630244"/>
            <a:ext cx="1675129" cy="525345"/>
            <a:chOff x="5194708" y="3484366"/>
            <a:chExt cx="3148148" cy="987304"/>
          </a:xfrm>
        </p:grpSpPr>
        <p:grpSp>
          <p:nvGrpSpPr>
            <p:cNvPr id="5989" name="Google Shape;5989;p66"/>
            <p:cNvGrpSpPr/>
            <p:nvPr/>
          </p:nvGrpSpPr>
          <p:grpSpPr>
            <a:xfrm>
              <a:off x="7531521" y="3484366"/>
              <a:ext cx="811335" cy="987304"/>
              <a:chOff x="3379425" y="1617275"/>
              <a:chExt cx="1090650" cy="1327200"/>
            </a:xfrm>
          </p:grpSpPr>
          <p:sp>
            <p:nvSpPr>
              <p:cNvPr id="5990" name="Google Shape;5990;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66"/>
            <p:cNvGrpSpPr/>
            <p:nvPr/>
          </p:nvGrpSpPr>
          <p:grpSpPr>
            <a:xfrm>
              <a:off x="6752546" y="3484366"/>
              <a:ext cx="811428" cy="987304"/>
              <a:chOff x="2332275" y="1617275"/>
              <a:chExt cx="1090775" cy="1327200"/>
            </a:xfrm>
          </p:grpSpPr>
          <p:sp>
            <p:nvSpPr>
              <p:cNvPr id="5994" name="Google Shape;5994;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66"/>
            <p:cNvGrpSpPr/>
            <p:nvPr/>
          </p:nvGrpSpPr>
          <p:grpSpPr>
            <a:xfrm>
              <a:off x="5973664" y="3484366"/>
              <a:ext cx="811335" cy="987304"/>
              <a:chOff x="1285250" y="1617275"/>
              <a:chExt cx="1090650" cy="1327200"/>
            </a:xfrm>
          </p:grpSpPr>
          <p:sp>
            <p:nvSpPr>
              <p:cNvPr id="5998" name="Google Shape;5998;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6"/>
            <p:cNvGrpSpPr/>
            <p:nvPr/>
          </p:nvGrpSpPr>
          <p:grpSpPr>
            <a:xfrm>
              <a:off x="5194708" y="3484366"/>
              <a:ext cx="811409" cy="987304"/>
              <a:chOff x="238125" y="1617275"/>
              <a:chExt cx="1090750" cy="1327200"/>
            </a:xfrm>
          </p:grpSpPr>
          <p:sp>
            <p:nvSpPr>
              <p:cNvPr id="6002" name="Google Shape;6002;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5" name="Google Shape;6005;p66"/>
          <p:cNvGrpSpPr/>
          <p:nvPr/>
        </p:nvGrpSpPr>
        <p:grpSpPr>
          <a:xfrm>
            <a:off x="6844048" y="2276133"/>
            <a:ext cx="1579046" cy="522230"/>
            <a:chOff x="6853641" y="2534077"/>
            <a:chExt cx="1515545" cy="501229"/>
          </a:xfrm>
        </p:grpSpPr>
        <p:grpSp>
          <p:nvGrpSpPr>
            <p:cNvPr id="6006" name="Google Shape;6006;p66"/>
            <p:cNvGrpSpPr/>
            <p:nvPr/>
          </p:nvGrpSpPr>
          <p:grpSpPr>
            <a:xfrm>
              <a:off x="6853641" y="2618923"/>
              <a:ext cx="1515545" cy="324556"/>
              <a:chOff x="6853641" y="2618923"/>
              <a:chExt cx="1515545" cy="324556"/>
            </a:xfrm>
          </p:grpSpPr>
          <p:sp>
            <p:nvSpPr>
              <p:cNvPr id="6007" name="Google Shape;6007;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2" name="Google Shape;6012;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66"/>
          <p:cNvGrpSpPr/>
          <p:nvPr/>
        </p:nvGrpSpPr>
        <p:grpSpPr>
          <a:xfrm>
            <a:off x="3438940" y="3151173"/>
            <a:ext cx="1617976" cy="346616"/>
            <a:chOff x="1808063" y="4294338"/>
            <a:chExt cx="3370782" cy="721817"/>
          </a:xfrm>
        </p:grpSpPr>
        <p:sp>
          <p:nvSpPr>
            <p:cNvPr id="6018" name="Google Shape;6018;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6"/>
          <p:cNvGrpSpPr/>
          <p:nvPr/>
        </p:nvGrpSpPr>
        <p:grpSpPr>
          <a:xfrm>
            <a:off x="5264936" y="3817923"/>
            <a:ext cx="1417067" cy="350605"/>
            <a:chOff x="4234950" y="2101012"/>
            <a:chExt cx="4219974" cy="1044090"/>
          </a:xfrm>
        </p:grpSpPr>
        <p:sp>
          <p:nvSpPr>
            <p:cNvPr id="6029" name="Google Shape;6029;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66"/>
          <p:cNvGrpSpPr/>
          <p:nvPr/>
        </p:nvGrpSpPr>
        <p:grpSpPr>
          <a:xfrm>
            <a:off x="6840408" y="1808681"/>
            <a:ext cx="1586327" cy="371557"/>
            <a:chOff x="1247650" y="2075423"/>
            <a:chExt cx="6648477" cy="1557238"/>
          </a:xfrm>
        </p:grpSpPr>
        <p:sp>
          <p:nvSpPr>
            <p:cNvPr id="6046" name="Google Shape;6046;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66"/>
          <p:cNvGrpSpPr/>
          <p:nvPr/>
        </p:nvGrpSpPr>
        <p:grpSpPr>
          <a:xfrm>
            <a:off x="5271678" y="961870"/>
            <a:ext cx="1415601" cy="1648533"/>
            <a:chOff x="1839112" y="2209163"/>
            <a:chExt cx="1918159" cy="2233784"/>
          </a:xfrm>
        </p:grpSpPr>
        <p:sp>
          <p:nvSpPr>
            <p:cNvPr id="6053" name="Google Shape;6053;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6" name="Google Shape;6056;p66"/>
            <p:cNvCxnSpPr>
              <a:stCxn id="6053" idx="6"/>
              <a:endCxn id="605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057" name="Google Shape;6057;p66"/>
            <p:cNvCxnSpPr>
              <a:stCxn id="6054" idx="4"/>
              <a:endCxn id="605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059" name="Google Shape;6059;p66"/>
            <p:cNvCxnSpPr>
              <a:stCxn id="6058" idx="6"/>
              <a:endCxn id="605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060" name="Google Shape;6060;p66"/>
            <p:cNvCxnSpPr>
              <a:stCxn id="6055" idx="4"/>
              <a:endCxn id="606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058" name="Google Shape;6058;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3" name="Google Shape;6063;p66"/>
            <p:cNvCxnSpPr>
              <a:endCxn id="606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064" name="Google Shape;6064;p66"/>
          <p:cNvGrpSpPr/>
          <p:nvPr/>
        </p:nvGrpSpPr>
        <p:grpSpPr>
          <a:xfrm>
            <a:off x="3428944" y="979954"/>
            <a:ext cx="1637968" cy="154942"/>
            <a:chOff x="238125" y="2506075"/>
            <a:chExt cx="7115411" cy="673075"/>
          </a:xfrm>
        </p:grpSpPr>
        <p:sp>
          <p:nvSpPr>
            <p:cNvPr id="6065" name="Google Shape;6065;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66"/>
          <p:cNvGrpSpPr/>
          <p:nvPr/>
        </p:nvGrpSpPr>
        <p:grpSpPr>
          <a:xfrm>
            <a:off x="1969680" y="1294672"/>
            <a:ext cx="1262932" cy="785408"/>
            <a:chOff x="548861" y="389676"/>
            <a:chExt cx="3843371" cy="2390163"/>
          </a:xfrm>
        </p:grpSpPr>
        <p:cxnSp>
          <p:nvCxnSpPr>
            <p:cNvPr id="6071" name="Google Shape;6071;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2" name="Google Shape;6072;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3" name="Google Shape;6073;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074" name="Google Shape;6074;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075" name="Google Shape;6075;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076" name="Google Shape;6076;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7" name="Google Shape;6077;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078" name="Google Shape;6078;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66"/>
          <p:cNvGrpSpPr/>
          <p:nvPr/>
        </p:nvGrpSpPr>
        <p:grpSpPr>
          <a:xfrm>
            <a:off x="757812" y="2401550"/>
            <a:ext cx="1412054" cy="633562"/>
            <a:chOff x="1187400" y="2529299"/>
            <a:chExt cx="6769193" cy="2241903"/>
          </a:xfrm>
        </p:grpSpPr>
        <p:sp>
          <p:nvSpPr>
            <p:cNvPr id="6085" name="Google Shape;6085;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86" name="Google Shape;6086;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7" name="Google Shape;6087;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8" name="Google Shape;6088;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89" name="Google Shape;6089;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90" name="Google Shape;6090;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091" name="Google Shape;6091;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092" name="Google Shape;6092;p66"/>
            <p:cNvCxnSpPr>
              <a:stCxn id="6085" idx="2"/>
              <a:endCxn id="608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3" name="Google Shape;6093;p66"/>
            <p:cNvCxnSpPr>
              <a:stCxn id="6087" idx="0"/>
              <a:endCxn id="608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4" name="Google Shape;6094;p66"/>
            <p:cNvCxnSpPr>
              <a:stCxn id="6087" idx="2"/>
              <a:endCxn id="608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5" name="Google Shape;6095;p66"/>
            <p:cNvCxnSpPr>
              <a:stCxn id="6088" idx="0"/>
              <a:endCxn id="608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6" name="Google Shape;6096;p66"/>
            <p:cNvCxnSpPr>
              <a:stCxn id="6086" idx="2"/>
              <a:endCxn id="609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097" name="Google Shape;6097;p66"/>
            <p:cNvCxnSpPr>
              <a:stCxn id="6090" idx="0"/>
              <a:endCxn id="608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098" name="Google Shape;6098;p66"/>
          <p:cNvGrpSpPr/>
          <p:nvPr/>
        </p:nvGrpSpPr>
        <p:grpSpPr>
          <a:xfrm>
            <a:off x="6844058" y="2894258"/>
            <a:ext cx="1579035" cy="540873"/>
            <a:chOff x="6895650" y="3126697"/>
            <a:chExt cx="1436662" cy="492105"/>
          </a:xfrm>
        </p:grpSpPr>
        <p:sp>
          <p:nvSpPr>
            <p:cNvPr id="6099" name="Google Shape;6099;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4" name="Google Shape;6104;p66"/>
            <p:cNvGrpSpPr/>
            <p:nvPr/>
          </p:nvGrpSpPr>
          <p:grpSpPr>
            <a:xfrm>
              <a:off x="6995957" y="3335810"/>
              <a:ext cx="1230393" cy="71754"/>
              <a:chOff x="6995957" y="3287964"/>
              <a:chExt cx="1230393" cy="71754"/>
            </a:xfrm>
          </p:grpSpPr>
          <p:sp>
            <p:nvSpPr>
              <p:cNvPr id="6105" name="Google Shape;6105;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0" name="Google Shape;6110;p66"/>
          <p:cNvGrpSpPr/>
          <p:nvPr/>
        </p:nvGrpSpPr>
        <p:grpSpPr>
          <a:xfrm>
            <a:off x="6842640" y="3531021"/>
            <a:ext cx="1581862" cy="650625"/>
            <a:chOff x="6777990" y="3710194"/>
            <a:chExt cx="1646915" cy="677382"/>
          </a:xfrm>
        </p:grpSpPr>
        <p:grpSp>
          <p:nvGrpSpPr>
            <p:cNvPr id="6111" name="Google Shape;6111;p66"/>
            <p:cNvGrpSpPr/>
            <p:nvPr/>
          </p:nvGrpSpPr>
          <p:grpSpPr>
            <a:xfrm>
              <a:off x="6777990" y="3874492"/>
              <a:ext cx="411129" cy="513083"/>
              <a:chOff x="6777990" y="3874492"/>
              <a:chExt cx="411129" cy="513083"/>
            </a:xfrm>
          </p:grpSpPr>
          <p:cxnSp>
            <p:nvCxnSpPr>
              <p:cNvPr id="6112" name="Google Shape;6112;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3" name="Google Shape;6113;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66"/>
            <p:cNvGrpSpPr/>
            <p:nvPr/>
          </p:nvGrpSpPr>
          <p:grpSpPr>
            <a:xfrm>
              <a:off x="7188425" y="3710194"/>
              <a:ext cx="411123" cy="520535"/>
              <a:chOff x="7188425" y="3710194"/>
              <a:chExt cx="411123" cy="520535"/>
            </a:xfrm>
          </p:grpSpPr>
          <p:cxnSp>
            <p:nvCxnSpPr>
              <p:cNvPr id="6115" name="Google Shape;6115;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6" name="Google Shape;6116;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66"/>
            <p:cNvGrpSpPr/>
            <p:nvPr/>
          </p:nvGrpSpPr>
          <p:grpSpPr>
            <a:xfrm>
              <a:off x="7603341" y="3874492"/>
              <a:ext cx="411474" cy="513083"/>
              <a:chOff x="7603341" y="3874492"/>
              <a:chExt cx="411474" cy="513083"/>
            </a:xfrm>
          </p:grpSpPr>
          <p:cxnSp>
            <p:nvCxnSpPr>
              <p:cNvPr id="6118" name="Google Shape;6118;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119" name="Google Shape;6119;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66"/>
            <p:cNvGrpSpPr/>
            <p:nvPr/>
          </p:nvGrpSpPr>
          <p:grpSpPr>
            <a:xfrm>
              <a:off x="8013776" y="3722847"/>
              <a:ext cx="411129" cy="507881"/>
              <a:chOff x="8013776" y="3722847"/>
              <a:chExt cx="411129" cy="507881"/>
            </a:xfrm>
          </p:grpSpPr>
          <p:cxnSp>
            <p:nvCxnSpPr>
              <p:cNvPr id="6121" name="Google Shape;6121;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122" name="Google Shape;6122;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3" name="Google Shape;6123;p66"/>
          <p:cNvGrpSpPr/>
          <p:nvPr/>
        </p:nvGrpSpPr>
        <p:grpSpPr>
          <a:xfrm>
            <a:off x="5262155" y="2703861"/>
            <a:ext cx="1421889" cy="1020603"/>
            <a:chOff x="5190863" y="2824811"/>
            <a:chExt cx="1544860" cy="1108869"/>
          </a:xfrm>
        </p:grpSpPr>
        <p:grpSp>
          <p:nvGrpSpPr>
            <p:cNvPr id="6124" name="Google Shape;6124;p66"/>
            <p:cNvGrpSpPr/>
            <p:nvPr/>
          </p:nvGrpSpPr>
          <p:grpSpPr>
            <a:xfrm>
              <a:off x="5938695" y="3176919"/>
              <a:ext cx="685761" cy="404739"/>
              <a:chOff x="5938695" y="3176919"/>
              <a:chExt cx="685761" cy="404739"/>
            </a:xfrm>
          </p:grpSpPr>
          <p:grpSp>
            <p:nvGrpSpPr>
              <p:cNvPr id="6125" name="Google Shape;6125;p66"/>
              <p:cNvGrpSpPr/>
              <p:nvPr/>
            </p:nvGrpSpPr>
            <p:grpSpPr>
              <a:xfrm>
                <a:off x="5938695" y="3176919"/>
                <a:ext cx="685761" cy="404739"/>
                <a:chOff x="5938695" y="3176919"/>
                <a:chExt cx="685761" cy="404739"/>
              </a:xfrm>
            </p:grpSpPr>
            <p:sp>
              <p:nvSpPr>
                <p:cNvPr id="6126" name="Google Shape;6126;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8" name="Google Shape;6128;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6"/>
            <p:cNvGrpSpPr/>
            <p:nvPr/>
          </p:nvGrpSpPr>
          <p:grpSpPr>
            <a:xfrm>
              <a:off x="5305233" y="3176835"/>
              <a:ext cx="685971" cy="404655"/>
              <a:chOff x="5305233" y="3176835"/>
              <a:chExt cx="685971" cy="404655"/>
            </a:xfrm>
          </p:grpSpPr>
          <p:grpSp>
            <p:nvGrpSpPr>
              <p:cNvPr id="6130" name="Google Shape;6130;p66"/>
              <p:cNvGrpSpPr/>
              <p:nvPr/>
            </p:nvGrpSpPr>
            <p:grpSpPr>
              <a:xfrm>
                <a:off x="5305233" y="3176835"/>
                <a:ext cx="685971" cy="404655"/>
                <a:chOff x="5305233" y="3176835"/>
                <a:chExt cx="685971" cy="404655"/>
              </a:xfrm>
            </p:grpSpPr>
            <p:sp>
              <p:nvSpPr>
                <p:cNvPr id="6131" name="Google Shape;6131;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3" name="Google Shape;6133;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4" name="Google Shape;6134;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5" name="Google Shape;6135;p66"/>
            <p:cNvGrpSpPr/>
            <p:nvPr/>
          </p:nvGrpSpPr>
          <p:grpSpPr>
            <a:xfrm>
              <a:off x="5657361" y="2824811"/>
              <a:ext cx="1078361" cy="404655"/>
              <a:chOff x="5657361" y="2824811"/>
              <a:chExt cx="1078361" cy="404655"/>
            </a:xfrm>
          </p:grpSpPr>
          <p:grpSp>
            <p:nvGrpSpPr>
              <p:cNvPr id="6136" name="Google Shape;6136;p66"/>
              <p:cNvGrpSpPr/>
              <p:nvPr/>
            </p:nvGrpSpPr>
            <p:grpSpPr>
              <a:xfrm>
                <a:off x="5657361" y="2824811"/>
                <a:ext cx="1078361" cy="404655"/>
                <a:chOff x="5657361" y="2824811"/>
                <a:chExt cx="1078361" cy="404655"/>
              </a:xfrm>
            </p:grpSpPr>
            <p:grpSp>
              <p:nvGrpSpPr>
                <p:cNvPr id="6137" name="Google Shape;6137;p66"/>
                <p:cNvGrpSpPr/>
                <p:nvPr/>
              </p:nvGrpSpPr>
              <p:grpSpPr>
                <a:xfrm>
                  <a:off x="5938485" y="2824811"/>
                  <a:ext cx="797237" cy="404655"/>
                  <a:chOff x="5938485" y="2824811"/>
                  <a:chExt cx="797237" cy="404655"/>
                </a:xfrm>
              </p:grpSpPr>
              <p:sp>
                <p:nvSpPr>
                  <p:cNvPr id="6138" name="Google Shape;6138;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0" name="Google Shape;6140;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6"/>
            <p:cNvGrpSpPr/>
            <p:nvPr/>
          </p:nvGrpSpPr>
          <p:grpSpPr>
            <a:xfrm>
              <a:off x="5190863" y="3528942"/>
              <a:ext cx="1078026" cy="404739"/>
              <a:chOff x="5190863" y="3528942"/>
              <a:chExt cx="1078026" cy="404739"/>
            </a:xfrm>
          </p:grpSpPr>
          <p:sp>
            <p:nvSpPr>
              <p:cNvPr id="6143" name="Google Shape;6143;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4" name="Google Shape;6144;p66"/>
              <p:cNvGrpSpPr/>
              <p:nvPr/>
            </p:nvGrpSpPr>
            <p:grpSpPr>
              <a:xfrm>
                <a:off x="5190863" y="3528942"/>
                <a:ext cx="1078026" cy="404739"/>
                <a:chOff x="5190863" y="3528942"/>
                <a:chExt cx="1078026" cy="404739"/>
              </a:xfrm>
            </p:grpSpPr>
            <p:sp>
              <p:nvSpPr>
                <p:cNvPr id="6145" name="Google Shape;6145;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47" name="Google Shape;6147;p66"/>
          <p:cNvGrpSpPr/>
          <p:nvPr/>
        </p:nvGrpSpPr>
        <p:grpSpPr>
          <a:xfrm>
            <a:off x="728162" y="1268329"/>
            <a:ext cx="1086719" cy="879487"/>
            <a:chOff x="803162" y="1474292"/>
            <a:chExt cx="1086719" cy="879487"/>
          </a:xfrm>
        </p:grpSpPr>
        <p:grpSp>
          <p:nvGrpSpPr>
            <p:cNvPr id="6148" name="Google Shape;6148;p66"/>
            <p:cNvGrpSpPr/>
            <p:nvPr/>
          </p:nvGrpSpPr>
          <p:grpSpPr>
            <a:xfrm>
              <a:off x="803162" y="1625948"/>
              <a:ext cx="445856" cy="576579"/>
              <a:chOff x="803162" y="1625948"/>
              <a:chExt cx="445856" cy="576579"/>
            </a:xfrm>
          </p:grpSpPr>
          <p:sp>
            <p:nvSpPr>
              <p:cNvPr id="6149" name="Google Shape;6149;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0" name="Google Shape;6150;p66"/>
              <p:cNvGrpSpPr/>
              <p:nvPr/>
            </p:nvGrpSpPr>
            <p:grpSpPr>
              <a:xfrm>
                <a:off x="1056023" y="1625948"/>
                <a:ext cx="192995" cy="576579"/>
                <a:chOff x="1056023" y="1625948"/>
                <a:chExt cx="192995" cy="576579"/>
              </a:xfrm>
            </p:grpSpPr>
            <p:sp>
              <p:nvSpPr>
                <p:cNvPr id="6151" name="Google Shape;6151;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6" name="Google Shape;6156;p66"/>
            <p:cNvGrpSpPr/>
            <p:nvPr/>
          </p:nvGrpSpPr>
          <p:grpSpPr>
            <a:xfrm>
              <a:off x="1371406" y="1474292"/>
              <a:ext cx="518475" cy="879487"/>
              <a:chOff x="1398231" y="1474292"/>
              <a:chExt cx="518475" cy="879487"/>
            </a:xfrm>
          </p:grpSpPr>
          <p:grpSp>
            <p:nvGrpSpPr>
              <p:cNvPr id="6157" name="Google Shape;6157;p66"/>
              <p:cNvGrpSpPr/>
              <p:nvPr/>
            </p:nvGrpSpPr>
            <p:grpSpPr>
              <a:xfrm>
                <a:off x="1398231" y="1474292"/>
                <a:ext cx="518475" cy="341643"/>
                <a:chOff x="1398231" y="1474292"/>
                <a:chExt cx="518475" cy="341643"/>
              </a:xfrm>
            </p:grpSpPr>
            <p:sp>
              <p:nvSpPr>
                <p:cNvPr id="6158" name="Google Shape;6158;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66"/>
                <p:cNvGrpSpPr/>
                <p:nvPr/>
              </p:nvGrpSpPr>
              <p:grpSpPr>
                <a:xfrm>
                  <a:off x="1616453" y="1474292"/>
                  <a:ext cx="300253" cy="341643"/>
                  <a:chOff x="1616453" y="1475379"/>
                  <a:chExt cx="300253" cy="341643"/>
                </a:xfrm>
              </p:grpSpPr>
              <p:sp>
                <p:nvSpPr>
                  <p:cNvPr id="6160" name="Google Shape;6160;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7" name="Google Shape;6167;p66"/>
                  <p:cNvGrpSpPr/>
                  <p:nvPr/>
                </p:nvGrpSpPr>
                <p:grpSpPr>
                  <a:xfrm>
                    <a:off x="1839639" y="1475379"/>
                    <a:ext cx="77067" cy="341643"/>
                    <a:chOff x="1839639" y="1475379"/>
                    <a:chExt cx="77067" cy="341643"/>
                  </a:xfrm>
                </p:grpSpPr>
                <p:sp>
                  <p:nvSpPr>
                    <p:cNvPr id="6168" name="Google Shape;6168;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70" name="Google Shape;6170;p66"/>
              <p:cNvGrpSpPr/>
              <p:nvPr/>
            </p:nvGrpSpPr>
            <p:grpSpPr>
              <a:xfrm>
                <a:off x="1398451" y="2012951"/>
                <a:ext cx="518255" cy="340828"/>
                <a:chOff x="1398451" y="2012951"/>
                <a:chExt cx="518255" cy="340828"/>
              </a:xfrm>
            </p:grpSpPr>
            <p:sp>
              <p:nvSpPr>
                <p:cNvPr id="6171" name="Google Shape;6171;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2" name="Google Shape;6172;p66"/>
                <p:cNvGrpSpPr/>
                <p:nvPr/>
              </p:nvGrpSpPr>
              <p:grpSpPr>
                <a:xfrm>
                  <a:off x="1616453" y="2012951"/>
                  <a:ext cx="300253" cy="340828"/>
                  <a:chOff x="1616453" y="2013538"/>
                  <a:chExt cx="300253" cy="340828"/>
                </a:xfrm>
              </p:grpSpPr>
              <p:sp>
                <p:nvSpPr>
                  <p:cNvPr id="6173" name="Google Shape;6173;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0" name="Google Shape;6180;p66"/>
                  <p:cNvGrpSpPr/>
                  <p:nvPr/>
                </p:nvGrpSpPr>
                <p:grpSpPr>
                  <a:xfrm>
                    <a:off x="1839639" y="2013538"/>
                    <a:ext cx="77067" cy="340828"/>
                    <a:chOff x="1839639" y="2013538"/>
                    <a:chExt cx="77067" cy="340828"/>
                  </a:xfrm>
                </p:grpSpPr>
                <p:sp>
                  <p:nvSpPr>
                    <p:cNvPr id="6181" name="Google Shape;6181;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183" name="Google Shape;6183;p66"/>
          <p:cNvGrpSpPr/>
          <p:nvPr/>
        </p:nvGrpSpPr>
        <p:grpSpPr>
          <a:xfrm>
            <a:off x="724986" y="3399516"/>
            <a:ext cx="1368681" cy="682918"/>
            <a:chOff x="724986" y="3605478"/>
            <a:chExt cx="1368681" cy="682918"/>
          </a:xfrm>
        </p:grpSpPr>
        <p:grpSp>
          <p:nvGrpSpPr>
            <p:cNvPr id="6184" name="Google Shape;6184;p66"/>
            <p:cNvGrpSpPr/>
            <p:nvPr/>
          </p:nvGrpSpPr>
          <p:grpSpPr>
            <a:xfrm>
              <a:off x="1289102" y="3823629"/>
              <a:ext cx="240442" cy="250435"/>
              <a:chOff x="-165066" y="3843615"/>
              <a:chExt cx="221259" cy="230455"/>
            </a:xfrm>
          </p:grpSpPr>
          <p:sp>
            <p:nvSpPr>
              <p:cNvPr id="6185" name="Google Shape;6185;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66"/>
            <p:cNvGrpSpPr/>
            <p:nvPr/>
          </p:nvGrpSpPr>
          <p:grpSpPr>
            <a:xfrm>
              <a:off x="724986" y="3605478"/>
              <a:ext cx="1368681" cy="682918"/>
              <a:chOff x="724986" y="3605478"/>
              <a:chExt cx="1368681" cy="682918"/>
            </a:xfrm>
          </p:grpSpPr>
          <p:grpSp>
            <p:nvGrpSpPr>
              <p:cNvPr id="6206" name="Google Shape;6206;p66"/>
              <p:cNvGrpSpPr/>
              <p:nvPr/>
            </p:nvGrpSpPr>
            <p:grpSpPr>
              <a:xfrm>
                <a:off x="1498221" y="4047614"/>
                <a:ext cx="529172" cy="240783"/>
                <a:chOff x="1498221" y="4047614"/>
                <a:chExt cx="529172" cy="240783"/>
              </a:xfrm>
            </p:grpSpPr>
            <p:grpSp>
              <p:nvGrpSpPr>
                <p:cNvPr id="6207" name="Google Shape;6207;p66"/>
                <p:cNvGrpSpPr/>
                <p:nvPr/>
              </p:nvGrpSpPr>
              <p:grpSpPr>
                <a:xfrm>
                  <a:off x="1826655" y="4224370"/>
                  <a:ext cx="200738" cy="25631"/>
                  <a:chOff x="1826655" y="4224370"/>
                  <a:chExt cx="200738" cy="25631"/>
                </a:xfrm>
              </p:grpSpPr>
              <p:sp>
                <p:nvSpPr>
                  <p:cNvPr id="6208" name="Google Shape;6208;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6"/>
                <p:cNvGrpSpPr/>
                <p:nvPr/>
              </p:nvGrpSpPr>
              <p:grpSpPr>
                <a:xfrm>
                  <a:off x="1498221" y="4047614"/>
                  <a:ext cx="328444" cy="240783"/>
                  <a:chOff x="1498221" y="4047614"/>
                  <a:chExt cx="328444" cy="240783"/>
                </a:xfrm>
              </p:grpSpPr>
              <p:sp>
                <p:nvSpPr>
                  <p:cNvPr id="6211" name="Google Shape;6211;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2" name="Google Shape;6212;p66"/>
                  <p:cNvGrpSpPr/>
                  <p:nvPr/>
                </p:nvGrpSpPr>
                <p:grpSpPr>
                  <a:xfrm>
                    <a:off x="1498221" y="4047614"/>
                    <a:ext cx="150566" cy="190416"/>
                    <a:chOff x="1498221" y="4047614"/>
                    <a:chExt cx="150566" cy="190416"/>
                  </a:xfrm>
                </p:grpSpPr>
                <p:sp>
                  <p:nvSpPr>
                    <p:cNvPr id="6213" name="Google Shape;6213;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15" name="Google Shape;6215;p66"/>
              <p:cNvGrpSpPr/>
              <p:nvPr/>
            </p:nvGrpSpPr>
            <p:grpSpPr>
              <a:xfrm>
                <a:off x="1560718" y="3800594"/>
                <a:ext cx="532948" cy="302090"/>
                <a:chOff x="1560718" y="3800594"/>
                <a:chExt cx="532948" cy="302090"/>
              </a:xfrm>
            </p:grpSpPr>
            <p:grpSp>
              <p:nvGrpSpPr>
                <p:cNvPr id="6216" name="Google Shape;6216;p66"/>
                <p:cNvGrpSpPr/>
                <p:nvPr/>
              </p:nvGrpSpPr>
              <p:grpSpPr>
                <a:xfrm>
                  <a:off x="1912179" y="3827344"/>
                  <a:ext cx="181487" cy="25631"/>
                  <a:chOff x="1912179" y="3827344"/>
                  <a:chExt cx="181487" cy="25631"/>
                </a:xfrm>
              </p:grpSpPr>
              <p:sp>
                <p:nvSpPr>
                  <p:cNvPr id="6217" name="Google Shape;6217;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6"/>
                <p:cNvGrpSpPr/>
                <p:nvPr/>
              </p:nvGrpSpPr>
              <p:grpSpPr>
                <a:xfrm>
                  <a:off x="1912179" y="4044505"/>
                  <a:ext cx="181487" cy="25622"/>
                  <a:chOff x="1912179" y="4044506"/>
                  <a:chExt cx="181487" cy="25622"/>
                </a:xfrm>
              </p:grpSpPr>
              <p:sp>
                <p:nvSpPr>
                  <p:cNvPr id="6220" name="Google Shape;6220;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66"/>
                <p:cNvGrpSpPr/>
                <p:nvPr/>
              </p:nvGrpSpPr>
              <p:grpSpPr>
                <a:xfrm>
                  <a:off x="1560718" y="3800594"/>
                  <a:ext cx="351472" cy="302090"/>
                  <a:chOff x="1560718" y="3800594"/>
                  <a:chExt cx="351472" cy="302090"/>
                </a:xfrm>
              </p:grpSpPr>
              <p:grpSp>
                <p:nvGrpSpPr>
                  <p:cNvPr id="6223" name="Google Shape;6223;p66"/>
                  <p:cNvGrpSpPr/>
                  <p:nvPr/>
                </p:nvGrpSpPr>
                <p:grpSpPr>
                  <a:xfrm>
                    <a:off x="1560718" y="3842857"/>
                    <a:ext cx="173586" cy="217131"/>
                    <a:chOff x="1560718" y="3842857"/>
                    <a:chExt cx="173586" cy="217131"/>
                  </a:xfrm>
                </p:grpSpPr>
                <p:sp>
                  <p:nvSpPr>
                    <p:cNvPr id="6224" name="Google Shape;6224;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7" name="Google Shape;6227;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29" name="Google Shape;6229;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0" name="Google Shape;6230;p66"/>
              <p:cNvGrpSpPr/>
              <p:nvPr/>
            </p:nvGrpSpPr>
            <p:grpSpPr>
              <a:xfrm>
                <a:off x="785350" y="3605478"/>
                <a:ext cx="535311" cy="249245"/>
                <a:chOff x="785350" y="3605478"/>
                <a:chExt cx="535311" cy="249245"/>
              </a:xfrm>
            </p:grpSpPr>
            <p:grpSp>
              <p:nvGrpSpPr>
                <p:cNvPr id="6231" name="Google Shape;6231;p66"/>
                <p:cNvGrpSpPr/>
                <p:nvPr/>
              </p:nvGrpSpPr>
              <p:grpSpPr>
                <a:xfrm>
                  <a:off x="785350" y="3605478"/>
                  <a:ext cx="376191" cy="102736"/>
                  <a:chOff x="785350" y="3605478"/>
                  <a:chExt cx="376191" cy="102736"/>
                </a:xfrm>
              </p:grpSpPr>
              <p:sp>
                <p:nvSpPr>
                  <p:cNvPr id="6232" name="Google Shape;6232;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66"/>
                <p:cNvGrpSpPr/>
                <p:nvPr/>
              </p:nvGrpSpPr>
              <p:grpSpPr>
                <a:xfrm>
                  <a:off x="1161530" y="3655851"/>
                  <a:ext cx="159131" cy="198872"/>
                  <a:chOff x="1161530" y="3655851"/>
                  <a:chExt cx="159131" cy="198872"/>
                </a:xfrm>
              </p:grpSpPr>
              <p:sp>
                <p:nvSpPr>
                  <p:cNvPr id="6236" name="Google Shape;6236;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8" name="Google Shape;6238;p66"/>
              <p:cNvGrpSpPr/>
              <p:nvPr/>
            </p:nvGrpSpPr>
            <p:grpSpPr>
              <a:xfrm>
                <a:off x="785350" y="4047614"/>
                <a:ext cx="535311" cy="240783"/>
                <a:chOff x="785350" y="4047614"/>
                <a:chExt cx="535311" cy="240783"/>
              </a:xfrm>
            </p:grpSpPr>
            <p:grpSp>
              <p:nvGrpSpPr>
                <p:cNvPr id="6239" name="Google Shape;6239;p66"/>
                <p:cNvGrpSpPr/>
                <p:nvPr/>
              </p:nvGrpSpPr>
              <p:grpSpPr>
                <a:xfrm>
                  <a:off x="1161636" y="4047614"/>
                  <a:ext cx="159025" cy="190415"/>
                  <a:chOff x="1161636" y="4047614"/>
                  <a:chExt cx="159025" cy="190415"/>
                </a:xfrm>
              </p:grpSpPr>
              <p:sp>
                <p:nvSpPr>
                  <p:cNvPr id="6240" name="Google Shape;6240;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6"/>
                <p:cNvGrpSpPr/>
                <p:nvPr/>
              </p:nvGrpSpPr>
              <p:grpSpPr>
                <a:xfrm>
                  <a:off x="785350" y="4185661"/>
                  <a:ext cx="376191" cy="102736"/>
                  <a:chOff x="785350" y="4185661"/>
                  <a:chExt cx="376191" cy="102736"/>
                </a:xfrm>
              </p:grpSpPr>
              <p:sp>
                <p:nvSpPr>
                  <p:cNvPr id="6243" name="Google Shape;6243;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6" name="Google Shape;6246;p66"/>
              <p:cNvGrpSpPr/>
              <p:nvPr/>
            </p:nvGrpSpPr>
            <p:grpSpPr>
              <a:xfrm>
                <a:off x="1501054" y="3605478"/>
                <a:ext cx="526340" cy="249240"/>
                <a:chOff x="1501054" y="3605478"/>
                <a:chExt cx="526340" cy="249240"/>
              </a:xfrm>
            </p:grpSpPr>
            <p:grpSp>
              <p:nvGrpSpPr>
                <p:cNvPr id="6247" name="Google Shape;6247;p66"/>
                <p:cNvGrpSpPr/>
                <p:nvPr/>
              </p:nvGrpSpPr>
              <p:grpSpPr>
                <a:xfrm>
                  <a:off x="1834208" y="3643867"/>
                  <a:ext cx="193185" cy="25622"/>
                  <a:chOff x="1834208" y="3643867"/>
                  <a:chExt cx="193185" cy="25622"/>
                </a:xfrm>
              </p:grpSpPr>
              <p:sp>
                <p:nvSpPr>
                  <p:cNvPr id="6248" name="Google Shape;6248;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6"/>
                <p:cNvGrpSpPr/>
                <p:nvPr/>
              </p:nvGrpSpPr>
              <p:grpSpPr>
                <a:xfrm>
                  <a:off x="1501054" y="3605478"/>
                  <a:ext cx="333165" cy="249240"/>
                  <a:chOff x="1501054" y="3605478"/>
                  <a:chExt cx="333165" cy="249240"/>
                </a:xfrm>
              </p:grpSpPr>
              <p:sp>
                <p:nvSpPr>
                  <p:cNvPr id="6251" name="Google Shape;6251;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2" name="Google Shape;6252;p66"/>
                  <p:cNvGrpSpPr/>
                  <p:nvPr/>
                </p:nvGrpSpPr>
                <p:grpSpPr>
                  <a:xfrm>
                    <a:off x="1501054" y="3655851"/>
                    <a:ext cx="155286" cy="198867"/>
                    <a:chOff x="1501054" y="3655851"/>
                    <a:chExt cx="155286" cy="198867"/>
                  </a:xfrm>
                </p:grpSpPr>
                <p:sp>
                  <p:nvSpPr>
                    <p:cNvPr id="6253" name="Google Shape;6253;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55" name="Google Shape;6255;p66"/>
              <p:cNvGrpSpPr/>
              <p:nvPr/>
            </p:nvGrpSpPr>
            <p:grpSpPr>
              <a:xfrm>
                <a:off x="724986" y="3800594"/>
                <a:ext cx="532950" cy="302090"/>
                <a:chOff x="724986" y="3800594"/>
                <a:chExt cx="532950" cy="302090"/>
              </a:xfrm>
            </p:grpSpPr>
            <p:grpSp>
              <p:nvGrpSpPr>
                <p:cNvPr id="6256" name="Google Shape;6256;p66"/>
                <p:cNvGrpSpPr/>
                <p:nvPr/>
              </p:nvGrpSpPr>
              <p:grpSpPr>
                <a:xfrm>
                  <a:off x="724986" y="4044367"/>
                  <a:ext cx="181314" cy="25626"/>
                  <a:chOff x="724986" y="4044367"/>
                  <a:chExt cx="181314" cy="25626"/>
                </a:xfrm>
              </p:grpSpPr>
              <p:sp>
                <p:nvSpPr>
                  <p:cNvPr id="6257" name="Google Shape;6257;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6"/>
                <p:cNvGrpSpPr/>
                <p:nvPr/>
              </p:nvGrpSpPr>
              <p:grpSpPr>
                <a:xfrm>
                  <a:off x="906290" y="3800594"/>
                  <a:ext cx="351646" cy="302090"/>
                  <a:chOff x="906290" y="3800594"/>
                  <a:chExt cx="351646" cy="302090"/>
                </a:xfrm>
              </p:grpSpPr>
              <p:grpSp>
                <p:nvGrpSpPr>
                  <p:cNvPr id="6260" name="Google Shape;6260;p66"/>
                  <p:cNvGrpSpPr/>
                  <p:nvPr/>
                </p:nvGrpSpPr>
                <p:grpSpPr>
                  <a:xfrm>
                    <a:off x="1084172" y="3842857"/>
                    <a:ext cx="173764" cy="217131"/>
                    <a:chOff x="1084172" y="3842857"/>
                    <a:chExt cx="173764" cy="217131"/>
                  </a:xfrm>
                </p:grpSpPr>
                <p:grpSp>
                  <p:nvGrpSpPr>
                    <p:cNvPr id="6261" name="Google Shape;6261;p66"/>
                    <p:cNvGrpSpPr/>
                    <p:nvPr/>
                  </p:nvGrpSpPr>
                  <p:grpSpPr>
                    <a:xfrm>
                      <a:off x="1156862" y="3936509"/>
                      <a:ext cx="101073" cy="25622"/>
                      <a:chOff x="1156862" y="3936509"/>
                      <a:chExt cx="101073" cy="25622"/>
                    </a:xfrm>
                  </p:grpSpPr>
                  <p:sp>
                    <p:nvSpPr>
                      <p:cNvPr id="6262" name="Google Shape;6262;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4" name="Google Shape;6264;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5" name="Google Shape;6265;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66"/>
                <p:cNvGrpSpPr/>
                <p:nvPr/>
              </p:nvGrpSpPr>
              <p:grpSpPr>
                <a:xfrm>
                  <a:off x="724986" y="3830189"/>
                  <a:ext cx="189533" cy="25626"/>
                  <a:chOff x="724986" y="3830189"/>
                  <a:chExt cx="189533" cy="25626"/>
                </a:xfrm>
              </p:grpSpPr>
              <p:sp>
                <p:nvSpPr>
                  <p:cNvPr id="6268" name="Google Shape;6268;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270" name="Google Shape;6270;p66"/>
          <p:cNvGrpSpPr/>
          <p:nvPr/>
        </p:nvGrpSpPr>
        <p:grpSpPr>
          <a:xfrm>
            <a:off x="2253298" y="2249677"/>
            <a:ext cx="948701" cy="935378"/>
            <a:chOff x="2253298" y="2428317"/>
            <a:chExt cx="948701" cy="935378"/>
          </a:xfrm>
        </p:grpSpPr>
        <p:sp>
          <p:nvSpPr>
            <p:cNvPr id="6271" name="Google Shape;6271;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07"/>
        <p:cNvGrpSpPr/>
        <p:nvPr/>
      </p:nvGrpSpPr>
      <p:grpSpPr>
        <a:xfrm>
          <a:off x="0" y="0"/>
          <a:ext cx="0" cy="0"/>
          <a:chOff x="0" y="0"/>
          <a:chExt cx="0" cy="0"/>
        </a:xfrm>
      </p:grpSpPr>
      <p:grpSp>
        <p:nvGrpSpPr>
          <p:cNvPr id="6308" name="Google Shape;6308;p67"/>
          <p:cNvGrpSpPr/>
          <p:nvPr/>
        </p:nvGrpSpPr>
        <p:grpSpPr>
          <a:xfrm>
            <a:off x="3339744" y="952977"/>
            <a:ext cx="2363393" cy="1017867"/>
            <a:chOff x="3292400" y="1219146"/>
            <a:chExt cx="2615240" cy="1110239"/>
          </a:xfrm>
        </p:grpSpPr>
        <p:sp>
          <p:nvSpPr>
            <p:cNvPr id="6309" name="Google Shape;6309;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310" name="Google Shape;6310;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11" name="Google Shape;6311;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312" name="Google Shape;6312;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313" name="Google Shape;6313;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314" name="Google Shape;6314;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315" name="Google Shape;6315;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316" name="Google Shape;6316;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317" name="Google Shape;6317;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318" name="Google Shape;6318;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319" name="Google Shape;6319;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0" name="Google Shape;6320;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321" name="Google Shape;6321;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2" name="Google Shape;6322;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323" name="Google Shape;6323;p67"/>
            <p:cNvGrpSpPr/>
            <p:nvPr/>
          </p:nvGrpSpPr>
          <p:grpSpPr>
            <a:xfrm>
              <a:off x="3748438" y="1378608"/>
              <a:ext cx="2159202" cy="903971"/>
              <a:chOff x="1683525" y="2179850"/>
              <a:chExt cx="4519050" cy="2134525"/>
            </a:xfrm>
          </p:grpSpPr>
          <p:sp>
            <p:nvSpPr>
              <p:cNvPr id="6324" name="Google Shape;6324;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5" name="Google Shape;6325;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6" name="Google Shape;6326;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7" name="Google Shape;6327;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8" name="Google Shape;6328;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29" name="Google Shape;6329;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0" name="Google Shape;6330;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1" name="Google Shape;6331;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2" name="Google Shape;6332;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3" name="Google Shape;6333;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4" name="Google Shape;6334;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335" name="Google Shape;6335;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336" name="Google Shape;6336;p67"/>
          <p:cNvGraphicFramePr/>
          <p:nvPr/>
        </p:nvGraphicFramePr>
        <p:xfrm>
          <a:off x="5935838" y="2130450"/>
          <a:ext cx="2491300" cy="868600"/>
        </p:xfrm>
        <a:graphic>
          <a:graphicData uri="http://schemas.openxmlformats.org/drawingml/2006/table">
            <a:tbl>
              <a:tblPr>
                <a:noFill/>
                <a:tableStyleId>{A0DD6155-5E95-4AF7-A345-5EF55C4FE0A3}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337" name="Google Shape;6337;p67"/>
          <p:cNvGrpSpPr/>
          <p:nvPr/>
        </p:nvGrpSpPr>
        <p:grpSpPr>
          <a:xfrm>
            <a:off x="5913087" y="3189047"/>
            <a:ext cx="2519825" cy="1001454"/>
            <a:chOff x="1906114" y="789980"/>
            <a:chExt cx="1487676" cy="606868"/>
          </a:xfrm>
        </p:grpSpPr>
        <p:cxnSp>
          <p:nvCxnSpPr>
            <p:cNvPr id="6338" name="Google Shape;6338;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39" name="Google Shape;6339;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340" name="Google Shape;6340;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341" name="Google Shape;6341;p6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342" name="Google Shape;6342;p6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343" name="Google Shape;6343;p6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344" name="Google Shape;6344;p6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345" name="Google Shape;6345;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352" name="Google Shape;6352;p6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353" name="Google Shape;6353;p6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354" name="Google Shape;6354;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67"/>
          <p:cNvGrpSpPr/>
          <p:nvPr/>
        </p:nvGrpSpPr>
        <p:grpSpPr>
          <a:xfrm>
            <a:off x="712562" y="998005"/>
            <a:ext cx="2394370" cy="976502"/>
            <a:chOff x="749309" y="1112739"/>
            <a:chExt cx="2371603" cy="976502"/>
          </a:xfrm>
        </p:grpSpPr>
        <p:sp>
          <p:nvSpPr>
            <p:cNvPr id="6356" name="Google Shape;6356;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388" name="Google Shape;6388;p67"/>
          <p:cNvGraphicFramePr/>
          <p:nvPr/>
        </p:nvGraphicFramePr>
        <p:xfrm>
          <a:off x="5935863" y="996300"/>
          <a:ext cx="2491300" cy="976425"/>
        </p:xfrm>
        <a:graphic>
          <a:graphicData uri="http://schemas.openxmlformats.org/drawingml/2006/table">
            <a:tbl>
              <a:tblPr>
                <a:noFill/>
                <a:tableStyleId>{A0DD6155-5E95-4AF7-A345-5EF55C4FE0A3}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389" name="Google Shape;6389;p67"/>
          <p:cNvGraphicFramePr/>
          <p:nvPr/>
        </p:nvGraphicFramePr>
        <p:xfrm>
          <a:off x="3342575" y="2130450"/>
          <a:ext cx="2363400" cy="868575"/>
        </p:xfrm>
        <a:graphic>
          <a:graphicData uri="http://schemas.openxmlformats.org/drawingml/2006/table">
            <a:tbl>
              <a:tblPr>
                <a:noFill/>
                <a:tableStyleId>{A0DD6155-5E95-4AF7-A345-5EF55C4FE0A3}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90" name="Google Shape;6390;p67"/>
          <p:cNvGrpSpPr/>
          <p:nvPr/>
        </p:nvGrpSpPr>
        <p:grpSpPr>
          <a:xfrm>
            <a:off x="4086504" y="2517093"/>
            <a:ext cx="1517436" cy="74460"/>
            <a:chOff x="3980086" y="2804397"/>
            <a:chExt cx="1227600" cy="66900"/>
          </a:xfrm>
        </p:grpSpPr>
        <p:sp>
          <p:nvSpPr>
            <p:cNvPr id="6391" name="Google Shape;6391;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7"/>
          <p:cNvGrpSpPr/>
          <p:nvPr/>
        </p:nvGrpSpPr>
        <p:grpSpPr>
          <a:xfrm>
            <a:off x="4711569" y="2809680"/>
            <a:ext cx="892956" cy="74460"/>
            <a:chOff x="3980086" y="2804397"/>
            <a:chExt cx="1227600" cy="66900"/>
          </a:xfrm>
        </p:grpSpPr>
        <p:sp>
          <p:nvSpPr>
            <p:cNvPr id="6394" name="Google Shape;6394;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67"/>
          <p:cNvGrpSpPr/>
          <p:nvPr/>
        </p:nvGrpSpPr>
        <p:grpSpPr>
          <a:xfrm>
            <a:off x="3344661" y="3168563"/>
            <a:ext cx="2363244" cy="1005943"/>
            <a:chOff x="3358415" y="3361302"/>
            <a:chExt cx="2363244" cy="1024695"/>
          </a:xfrm>
        </p:grpSpPr>
        <p:grpSp>
          <p:nvGrpSpPr>
            <p:cNvPr id="6397" name="Google Shape;6397;p67"/>
            <p:cNvGrpSpPr/>
            <p:nvPr/>
          </p:nvGrpSpPr>
          <p:grpSpPr>
            <a:xfrm>
              <a:off x="3358415" y="3361302"/>
              <a:ext cx="441300" cy="1024695"/>
              <a:chOff x="3358415" y="3361302"/>
              <a:chExt cx="441300" cy="1024695"/>
            </a:xfrm>
          </p:grpSpPr>
          <p:sp>
            <p:nvSpPr>
              <p:cNvPr id="6398" name="Google Shape;6398;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7"/>
            <p:cNvGrpSpPr/>
            <p:nvPr/>
          </p:nvGrpSpPr>
          <p:grpSpPr>
            <a:xfrm>
              <a:off x="3838901" y="3361302"/>
              <a:ext cx="441300" cy="1024695"/>
              <a:chOff x="3838901" y="3361302"/>
              <a:chExt cx="441300" cy="1024695"/>
            </a:xfrm>
          </p:grpSpPr>
          <p:sp>
            <p:nvSpPr>
              <p:cNvPr id="6405" name="Google Shape;6405;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7"/>
            <p:cNvGrpSpPr/>
            <p:nvPr/>
          </p:nvGrpSpPr>
          <p:grpSpPr>
            <a:xfrm>
              <a:off x="4319387" y="3361302"/>
              <a:ext cx="441300" cy="1024695"/>
              <a:chOff x="4319387" y="3361302"/>
              <a:chExt cx="441300" cy="1024695"/>
            </a:xfrm>
          </p:grpSpPr>
          <p:sp>
            <p:nvSpPr>
              <p:cNvPr id="6412" name="Google Shape;6412;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7"/>
            <p:cNvGrpSpPr/>
            <p:nvPr/>
          </p:nvGrpSpPr>
          <p:grpSpPr>
            <a:xfrm>
              <a:off x="4799873" y="3361302"/>
              <a:ext cx="441300" cy="1024695"/>
              <a:chOff x="4799873" y="3361302"/>
              <a:chExt cx="441300" cy="1024695"/>
            </a:xfrm>
          </p:grpSpPr>
          <p:sp>
            <p:nvSpPr>
              <p:cNvPr id="6419" name="Google Shape;6419;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7"/>
            <p:cNvGrpSpPr/>
            <p:nvPr/>
          </p:nvGrpSpPr>
          <p:grpSpPr>
            <a:xfrm>
              <a:off x="5280360" y="3361302"/>
              <a:ext cx="441300" cy="1024695"/>
              <a:chOff x="5280360" y="3361302"/>
              <a:chExt cx="441300" cy="1024695"/>
            </a:xfrm>
          </p:grpSpPr>
          <p:sp>
            <p:nvSpPr>
              <p:cNvPr id="6426" name="Google Shape;6426;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432" name="Google Shape;6432;p67"/>
          <p:cNvGraphicFramePr/>
          <p:nvPr/>
        </p:nvGraphicFramePr>
        <p:xfrm>
          <a:off x="711088" y="2130450"/>
          <a:ext cx="2403600" cy="881400"/>
        </p:xfrm>
        <a:graphic>
          <a:graphicData uri="http://schemas.openxmlformats.org/drawingml/2006/table">
            <a:tbl>
              <a:tblPr>
                <a:noFill/>
                <a:tableStyleId>{A0DD6155-5E95-4AF7-A345-5EF55C4FE0A3}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433" name="Google Shape;6433;p67"/>
          <p:cNvGrpSpPr/>
          <p:nvPr/>
        </p:nvGrpSpPr>
        <p:grpSpPr>
          <a:xfrm>
            <a:off x="712613" y="3180175"/>
            <a:ext cx="2403614" cy="1005900"/>
            <a:chOff x="726450" y="3372825"/>
            <a:chExt cx="2403614" cy="1005900"/>
          </a:xfrm>
        </p:grpSpPr>
        <p:grpSp>
          <p:nvGrpSpPr>
            <p:cNvPr id="6434" name="Google Shape;6434;p67"/>
            <p:cNvGrpSpPr/>
            <p:nvPr/>
          </p:nvGrpSpPr>
          <p:grpSpPr>
            <a:xfrm>
              <a:off x="726450" y="3696000"/>
              <a:ext cx="2403614" cy="500898"/>
              <a:chOff x="726450" y="3696000"/>
              <a:chExt cx="2403614" cy="500898"/>
            </a:xfrm>
          </p:grpSpPr>
          <p:sp>
            <p:nvSpPr>
              <p:cNvPr id="6435" name="Google Shape;6435;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6" name="Google Shape;6436;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37" name="Google Shape;6437;p67"/>
            <p:cNvGrpSpPr/>
            <p:nvPr/>
          </p:nvGrpSpPr>
          <p:grpSpPr>
            <a:xfrm>
              <a:off x="1348050" y="3372825"/>
              <a:ext cx="1720425" cy="1005900"/>
              <a:chOff x="1348050" y="3372825"/>
              <a:chExt cx="1720425" cy="1005900"/>
            </a:xfrm>
          </p:grpSpPr>
          <p:sp>
            <p:nvSpPr>
              <p:cNvPr id="6438" name="Google Shape;6438;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39" name="Google Shape;6439;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40" name="Google Shape;6440;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41" name="Google Shape;6441;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442" name="Google Shape;6442;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443" name="Google Shape;6443;p67"/>
            <p:cNvGrpSpPr/>
            <p:nvPr/>
          </p:nvGrpSpPr>
          <p:grpSpPr>
            <a:xfrm>
              <a:off x="1455707" y="3731058"/>
              <a:ext cx="1491150" cy="417657"/>
              <a:chOff x="1455707" y="3731058"/>
              <a:chExt cx="1491150" cy="417657"/>
            </a:xfrm>
          </p:grpSpPr>
          <p:grpSp>
            <p:nvGrpSpPr>
              <p:cNvPr id="6444" name="Google Shape;6444;p67"/>
              <p:cNvGrpSpPr/>
              <p:nvPr/>
            </p:nvGrpSpPr>
            <p:grpSpPr>
              <a:xfrm>
                <a:off x="1472938" y="3745828"/>
                <a:ext cx="72126" cy="53788"/>
                <a:chOff x="1472938" y="3745828"/>
                <a:chExt cx="72126" cy="53788"/>
              </a:xfrm>
            </p:grpSpPr>
            <p:sp>
              <p:nvSpPr>
                <p:cNvPr id="6445" name="Google Shape;6445;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67"/>
              <p:cNvGrpSpPr/>
              <p:nvPr/>
            </p:nvGrpSpPr>
            <p:grpSpPr>
              <a:xfrm>
                <a:off x="1819181" y="4089633"/>
                <a:ext cx="72126" cy="53788"/>
                <a:chOff x="1819181" y="4089633"/>
                <a:chExt cx="72126" cy="53788"/>
              </a:xfrm>
            </p:grpSpPr>
            <p:sp>
              <p:nvSpPr>
                <p:cNvPr id="6448" name="Google Shape;6448;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7"/>
              <p:cNvGrpSpPr/>
              <p:nvPr/>
            </p:nvGrpSpPr>
            <p:grpSpPr>
              <a:xfrm>
                <a:off x="1455707" y="4084171"/>
                <a:ext cx="64321" cy="64544"/>
                <a:chOff x="1455707" y="4084171"/>
                <a:chExt cx="64321" cy="64544"/>
              </a:xfrm>
            </p:grpSpPr>
            <p:sp>
              <p:nvSpPr>
                <p:cNvPr id="6451" name="Google Shape;6451;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67"/>
              <p:cNvGrpSpPr/>
              <p:nvPr/>
            </p:nvGrpSpPr>
            <p:grpSpPr>
              <a:xfrm>
                <a:off x="1818610" y="3731058"/>
                <a:ext cx="64321" cy="64544"/>
                <a:chOff x="1818610" y="3731058"/>
                <a:chExt cx="64321" cy="64544"/>
              </a:xfrm>
            </p:grpSpPr>
            <p:sp>
              <p:nvSpPr>
                <p:cNvPr id="6454" name="Google Shape;6454;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67"/>
              <p:cNvGrpSpPr/>
              <p:nvPr/>
            </p:nvGrpSpPr>
            <p:grpSpPr>
              <a:xfrm>
                <a:off x="2172491" y="4089633"/>
                <a:ext cx="72126" cy="53788"/>
                <a:chOff x="2172491" y="4089633"/>
                <a:chExt cx="72126" cy="53788"/>
              </a:xfrm>
            </p:grpSpPr>
            <p:sp>
              <p:nvSpPr>
                <p:cNvPr id="6457" name="Google Shape;6457;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7"/>
              <p:cNvGrpSpPr/>
              <p:nvPr/>
            </p:nvGrpSpPr>
            <p:grpSpPr>
              <a:xfrm>
                <a:off x="2171920" y="3731058"/>
                <a:ext cx="64321" cy="64544"/>
                <a:chOff x="2171920" y="3731058"/>
                <a:chExt cx="64321" cy="64544"/>
              </a:xfrm>
            </p:grpSpPr>
            <p:sp>
              <p:nvSpPr>
                <p:cNvPr id="6460" name="Google Shape;6460;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67"/>
              <p:cNvGrpSpPr/>
              <p:nvPr/>
            </p:nvGrpSpPr>
            <p:grpSpPr>
              <a:xfrm>
                <a:off x="2874730" y="3745828"/>
                <a:ext cx="72126" cy="53788"/>
                <a:chOff x="2874730" y="3745828"/>
                <a:chExt cx="72126" cy="53788"/>
              </a:xfrm>
            </p:grpSpPr>
            <p:sp>
              <p:nvSpPr>
                <p:cNvPr id="6463" name="Google Shape;6463;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7"/>
              <p:cNvGrpSpPr/>
              <p:nvPr/>
            </p:nvGrpSpPr>
            <p:grpSpPr>
              <a:xfrm>
                <a:off x="2878589" y="4081481"/>
                <a:ext cx="64321" cy="64544"/>
                <a:chOff x="2878589" y="4081481"/>
                <a:chExt cx="64321" cy="64544"/>
              </a:xfrm>
            </p:grpSpPr>
            <p:sp>
              <p:nvSpPr>
                <p:cNvPr id="6466" name="Google Shape;6466;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67"/>
              <p:cNvGrpSpPr/>
              <p:nvPr/>
            </p:nvGrpSpPr>
            <p:grpSpPr>
              <a:xfrm>
                <a:off x="2525796" y="4089633"/>
                <a:ext cx="72126" cy="53788"/>
                <a:chOff x="2525796" y="4089633"/>
                <a:chExt cx="72126" cy="53788"/>
              </a:xfrm>
            </p:grpSpPr>
            <p:sp>
              <p:nvSpPr>
                <p:cNvPr id="6469" name="Google Shape;6469;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67"/>
              <p:cNvGrpSpPr/>
              <p:nvPr/>
            </p:nvGrpSpPr>
            <p:grpSpPr>
              <a:xfrm>
                <a:off x="2525225" y="3731058"/>
                <a:ext cx="64321" cy="64544"/>
                <a:chOff x="2525225" y="3731058"/>
                <a:chExt cx="64321" cy="64544"/>
              </a:xfrm>
            </p:grpSpPr>
            <p:sp>
              <p:nvSpPr>
                <p:cNvPr id="6472" name="Google Shape;6472;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77"/>
        <p:cNvGrpSpPr/>
        <p:nvPr/>
      </p:nvGrpSpPr>
      <p:grpSpPr>
        <a:xfrm>
          <a:off x="0" y="0"/>
          <a:ext cx="0" cy="0"/>
          <a:chOff x="0" y="0"/>
          <a:chExt cx="0" cy="0"/>
        </a:xfrm>
      </p:grpSpPr>
      <p:grpSp>
        <p:nvGrpSpPr>
          <p:cNvPr id="6478" name="Google Shape;6478;p68"/>
          <p:cNvGrpSpPr/>
          <p:nvPr/>
        </p:nvGrpSpPr>
        <p:grpSpPr>
          <a:xfrm>
            <a:off x="716991" y="971306"/>
            <a:ext cx="845921" cy="690752"/>
            <a:chOff x="732428" y="1198513"/>
            <a:chExt cx="845921" cy="690752"/>
          </a:xfrm>
        </p:grpSpPr>
        <p:grpSp>
          <p:nvGrpSpPr>
            <p:cNvPr id="6479" name="Google Shape;6479;p68"/>
            <p:cNvGrpSpPr/>
            <p:nvPr/>
          </p:nvGrpSpPr>
          <p:grpSpPr>
            <a:xfrm>
              <a:off x="823030" y="1198513"/>
              <a:ext cx="755319" cy="690752"/>
              <a:chOff x="823030" y="1198513"/>
              <a:chExt cx="755319" cy="690752"/>
            </a:xfrm>
          </p:grpSpPr>
          <p:sp>
            <p:nvSpPr>
              <p:cNvPr id="6480" name="Google Shape;6480;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8"/>
            <p:cNvGrpSpPr/>
            <p:nvPr/>
          </p:nvGrpSpPr>
          <p:grpSpPr>
            <a:xfrm>
              <a:off x="732428" y="1239937"/>
              <a:ext cx="739912" cy="607886"/>
              <a:chOff x="732428" y="1239937"/>
              <a:chExt cx="739912" cy="607886"/>
            </a:xfrm>
          </p:grpSpPr>
          <p:sp>
            <p:nvSpPr>
              <p:cNvPr id="6483" name="Google Shape;6483;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8"/>
            <p:cNvGrpSpPr/>
            <p:nvPr/>
          </p:nvGrpSpPr>
          <p:grpSpPr>
            <a:xfrm>
              <a:off x="732428" y="1277018"/>
              <a:ext cx="702832" cy="533758"/>
              <a:chOff x="732428" y="1277018"/>
              <a:chExt cx="702832" cy="533758"/>
            </a:xfrm>
          </p:grpSpPr>
          <p:sp>
            <p:nvSpPr>
              <p:cNvPr id="6486" name="Google Shape;6486;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68"/>
            <p:cNvGrpSpPr/>
            <p:nvPr/>
          </p:nvGrpSpPr>
          <p:grpSpPr>
            <a:xfrm>
              <a:off x="931170" y="1306653"/>
              <a:ext cx="647179" cy="474455"/>
              <a:chOff x="931170" y="1306653"/>
              <a:chExt cx="647179" cy="474455"/>
            </a:xfrm>
          </p:grpSpPr>
          <p:sp>
            <p:nvSpPr>
              <p:cNvPr id="6489" name="Google Shape;6489;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1" name="Google Shape;6491;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68"/>
          <p:cNvGrpSpPr/>
          <p:nvPr/>
        </p:nvGrpSpPr>
        <p:grpSpPr>
          <a:xfrm>
            <a:off x="3948600" y="971313"/>
            <a:ext cx="634656" cy="699982"/>
            <a:chOff x="5985650" y="2860025"/>
            <a:chExt cx="1396075" cy="1539775"/>
          </a:xfrm>
        </p:grpSpPr>
        <p:sp>
          <p:nvSpPr>
            <p:cNvPr id="6493" name="Google Shape;6493;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68"/>
          <p:cNvGrpSpPr/>
          <p:nvPr/>
        </p:nvGrpSpPr>
        <p:grpSpPr>
          <a:xfrm>
            <a:off x="4704250" y="971306"/>
            <a:ext cx="725845" cy="699975"/>
            <a:chOff x="4249973" y="1201875"/>
            <a:chExt cx="1958568" cy="1888762"/>
          </a:xfrm>
        </p:grpSpPr>
        <p:sp>
          <p:nvSpPr>
            <p:cNvPr id="6526" name="Google Shape;6526;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68"/>
            <p:cNvGrpSpPr/>
            <p:nvPr/>
          </p:nvGrpSpPr>
          <p:grpSpPr>
            <a:xfrm>
              <a:off x="5853086" y="1789142"/>
              <a:ext cx="355454" cy="1048099"/>
              <a:chOff x="5576108" y="2016725"/>
              <a:chExt cx="565200" cy="1666560"/>
            </a:xfrm>
          </p:grpSpPr>
          <p:sp>
            <p:nvSpPr>
              <p:cNvPr id="6528" name="Google Shape;6528;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29" name="Google Shape;6529;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8"/>
            <p:cNvGrpSpPr/>
            <p:nvPr/>
          </p:nvGrpSpPr>
          <p:grpSpPr>
            <a:xfrm>
              <a:off x="4869455" y="2691676"/>
              <a:ext cx="1013897" cy="398961"/>
              <a:chOff x="4012057" y="3451825"/>
              <a:chExt cx="1612175" cy="634379"/>
            </a:xfrm>
          </p:grpSpPr>
          <p:sp>
            <p:nvSpPr>
              <p:cNvPr id="6531" name="Google Shape;6531;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2" name="Google Shape;6532;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68"/>
            <p:cNvGrpSpPr/>
            <p:nvPr/>
          </p:nvGrpSpPr>
          <p:grpSpPr>
            <a:xfrm>
              <a:off x="4276937" y="2155961"/>
              <a:ext cx="651965" cy="891358"/>
              <a:chOff x="3069908" y="2599997"/>
              <a:chExt cx="1036675" cy="1417328"/>
            </a:xfrm>
          </p:grpSpPr>
          <p:sp>
            <p:nvSpPr>
              <p:cNvPr id="6534" name="Google Shape;6534;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5" name="Google Shape;6535;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68"/>
            <p:cNvGrpSpPr/>
            <p:nvPr/>
          </p:nvGrpSpPr>
          <p:grpSpPr>
            <a:xfrm>
              <a:off x="5054918" y="1201875"/>
              <a:ext cx="999548" cy="602711"/>
              <a:chOff x="4306958" y="1082925"/>
              <a:chExt cx="1589359" cy="958358"/>
            </a:xfrm>
          </p:grpSpPr>
          <p:sp>
            <p:nvSpPr>
              <p:cNvPr id="6537" name="Google Shape;6537;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38" name="Google Shape;6538;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68"/>
            <p:cNvGrpSpPr/>
            <p:nvPr/>
          </p:nvGrpSpPr>
          <p:grpSpPr>
            <a:xfrm>
              <a:off x="4249973" y="1303451"/>
              <a:ext cx="799317" cy="841334"/>
              <a:chOff x="3027033" y="1244439"/>
              <a:chExt cx="1270977" cy="1337786"/>
            </a:xfrm>
          </p:grpSpPr>
          <p:sp>
            <p:nvSpPr>
              <p:cNvPr id="6540" name="Google Shape;6540;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541" name="Google Shape;6541;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2" name="Google Shape;6542;p68"/>
          <p:cNvGrpSpPr/>
          <p:nvPr/>
        </p:nvGrpSpPr>
        <p:grpSpPr>
          <a:xfrm>
            <a:off x="4057114" y="1858087"/>
            <a:ext cx="750769" cy="683784"/>
            <a:chOff x="4204684" y="2104422"/>
            <a:chExt cx="699822" cy="637382"/>
          </a:xfrm>
        </p:grpSpPr>
        <p:grpSp>
          <p:nvGrpSpPr>
            <p:cNvPr id="6543" name="Google Shape;6543;p68"/>
            <p:cNvGrpSpPr/>
            <p:nvPr/>
          </p:nvGrpSpPr>
          <p:grpSpPr>
            <a:xfrm>
              <a:off x="4204684" y="2430067"/>
              <a:ext cx="342957" cy="311738"/>
              <a:chOff x="4204684" y="2430067"/>
              <a:chExt cx="342957" cy="311738"/>
            </a:xfrm>
          </p:grpSpPr>
          <p:sp>
            <p:nvSpPr>
              <p:cNvPr id="6544" name="Google Shape;6544;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8"/>
            <p:cNvGrpSpPr/>
            <p:nvPr/>
          </p:nvGrpSpPr>
          <p:grpSpPr>
            <a:xfrm>
              <a:off x="4561586" y="2430067"/>
              <a:ext cx="342920" cy="311738"/>
              <a:chOff x="4561586" y="2430067"/>
              <a:chExt cx="342920" cy="311738"/>
            </a:xfrm>
          </p:grpSpPr>
          <p:sp>
            <p:nvSpPr>
              <p:cNvPr id="6547" name="Google Shape;6547;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8"/>
            <p:cNvGrpSpPr/>
            <p:nvPr/>
          </p:nvGrpSpPr>
          <p:grpSpPr>
            <a:xfrm>
              <a:off x="4561586" y="2104422"/>
              <a:ext cx="342920" cy="311738"/>
              <a:chOff x="4561586" y="2104422"/>
              <a:chExt cx="342920" cy="311738"/>
            </a:xfrm>
          </p:grpSpPr>
          <p:sp>
            <p:nvSpPr>
              <p:cNvPr id="6550" name="Google Shape;6550;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68"/>
            <p:cNvGrpSpPr/>
            <p:nvPr/>
          </p:nvGrpSpPr>
          <p:grpSpPr>
            <a:xfrm>
              <a:off x="4204684" y="2104422"/>
              <a:ext cx="342957" cy="311664"/>
              <a:chOff x="4204684" y="2104422"/>
              <a:chExt cx="342957" cy="311664"/>
            </a:xfrm>
          </p:grpSpPr>
          <p:sp>
            <p:nvSpPr>
              <p:cNvPr id="6553" name="Google Shape;6553;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55" name="Google Shape;6555;p68"/>
          <p:cNvGrpSpPr/>
          <p:nvPr/>
        </p:nvGrpSpPr>
        <p:grpSpPr>
          <a:xfrm>
            <a:off x="5521547" y="971301"/>
            <a:ext cx="660591" cy="688867"/>
            <a:chOff x="5830645" y="1267368"/>
            <a:chExt cx="530340" cy="553040"/>
          </a:xfrm>
        </p:grpSpPr>
        <p:sp>
          <p:nvSpPr>
            <p:cNvPr id="6556" name="Google Shape;6556;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7" name="Google Shape;6557;p68"/>
            <p:cNvGrpSpPr/>
            <p:nvPr/>
          </p:nvGrpSpPr>
          <p:grpSpPr>
            <a:xfrm>
              <a:off x="5830645" y="1267368"/>
              <a:ext cx="259743" cy="269909"/>
              <a:chOff x="5830645" y="1267368"/>
              <a:chExt cx="259743" cy="269909"/>
            </a:xfrm>
          </p:grpSpPr>
          <p:sp>
            <p:nvSpPr>
              <p:cNvPr id="6558" name="Google Shape;6558;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8"/>
            <p:cNvGrpSpPr/>
            <p:nvPr/>
          </p:nvGrpSpPr>
          <p:grpSpPr>
            <a:xfrm>
              <a:off x="6101293" y="1267368"/>
              <a:ext cx="259692" cy="269909"/>
              <a:chOff x="6101293" y="1267368"/>
              <a:chExt cx="259692" cy="269909"/>
            </a:xfrm>
          </p:grpSpPr>
          <p:sp>
            <p:nvSpPr>
              <p:cNvPr id="6561" name="Google Shape;6561;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8"/>
            <p:cNvGrpSpPr/>
            <p:nvPr/>
          </p:nvGrpSpPr>
          <p:grpSpPr>
            <a:xfrm>
              <a:off x="5830645" y="1550500"/>
              <a:ext cx="259692" cy="269909"/>
              <a:chOff x="5830645" y="1550500"/>
              <a:chExt cx="259692" cy="269909"/>
            </a:xfrm>
          </p:grpSpPr>
          <p:sp>
            <p:nvSpPr>
              <p:cNvPr id="6564" name="Google Shape;6564;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8"/>
            <p:cNvGrpSpPr/>
            <p:nvPr/>
          </p:nvGrpSpPr>
          <p:grpSpPr>
            <a:xfrm>
              <a:off x="6101293" y="1550500"/>
              <a:ext cx="259692" cy="269909"/>
              <a:chOff x="6101293" y="1550500"/>
              <a:chExt cx="259692" cy="269909"/>
            </a:xfrm>
          </p:grpSpPr>
          <p:sp>
            <p:nvSpPr>
              <p:cNvPr id="6567" name="Google Shape;6567;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9" name="Google Shape;6569;p68"/>
          <p:cNvGrpSpPr/>
          <p:nvPr/>
        </p:nvGrpSpPr>
        <p:grpSpPr>
          <a:xfrm>
            <a:off x="723700" y="1861760"/>
            <a:ext cx="697154" cy="679574"/>
            <a:chOff x="2679875" y="2361475"/>
            <a:chExt cx="780425" cy="760575"/>
          </a:xfrm>
        </p:grpSpPr>
        <p:sp>
          <p:nvSpPr>
            <p:cNvPr id="6570" name="Google Shape;6570;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68"/>
          <p:cNvGrpSpPr/>
          <p:nvPr/>
        </p:nvGrpSpPr>
        <p:grpSpPr>
          <a:xfrm>
            <a:off x="3122859" y="971352"/>
            <a:ext cx="735829" cy="684547"/>
            <a:chOff x="3351965" y="1148808"/>
            <a:chExt cx="750770" cy="698375"/>
          </a:xfrm>
        </p:grpSpPr>
        <p:grpSp>
          <p:nvGrpSpPr>
            <p:cNvPr id="6577" name="Google Shape;6577;p68"/>
            <p:cNvGrpSpPr/>
            <p:nvPr/>
          </p:nvGrpSpPr>
          <p:grpSpPr>
            <a:xfrm>
              <a:off x="3586796" y="1148808"/>
              <a:ext cx="294857" cy="286830"/>
              <a:chOff x="3750225" y="1774000"/>
              <a:chExt cx="149575" cy="145525"/>
            </a:xfrm>
          </p:grpSpPr>
          <p:sp>
            <p:nvSpPr>
              <p:cNvPr id="6578" name="Google Shape;6578;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8"/>
            <p:cNvGrpSpPr/>
            <p:nvPr/>
          </p:nvGrpSpPr>
          <p:grpSpPr>
            <a:xfrm>
              <a:off x="3779245" y="1375768"/>
              <a:ext cx="323490" cy="286978"/>
              <a:chOff x="3847850" y="1889150"/>
              <a:chExt cx="164100" cy="145600"/>
            </a:xfrm>
          </p:grpSpPr>
          <p:sp>
            <p:nvSpPr>
              <p:cNvPr id="6581" name="Google Shape;6581;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3351965" y="1330435"/>
              <a:ext cx="295449" cy="285401"/>
              <a:chOff x="3631100" y="1866150"/>
              <a:chExt cx="149875" cy="144800"/>
            </a:xfrm>
          </p:grpSpPr>
          <p:sp>
            <p:nvSpPr>
              <p:cNvPr id="6584" name="Google Shape;6584;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3548208" y="1560352"/>
              <a:ext cx="294808" cy="286830"/>
              <a:chOff x="3730650" y="1982800"/>
              <a:chExt cx="149550" cy="145525"/>
            </a:xfrm>
          </p:grpSpPr>
          <p:sp>
            <p:nvSpPr>
              <p:cNvPr id="6587" name="Google Shape;6587;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9" name="Google Shape;6589;p68"/>
          <p:cNvGrpSpPr/>
          <p:nvPr/>
        </p:nvGrpSpPr>
        <p:grpSpPr>
          <a:xfrm>
            <a:off x="7624512" y="971306"/>
            <a:ext cx="804565" cy="677795"/>
            <a:chOff x="7636443" y="1204988"/>
            <a:chExt cx="804565" cy="677795"/>
          </a:xfrm>
        </p:grpSpPr>
        <p:grpSp>
          <p:nvGrpSpPr>
            <p:cNvPr id="6590" name="Google Shape;6590;p68"/>
            <p:cNvGrpSpPr/>
            <p:nvPr/>
          </p:nvGrpSpPr>
          <p:grpSpPr>
            <a:xfrm>
              <a:off x="7636443" y="1509705"/>
              <a:ext cx="804565" cy="373078"/>
              <a:chOff x="7636443" y="1509705"/>
              <a:chExt cx="804565" cy="373078"/>
            </a:xfrm>
          </p:grpSpPr>
          <p:sp>
            <p:nvSpPr>
              <p:cNvPr id="6591" name="Google Shape;6591;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8"/>
            <p:cNvGrpSpPr/>
            <p:nvPr/>
          </p:nvGrpSpPr>
          <p:grpSpPr>
            <a:xfrm>
              <a:off x="7636443" y="1408133"/>
              <a:ext cx="804565" cy="373078"/>
              <a:chOff x="7636443" y="1408133"/>
              <a:chExt cx="804565" cy="373078"/>
            </a:xfrm>
          </p:grpSpPr>
          <p:sp>
            <p:nvSpPr>
              <p:cNvPr id="6594" name="Google Shape;6594;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68"/>
            <p:cNvGrpSpPr/>
            <p:nvPr/>
          </p:nvGrpSpPr>
          <p:grpSpPr>
            <a:xfrm>
              <a:off x="7636443" y="1306560"/>
              <a:ext cx="804565" cy="373078"/>
              <a:chOff x="7636443" y="1306560"/>
              <a:chExt cx="804565" cy="373078"/>
            </a:xfrm>
          </p:grpSpPr>
          <p:sp>
            <p:nvSpPr>
              <p:cNvPr id="6597" name="Google Shape;6597;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8"/>
            <p:cNvGrpSpPr/>
            <p:nvPr/>
          </p:nvGrpSpPr>
          <p:grpSpPr>
            <a:xfrm>
              <a:off x="7636443" y="1204988"/>
              <a:ext cx="804565" cy="373078"/>
              <a:chOff x="7636443" y="1204988"/>
              <a:chExt cx="804565" cy="373078"/>
            </a:xfrm>
          </p:grpSpPr>
          <p:sp>
            <p:nvSpPr>
              <p:cNvPr id="6600" name="Google Shape;6600;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2" name="Google Shape;6602;p68"/>
          <p:cNvGrpSpPr/>
          <p:nvPr/>
        </p:nvGrpSpPr>
        <p:grpSpPr>
          <a:xfrm>
            <a:off x="4963358" y="1878721"/>
            <a:ext cx="661339" cy="661188"/>
            <a:chOff x="3990000" y="975400"/>
            <a:chExt cx="3934200" cy="3933300"/>
          </a:xfrm>
        </p:grpSpPr>
        <p:sp>
          <p:nvSpPr>
            <p:cNvPr id="6603" name="Google Shape;6603;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8"/>
          <p:cNvGrpSpPr/>
          <p:nvPr/>
        </p:nvGrpSpPr>
        <p:grpSpPr>
          <a:xfrm>
            <a:off x="6607006" y="1857359"/>
            <a:ext cx="868881" cy="684241"/>
            <a:chOff x="6598259" y="2078634"/>
            <a:chExt cx="868881" cy="684241"/>
          </a:xfrm>
        </p:grpSpPr>
        <p:sp>
          <p:nvSpPr>
            <p:cNvPr id="6608" name="Google Shape;6608;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68"/>
            <p:cNvGrpSpPr/>
            <p:nvPr/>
          </p:nvGrpSpPr>
          <p:grpSpPr>
            <a:xfrm>
              <a:off x="6808175" y="2078634"/>
              <a:ext cx="452229" cy="684241"/>
              <a:chOff x="6808175" y="2078634"/>
              <a:chExt cx="452229" cy="684241"/>
            </a:xfrm>
          </p:grpSpPr>
          <p:sp>
            <p:nvSpPr>
              <p:cNvPr id="6615" name="Google Shape;6615;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1" name="Google Shape;6621;p68"/>
              <p:cNvGrpSpPr/>
              <p:nvPr/>
            </p:nvGrpSpPr>
            <p:grpSpPr>
              <a:xfrm>
                <a:off x="6821586" y="2078634"/>
                <a:ext cx="426871" cy="684241"/>
                <a:chOff x="6821586" y="2078634"/>
                <a:chExt cx="426871" cy="684241"/>
              </a:xfrm>
            </p:grpSpPr>
            <p:grpSp>
              <p:nvGrpSpPr>
                <p:cNvPr id="6622" name="Google Shape;6622;p68"/>
                <p:cNvGrpSpPr/>
                <p:nvPr/>
              </p:nvGrpSpPr>
              <p:grpSpPr>
                <a:xfrm>
                  <a:off x="6821586" y="2078634"/>
                  <a:ext cx="426871" cy="684241"/>
                  <a:chOff x="6821586" y="2078634"/>
                  <a:chExt cx="426871" cy="684241"/>
                </a:xfrm>
              </p:grpSpPr>
              <p:sp>
                <p:nvSpPr>
                  <p:cNvPr id="6623" name="Google Shape;6623;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2" name="Google Shape;6642;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648" name="Google Shape;6648;p68"/>
          <p:cNvGrpSpPr/>
          <p:nvPr/>
        </p:nvGrpSpPr>
        <p:grpSpPr>
          <a:xfrm>
            <a:off x="5780173" y="1862968"/>
            <a:ext cx="671358" cy="671358"/>
            <a:chOff x="6535625" y="760425"/>
            <a:chExt cx="1665900" cy="1665900"/>
          </a:xfrm>
        </p:grpSpPr>
        <p:sp>
          <p:nvSpPr>
            <p:cNvPr id="6649" name="Google Shape;6649;p6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8"/>
          <p:cNvGrpSpPr/>
          <p:nvPr/>
        </p:nvGrpSpPr>
        <p:grpSpPr>
          <a:xfrm>
            <a:off x="716989" y="3531368"/>
            <a:ext cx="1340789" cy="640830"/>
            <a:chOff x="238125" y="1151100"/>
            <a:chExt cx="7139450" cy="3412300"/>
          </a:xfrm>
        </p:grpSpPr>
        <p:sp>
          <p:nvSpPr>
            <p:cNvPr id="6654" name="Google Shape;6654;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68"/>
          <p:cNvGrpSpPr/>
          <p:nvPr/>
        </p:nvGrpSpPr>
        <p:grpSpPr>
          <a:xfrm>
            <a:off x="5584212" y="2734649"/>
            <a:ext cx="985357" cy="585764"/>
            <a:chOff x="5145061" y="2881789"/>
            <a:chExt cx="1107641" cy="658458"/>
          </a:xfrm>
        </p:grpSpPr>
        <p:grpSp>
          <p:nvGrpSpPr>
            <p:cNvPr id="6667" name="Google Shape;6667;p68"/>
            <p:cNvGrpSpPr/>
            <p:nvPr/>
          </p:nvGrpSpPr>
          <p:grpSpPr>
            <a:xfrm>
              <a:off x="5722989" y="3244587"/>
              <a:ext cx="529713" cy="295659"/>
              <a:chOff x="5722989" y="3244587"/>
              <a:chExt cx="529713" cy="295659"/>
            </a:xfrm>
          </p:grpSpPr>
          <p:sp>
            <p:nvSpPr>
              <p:cNvPr id="6668" name="Google Shape;6668;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69" name="Google Shape;6669;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70" name="Google Shape;6670;p68"/>
            <p:cNvGrpSpPr/>
            <p:nvPr/>
          </p:nvGrpSpPr>
          <p:grpSpPr>
            <a:xfrm>
              <a:off x="5145061" y="3244587"/>
              <a:ext cx="536807" cy="295659"/>
              <a:chOff x="5145061" y="3244587"/>
              <a:chExt cx="536807" cy="295659"/>
            </a:xfrm>
          </p:grpSpPr>
          <p:sp>
            <p:nvSpPr>
              <p:cNvPr id="6671" name="Google Shape;6671;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2" name="Google Shape;6672;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73" name="Google Shape;6673;p68"/>
            <p:cNvGrpSpPr/>
            <p:nvPr/>
          </p:nvGrpSpPr>
          <p:grpSpPr>
            <a:xfrm>
              <a:off x="5341327" y="2898245"/>
              <a:ext cx="532309" cy="614891"/>
              <a:chOff x="5341327" y="2898245"/>
              <a:chExt cx="532309" cy="614891"/>
            </a:xfrm>
          </p:grpSpPr>
          <p:sp>
            <p:nvSpPr>
              <p:cNvPr id="6674" name="Google Shape;6674;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5" name="Google Shape;6675;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676" name="Google Shape;6676;p68"/>
            <p:cNvGrpSpPr/>
            <p:nvPr/>
          </p:nvGrpSpPr>
          <p:grpSpPr>
            <a:xfrm>
              <a:off x="5532290" y="2881789"/>
              <a:ext cx="620516" cy="305456"/>
              <a:chOff x="5532290" y="2881789"/>
              <a:chExt cx="620516" cy="305456"/>
            </a:xfrm>
          </p:grpSpPr>
          <p:sp>
            <p:nvSpPr>
              <p:cNvPr id="6677" name="Google Shape;6677;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678" name="Google Shape;6678;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679" name="Google Shape;6679;p68"/>
          <p:cNvGrpSpPr/>
          <p:nvPr/>
        </p:nvGrpSpPr>
        <p:grpSpPr>
          <a:xfrm>
            <a:off x="8163135" y="3526707"/>
            <a:ext cx="269068" cy="645491"/>
            <a:chOff x="7026852" y="3311869"/>
            <a:chExt cx="434331" cy="1041954"/>
          </a:xfrm>
        </p:grpSpPr>
        <p:sp>
          <p:nvSpPr>
            <p:cNvPr id="6680" name="Google Shape;6680;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68"/>
          <p:cNvGrpSpPr/>
          <p:nvPr/>
        </p:nvGrpSpPr>
        <p:grpSpPr>
          <a:xfrm>
            <a:off x="6179716" y="3565945"/>
            <a:ext cx="293882" cy="293836"/>
            <a:chOff x="4873519" y="3311869"/>
            <a:chExt cx="499374" cy="499296"/>
          </a:xfrm>
        </p:grpSpPr>
        <p:sp>
          <p:nvSpPr>
            <p:cNvPr id="6684" name="Google Shape;6684;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68"/>
          <p:cNvGrpSpPr/>
          <p:nvPr/>
        </p:nvGrpSpPr>
        <p:grpSpPr>
          <a:xfrm>
            <a:off x="6179716" y="3878316"/>
            <a:ext cx="293882" cy="293882"/>
            <a:chOff x="4873519" y="3875839"/>
            <a:chExt cx="499374" cy="499374"/>
          </a:xfrm>
        </p:grpSpPr>
        <p:sp>
          <p:nvSpPr>
            <p:cNvPr id="6687" name="Google Shape;6687;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8"/>
          <p:cNvGrpSpPr/>
          <p:nvPr/>
        </p:nvGrpSpPr>
        <p:grpSpPr>
          <a:xfrm>
            <a:off x="2410244" y="1850269"/>
            <a:ext cx="698104" cy="698208"/>
            <a:chOff x="2565073" y="2075876"/>
            <a:chExt cx="672482" cy="672518"/>
          </a:xfrm>
        </p:grpSpPr>
        <p:sp>
          <p:nvSpPr>
            <p:cNvPr id="6690" name="Google Shape;6690;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8"/>
          <p:cNvGrpSpPr/>
          <p:nvPr/>
        </p:nvGrpSpPr>
        <p:grpSpPr>
          <a:xfrm>
            <a:off x="5633655" y="3534869"/>
            <a:ext cx="438354" cy="637329"/>
            <a:chOff x="1697726" y="3244179"/>
            <a:chExt cx="788124" cy="1146069"/>
          </a:xfrm>
        </p:grpSpPr>
        <p:sp>
          <p:nvSpPr>
            <p:cNvPr id="6697" name="Google Shape;6697;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9" name="Google Shape;6699;p6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0" name="Google Shape;6700;p68"/>
          <p:cNvGrpSpPr/>
          <p:nvPr/>
        </p:nvGrpSpPr>
        <p:grpSpPr>
          <a:xfrm>
            <a:off x="7634869" y="1863232"/>
            <a:ext cx="799565" cy="670282"/>
            <a:chOff x="7617850" y="2063282"/>
            <a:chExt cx="799565" cy="670282"/>
          </a:xfrm>
        </p:grpSpPr>
        <p:cxnSp>
          <p:nvCxnSpPr>
            <p:cNvPr id="6701" name="Google Shape;6701;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2" name="Google Shape;6702;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3" name="Google Shape;6703;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4" name="Google Shape;6704;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705" name="Google Shape;6705;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706" name="Google Shape;6706;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707" name="Google Shape;6707;p68"/>
            <p:cNvGrpSpPr/>
            <p:nvPr/>
          </p:nvGrpSpPr>
          <p:grpSpPr>
            <a:xfrm>
              <a:off x="7734309" y="2063282"/>
              <a:ext cx="570957" cy="620095"/>
              <a:chOff x="7734309" y="2063282"/>
              <a:chExt cx="570957" cy="620095"/>
            </a:xfrm>
          </p:grpSpPr>
          <p:grpSp>
            <p:nvGrpSpPr>
              <p:cNvPr id="6708" name="Google Shape;6708;p68"/>
              <p:cNvGrpSpPr/>
              <p:nvPr/>
            </p:nvGrpSpPr>
            <p:grpSpPr>
              <a:xfrm>
                <a:off x="8031573" y="2063282"/>
                <a:ext cx="273693" cy="620095"/>
                <a:chOff x="8031573" y="2063282"/>
                <a:chExt cx="273693" cy="620095"/>
              </a:xfrm>
            </p:grpSpPr>
            <p:sp>
              <p:nvSpPr>
                <p:cNvPr id="6709" name="Google Shape;6709;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68"/>
              <p:cNvGrpSpPr/>
              <p:nvPr/>
            </p:nvGrpSpPr>
            <p:grpSpPr>
              <a:xfrm flipH="1">
                <a:off x="7734309" y="2063282"/>
                <a:ext cx="273693" cy="620095"/>
                <a:chOff x="8031573" y="2063282"/>
                <a:chExt cx="273693" cy="620095"/>
              </a:xfrm>
            </p:grpSpPr>
            <p:sp>
              <p:nvSpPr>
                <p:cNvPr id="6714" name="Google Shape;6714;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718" name="Google Shape;6718;p6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0" name="Google Shape;6720;p68"/>
          <p:cNvGrpSpPr/>
          <p:nvPr/>
        </p:nvGrpSpPr>
        <p:grpSpPr>
          <a:xfrm>
            <a:off x="7821475" y="2716715"/>
            <a:ext cx="602567" cy="601884"/>
            <a:chOff x="1186975" y="238125"/>
            <a:chExt cx="5244275" cy="5238325"/>
          </a:xfrm>
        </p:grpSpPr>
        <p:sp>
          <p:nvSpPr>
            <p:cNvPr id="6721" name="Google Shape;6721;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68"/>
          <p:cNvGrpSpPr/>
          <p:nvPr/>
        </p:nvGrpSpPr>
        <p:grpSpPr>
          <a:xfrm>
            <a:off x="3264213" y="1856199"/>
            <a:ext cx="651848" cy="687338"/>
            <a:chOff x="3400515" y="2056248"/>
            <a:chExt cx="698134" cy="735987"/>
          </a:xfrm>
        </p:grpSpPr>
        <p:grpSp>
          <p:nvGrpSpPr>
            <p:cNvPr id="6726" name="Google Shape;6726;p68"/>
            <p:cNvGrpSpPr/>
            <p:nvPr/>
          </p:nvGrpSpPr>
          <p:grpSpPr>
            <a:xfrm>
              <a:off x="3400515" y="2283913"/>
              <a:ext cx="312919" cy="219900"/>
              <a:chOff x="3400515" y="2283913"/>
              <a:chExt cx="312919" cy="219900"/>
            </a:xfrm>
          </p:grpSpPr>
          <p:sp>
            <p:nvSpPr>
              <p:cNvPr id="6727" name="Google Shape;6727;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28" name="Google Shape;6728;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729" name="Google Shape;6729;p68"/>
            <p:cNvGrpSpPr/>
            <p:nvPr/>
          </p:nvGrpSpPr>
          <p:grpSpPr>
            <a:xfrm>
              <a:off x="3547823" y="2461089"/>
              <a:ext cx="219900" cy="331146"/>
              <a:chOff x="3547823" y="2461089"/>
              <a:chExt cx="219900" cy="331146"/>
            </a:xfrm>
          </p:grpSpPr>
          <p:sp>
            <p:nvSpPr>
              <p:cNvPr id="6730" name="Google Shape;6730;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1" name="Google Shape;6731;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732" name="Google Shape;6732;p68"/>
            <p:cNvGrpSpPr/>
            <p:nvPr/>
          </p:nvGrpSpPr>
          <p:grpSpPr>
            <a:xfrm>
              <a:off x="3734138" y="2461089"/>
              <a:ext cx="219900" cy="331146"/>
              <a:chOff x="3734138" y="2461089"/>
              <a:chExt cx="219900" cy="331146"/>
            </a:xfrm>
          </p:grpSpPr>
          <p:sp>
            <p:nvSpPr>
              <p:cNvPr id="6733" name="Google Shape;6733;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4" name="Google Shape;6734;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735" name="Google Shape;6735;p68"/>
            <p:cNvGrpSpPr/>
            <p:nvPr/>
          </p:nvGrpSpPr>
          <p:grpSpPr>
            <a:xfrm>
              <a:off x="3787560" y="2281742"/>
              <a:ext cx="311089" cy="219900"/>
              <a:chOff x="3787560" y="2281742"/>
              <a:chExt cx="311089" cy="219900"/>
            </a:xfrm>
          </p:grpSpPr>
          <p:sp>
            <p:nvSpPr>
              <p:cNvPr id="6736" name="Google Shape;6736;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737" name="Google Shape;6737;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738" name="Google Shape;6738;p68"/>
            <p:cNvGrpSpPr/>
            <p:nvPr/>
          </p:nvGrpSpPr>
          <p:grpSpPr>
            <a:xfrm>
              <a:off x="3637290" y="2056248"/>
              <a:ext cx="219900" cy="330736"/>
              <a:chOff x="3637290" y="2056248"/>
              <a:chExt cx="219900" cy="330736"/>
            </a:xfrm>
          </p:grpSpPr>
          <p:sp>
            <p:nvSpPr>
              <p:cNvPr id="6739" name="Google Shape;6739;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740" name="Google Shape;6740;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741" name="Google Shape;6741;p68"/>
          <p:cNvGrpSpPr/>
          <p:nvPr/>
        </p:nvGrpSpPr>
        <p:grpSpPr>
          <a:xfrm>
            <a:off x="2555919" y="2726205"/>
            <a:ext cx="1268144" cy="592394"/>
            <a:chOff x="238125" y="1188750"/>
            <a:chExt cx="7140450" cy="3335550"/>
          </a:xfrm>
        </p:grpSpPr>
        <p:sp>
          <p:nvSpPr>
            <p:cNvPr id="6742" name="Google Shape;6742;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8"/>
          <p:cNvGrpSpPr/>
          <p:nvPr/>
        </p:nvGrpSpPr>
        <p:grpSpPr>
          <a:xfrm>
            <a:off x="6663819" y="2728360"/>
            <a:ext cx="1053944" cy="590147"/>
            <a:chOff x="238125" y="1335475"/>
            <a:chExt cx="5418735" cy="3034175"/>
          </a:xfrm>
        </p:grpSpPr>
        <p:sp>
          <p:nvSpPr>
            <p:cNvPr id="6748" name="Google Shape;6748;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68"/>
          <p:cNvGrpSpPr/>
          <p:nvPr/>
        </p:nvGrpSpPr>
        <p:grpSpPr>
          <a:xfrm>
            <a:off x="4094628" y="3533259"/>
            <a:ext cx="1268207" cy="638939"/>
            <a:chOff x="3967651" y="3645904"/>
            <a:chExt cx="1479304" cy="745292"/>
          </a:xfrm>
        </p:grpSpPr>
        <p:grpSp>
          <p:nvGrpSpPr>
            <p:cNvPr id="6752" name="Google Shape;6752;p68"/>
            <p:cNvGrpSpPr/>
            <p:nvPr/>
          </p:nvGrpSpPr>
          <p:grpSpPr>
            <a:xfrm>
              <a:off x="3967651" y="4009026"/>
              <a:ext cx="1479304" cy="382170"/>
              <a:chOff x="3967651" y="4009026"/>
              <a:chExt cx="1479304" cy="382170"/>
            </a:xfrm>
          </p:grpSpPr>
          <p:grpSp>
            <p:nvGrpSpPr>
              <p:cNvPr id="6753" name="Google Shape;6753;p68"/>
              <p:cNvGrpSpPr/>
              <p:nvPr/>
            </p:nvGrpSpPr>
            <p:grpSpPr>
              <a:xfrm>
                <a:off x="4892216" y="4195630"/>
                <a:ext cx="554739" cy="195566"/>
                <a:chOff x="3604375" y="4892160"/>
                <a:chExt cx="1651500" cy="582215"/>
              </a:xfrm>
            </p:grpSpPr>
            <p:sp>
              <p:nvSpPr>
                <p:cNvPr id="6754" name="Google Shape;6754;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68"/>
              <p:cNvGrpSpPr/>
              <p:nvPr/>
            </p:nvGrpSpPr>
            <p:grpSpPr>
              <a:xfrm>
                <a:off x="3967651" y="4146303"/>
                <a:ext cx="579402" cy="244893"/>
                <a:chOff x="851875" y="4745310"/>
                <a:chExt cx="1724925" cy="729065"/>
              </a:xfrm>
            </p:grpSpPr>
            <p:sp>
              <p:nvSpPr>
                <p:cNvPr id="6757" name="Google Shape;6757;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8"/>
              <p:cNvGrpSpPr/>
              <p:nvPr/>
            </p:nvGrpSpPr>
            <p:grpSpPr>
              <a:xfrm>
                <a:off x="4460753" y="4009026"/>
                <a:ext cx="493110" cy="382170"/>
                <a:chOff x="2319875" y="4336625"/>
                <a:chExt cx="1468025" cy="1137750"/>
              </a:xfrm>
            </p:grpSpPr>
            <p:sp>
              <p:nvSpPr>
                <p:cNvPr id="6760" name="Google Shape;6760;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2" name="Google Shape;6762;p68"/>
            <p:cNvGrpSpPr/>
            <p:nvPr/>
          </p:nvGrpSpPr>
          <p:grpSpPr>
            <a:xfrm>
              <a:off x="4479443" y="3645904"/>
              <a:ext cx="455965" cy="388789"/>
              <a:chOff x="2957425" y="238100"/>
              <a:chExt cx="1910200" cy="1628775"/>
            </a:xfrm>
          </p:grpSpPr>
          <p:sp>
            <p:nvSpPr>
              <p:cNvPr id="6763" name="Google Shape;6763;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3" name="Google Shape;6773;p68"/>
          <p:cNvGrpSpPr/>
          <p:nvPr/>
        </p:nvGrpSpPr>
        <p:grpSpPr>
          <a:xfrm>
            <a:off x="2480742" y="3534460"/>
            <a:ext cx="1243128" cy="637739"/>
            <a:chOff x="2496310" y="3693351"/>
            <a:chExt cx="1342906" cy="688926"/>
          </a:xfrm>
        </p:grpSpPr>
        <p:grpSp>
          <p:nvGrpSpPr>
            <p:cNvPr id="6774" name="Google Shape;6774;p68"/>
            <p:cNvGrpSpPr/>
            <p:nvPr/>
          </p:nvGrpSpPr>
          <p:grpSpPr>
            <a:xfrm>
              <a:off x="2496310" y="3693351"/>
              <a:ext cx="1342906" cy="688875"/>
              <a:chOff x="2496310" y="3693351"/>
              <a:chExt cx="1342906" cy="688875"/>
            </a:xfrm>
          </p:grpSpPr>
          <p:sp>
            <p:nvSpPr>
              <p:cNvPr id="6775" name="Google Shape;6775;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1" name="Google Shape;6781;p68"/>
              <p:cNvCxnSpPr>
                <a:stCxn id="677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782" name="Google Shape;6782;p68"/>
              <p:cNvCxnSpPr>
                <a:stCxn id="677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783" name="Google Shape;6783;p68"/>
              <p:cNvCxnSpPr>
                <a:stCxn id="677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784" name="Google Shape;6784;p68"/>
              <p:cNvCxnSpPr>
                <a:stCxn id="678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785" name="Google Shape;6785;p68"/>
              <p:cNvCxnSpPr>
                <a:stCxn id="677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786" name="Google Shape;6786;p68"/>
            <p:cNvGrpSpPr/>
            <p:nvPr/>
          </p:nvGrpSpPr>
          <p:grpSpPr>
            <a:xfrm>
              <a:off x="2675275" y="3930557"/>
              <a:ext cx="1003306" cy="451719"/>
              <a:chOff x="2675275" y="4174282"/>
              <a:chExt cx="1003306" cy="451719"/>
            </a:xfrm>
          </p:grpSpPr>
          <p:sp>
            <p:nvSpPr>
              <p:cNvPr id="6787" name="Google Shape;6787;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0" name="Google Shape;6790;p68"/>
          <p:cNvGrpSpPr/>
          <p:nvPr/>
        </p:nvGrpSpPr>
        <p:grpSpPr>
          <a:xfrm>
            <a:off x="1654412" y="971306"/>
            <a:ext cx="574511" cy="874709"/>
            <a:chOff x="1715404" y="1112080"/>
            <a:chExt cx="642270" cy="977984"/>
          </a:xfrm>
        </p:grpSpPr>
        <p:grpSp>
          <p:nvGrpSpPr>
            <p:cNvPr id="6791" name="Google Shape;6791;p68"/>
            <p:cNvGrpSpPr/>
            <p:nvPr/>
          </p:nvGrpSpPr>
          <p:grpSpPr>
            <a:xfrm>
              <a:off x="1715404" y="1112080"/>
              <a:ext cx="642270" cy="977984"/>
              <a:chOff x="1715404" y="1112080"/>
              <a:chExt cx="642270" cy="977984"/>
            </a:xfrm>
          </p:grpSpPr>
          <p:sp>
            <p:nvSpPr>
              <p:cNvPr id="6792" name="Google Shape;6792;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68"/>
            <p:cNvGrpSpPr/>
            <p:nvPr/>
          </p:nvGrpSpPr>
          <p:grpSpPr>
            <a:xfrm>
              <a:off x="1768927" y="1165603"/>
              <a:ext cx="535225" cy="851367"/>
              <a:chOff x="1768927" y="1165603"/>
              <a:chExt cx="535225" cy="851367"/>
            </a:xfrm>
          </p:grpSpPr>
          <p:sp>
            <p:nvSpPr>
              <p:cNvPr id="6795" name="Google Shape;6795;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68"/>
            <p:cNvGrpSpPr/>
            <p:nvPr/>
          </p:nvGrpSpPr>
          <p:grpSpPr>
            <a:xfrm>
              <a:off x="1822449" y="1219125"/>
              <a:ext cx="428180" cy="718859"/>
              <a:chOff x="1822449" y="1219125"/>
              <a:chExt cx="428180" cy="718859"/>
            </a:xfrm>
          </p:grpSpPr>
          <p:sp>
            <p:nvSpPr>
              <p:cNvPr id="6798" name="Google Shape;6798;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68"/>
            <p:cNvGrpSpPr/>
            <p:nvPr/>
          </p:nvGrpSpPr>
          <p:grpSpPr>
            <a:xfrm>
              <a:off x="1875972" y="1272648"/>
              <a:ext cx="321135" cy="586939"/>
              <a:chOff x="1875972" y="1272648"/>
              <a:chExt cx="321135" cy="586939"/>
            </a:xfrm>
          </p:grpSpPr>
          <p:sp>
            <p:nvSpPr>
              <p:cNvPr id="6801" name="Google Shape;6801;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3" name="Google Shape;6803;p68"/>
          <p:cNvGrpSpPr/>
          <p:nvPr/>
        </p:nvGrpSpPr>
        <p:grpSpPr>
          <a:xfrm>
            <a:off x="7761573" y="3528028"/>
            <a:ext cx="293855" cy="644170"/>
            <a:chOff x="241025" y="3151575"/>
            <a:chExt cx="293855" cy="644170"/>
          </a:xfrm>
        </p:grpSpPr>
        <p:sp>
          <p:nvSpPr>
            <p:cNvPr id="6804" name="Google Shape;6804;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8"/>
          <p:cNvGrpSpPr/>
          <p:nvPr/>
        </p:nvGrpSpPr>
        <p:grpSpPr>
          <a:xfrm>
            <a:off x="709557" y="2728028"/>
            <a:ext cx="1779649" cy="591620"/>
            <a:chOff x="246070" y="1983375"/>
            <a:chExt cx="1855347" cy="616849"/>
          </a:xfrm>
        </p:grpSpPr>
        <p:sp>
          <p:nvSpPr>
            <p:cNvPr id="6807" name="Google Shape;6807;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8"/>
          <p:cNvGrpSpPr/>
          <p:nvPr/>
        </p:nvGrpSpPr>
        <p:grpSpPr>
          <a:xfrm>
            <a:off x="2320424" y="971306"/>
            <a:ext cx="711055" cy="745993"/>
            <a:chOff x="2496269" y="1171698"/>
            <a:chExt cx="761953" cy="799392"/>
          </a:xfrm>
        </p:grpSpPr>
        <p:grpSp>
          <p:nvGrpSpPr>
            <p:cNvPr id="6817" name="Google Shape;6817;p68"/>
            <p:cNvGrpSpPr/>
            <p:nvPr/>
          </p:nvGrpSpPr>
          <p:grpSpPr>
            <a:xfrm>
              <a:off x="2496269" y="1171698"/>
              <a:ext cx="761953" cy="723022"/>
              <a:chOff x="2496269" y="1171698"/>
              <a:chExt cx="761953" cy="723022"/>
            </a:xfrm>
          </p:grpSpPr>
          <p:sp>
            <p:nvSpPr>
              <p:cNvPr id="6818" name="Google Shape;6818;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0" name="Google Shape;6820;p68"/>
              <p:cNvGrpSpPr/>
              <p:nvPr/>
            </p:nvGrpSpPr>
            <p:grpSpPr>
              <a:xfrm>
                <a:off x="2496269" y="1171698"/>
                <a:ext cx="761953" cy="723022"/>
                <a:chOff x="2496269" y="1120652"/>
                <a:chExt cx="761953" cy="723022"/>
              </a:xfrm>
            </p:grpSpPr>
            <p:grpSp>
              <p:nvGrpSpPr>
                <p:cNvPr id="6821" name="Google Shape;6821;p68"/>
                <p:cNvGrpSpPr/>
                <p:nvPr/>
              </p:nvGrpSpPr>
              <p:grpSpPr>
                <a:xfrm>
                  <a:off x="2496269" y="1120652"/>
                  <a:ext cx="761953" cy="723022"/>
                  <a:chOff x="2496269" y="1120652"/>
                  <a:chExt cx="761953" cy="723022"/>
                </a:xfrm>
              </p:grpSpPr>
              <p:grpSp>
                <p:nvGrpSpPr>
                  <p:cNvPr id="6822" name="Google Shape;6822;p68"/>
                  <p:cNvGrpSpPr/>
                  <p:nvPr/>
                </p:nvGrpSpPr>
                <p:grpSpPr>
                  <a:xfrm>
                    <a:off x="2496269" y="1304589"/>
                    <a:ext cx="407089" cy="305057"/>
                    <a:chOff x="2496269" y="1304589"/>
                    <a:chExt cx="407089" cy="305057"/>
                  </a:xfrm>
                </p:grpSpPr>
                <p:sp>
                  <p:nvSpPr>
                    <p:cNvPr id="6823" name="Google Shape;6823;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68"/>
                  <p:cNvGrpSpPr/>
                  <p:nvPr/>
                </p:nvGrpSpPr>
                <p:grpSpPr>
                  <a:xfrm>
                    <a:off x="2586468" y="1493376"/>
                    <a:ext cx="358850" cy="349656"/>
                    <a:chOff x="2586468" y="1493376"/>
                    <a:chExt cx="358850" cy="349656"/>
                  </a:xfrm>
                </p:grpSpPr>
                <p:sp>
                  <p:nvSpPr>
                    <p:cNvPr id="6826" name="Google Shape;6826;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68"/>
                  <p:cNvGrpSpPr/>
                  <p:nvPr/>
                </p:nvGrpSpPr>
                <p:grpSpPr>
                  <a:xfrm>
                    <a:off x="2807939" y="1494024"/>
                    <a:ext cx="358857" cy="349650"/>
                    <a:chOff x="2807939" y="1494024"/>
                    <a:chExt cx="358857" cy="349650"/>
                  </a:xfrm>
                </p:grpSpPr>
                <p:sp>
                  <p:nvSpPr>
                    <p:cNvPr id="6829" name="Google Shape;6829;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68"/>
                  <p:cNvGrpSpPr/>
                  <p:nvPr/>
                </p:nvGrpSpPr>
                <p:grpSpPr>
                  <a:xfrm>
                    <a:off x="2851133" y="1305635"/>
                    <a:ext cx="407089" cy="305057"/>
                    <a:chOff x="2851133" y="1305635"/>
                    <a:chExt cx="407089" cy="305057"/>
                  </a:xfrm>
                </p:grpSpPr>
                <p:sp>
                  <p:nvSpPr>
                    <p:cNvPr id="6832" name="Google Shape;6832;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8"/>
                  <p:cNvGrpSpPr/>
                  <p:nvPr/>
                </p:nvGrpSpPr>
                <p:grpSpPr>
                  <a:xfrm>
                    <a:off x="2727495" y="1120652"/>
                    <a:ext cx="300271" cy="396358"/>
                    <a:chOff x="2727495" y="1120652"/>
                    <a:chExt cx="300271" cy="396358"/>
                  </a:xfrm>
                </p:grpSpPr>
                <p:sp>
                  <p:nvSpPr>
                    <p:cNvPr id="6835" name="Google Shape;6835;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37" name="Google Shape;6837;p68"/>
                <p:cNvGrpSpPr/>
                <p:nvPr/>
              </p:nvGrpSpPr>
              <p:grpSpPr>
                <a:xfrm>
                  <a:off x="2722305" y="1350460"/>
                  <a:ext cx="308357" cy="308344"/>
                  <a:chOff x="2722305" y="1350460"/>
                  <a:chExt cx="308357" cy="308344"/>
                </a:xfrm>
              </p:grpSpPr>
              <p:sp>
                <p:nvSpPr>
                  <p:cNvPr id="6838" name="Google Shape;6838;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68"/>
                  <p:cNvGrpSpPr/>
                  <p:nvPr/>
                </p:nvGrpSpPr>
                <p:grpSpPr>
                  <a:xfrm>
                    <a:off x="2725064" y="1364529"/>
                    <a:ext cx="297954" cy="280182"/>
                    <a:chOff x="2725064" y="1364529"/>
                    <a:chExt cx="297954" cy="280182"/>
                  </a:xfrm>
                </p:grpSpPr>
                <p:sp>
                  <p:nvSpPr>
                    <p:cNvPr id="6840" name="Google Shape;6840;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845" name="Google Shape;6845;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68"/>
          <p:cNvGrpSpPr/>
          <p:nvPr/>
        </p:nvGrpSpPr>
        <p:grpSpPr>
          <a:xfrm>
            <a:off x="3909124" y="2727412"/>
            <a:ext cx="1569144" cy="591015"/>
            <a:chOff x="3820100" y="3023049"/>
            <a:chExt cx="1303926" cy="491162"/>
          </a:xfrm>
        </p:grpSpPr>
        <p:grpSp>
          <p:nvGrpSpPr>
            <p:cNvPr id="6851" name="Google Shape;6851;p68"/>
            <p:cNvGrpSpPr/>
            <p:nvPr/>
          </p:nvGrpSpPr>
          <p:grpSpPr>
            <a:xfrm>
              <a:off x="3820100" y="3023072"/>
              <a:ext cx="1303926" cy="491139"/>
              <a:chOff x="3820100" y="3023072"/>
              <a:chExt cx="1303926" cy="491139"/>
            </a:xfrm>
          </p:grpSpPr>
          <p:sp>
            <p:nvSpPr>
              <p:cNvPr id="6852" name="Google Shape;6852;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8"/>
            <p:cNvGrpSpPr/>
            <p:nvPr/>
          </p:nvGrpSpPr>
          <p:grpSpPr>
            <a:xfrm>
              <a:off x="4132439" y="3023645"/>
              <a:ext cx="393633" cy="177096"/>
              <a:chOff x="4132439" y="3023645"/>
              <a:chExt cx="393633" cy="177096"/>
            </a:xfrm>
          </p:grpSpPr>
          <p:sp>
            <p:nvSpPr>
              <p:cNvPr id="6855" name="Google Shape;6855;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68"/>
            <p:cNvGrpSpPr/>
            <p:nvPr/>
          </p:nvGrpSpPr>
          <p:grpSpPr>
            <a:xfrm>
              <a:off x="3921811" y="3023049"/>
              <a:ext cx="1002397" cy="388943"/>
              <a:chOff x="3921811" y="3023049"/>
              <a:chExt cx="1002397" cy="388943"/>
            </a:xfrm>
          </p:grpSpPr>
          <p:sp>
            <p:nvSpPr>
              <p:cNvPr id="6858" name="Google Shape;6858;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68"/>
            <p:cNvGrpSpPr/>
            <p:nvPr/>
          </p:nvGrpSpPr>
          <p:grpSpPr>
            <a:xfrm>
              <a:off x="4023645" y="3023049"/>
              <a:ext cx="683032" cy="286722"/>
              <a:chOff x="4023645" y="3023049"/>
              <a:chExt cx="683032" cy="286722"/>
            </a:xfrm>
          </p:grpSpPr>
          <p:sp>
            <p:nvSpPr>
              <p:cNvPr id="6861" name="Google Shape;6861;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3" name="Google Shape;6863;p68"/>
          <p:cNvGrpSpPr/>
          <p:nvPr/>
        </p:nvGrpSpPr>
        <p:grpSpPr>
          <a:xfrm>
            <a:off x="1541246" y="1854257"/>
            <a:ext cx="713522" cy="688025"/>
            <a:chOff x="1706078" y="2092648"/>
            <a:chExt cx="660913" cy="637296"/>
          </a:xfrm>
        </p:grpSpPr>
        <p:sp>
          <p:nvSpPr>
            <p:cNvPr id="6864" name="Google Shape;6864;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5" name="Google Shape;6865;p68"/>
            <p:cNvGrpSpPr/>
            <p:nvPr/>
          </p:nvGrpSpPr>
          <p:grpSpPr>
            <a:xfrm>
              <a:off x="1706078" y="2092648"/>
              <a:ext cx="660913" cy="575241"/>
              <a:chOff x="1706078" y="2092648"/>
              <a:chExt cx="660913" cy="575241"/>
            </a:xfrm>
          </p:grpSpPr>
          <p:sp>
            <p:nvSpPr>
              <p:cNvPr id="6866" name="Google Shape;6866;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9" name="Google Shape;6869;p68"/>
          <p:cNvGrpSpPr/>
          <p:nvPr/>
        </p:nvGrpSpPr>
        <p:grpSpPr>
          <a:xfrm>
            <a:off x="6303104" y="971806"/>
            <a:ext cx="1317459" cy="684168"/>
            <a:chOff x="238125" y="999450"/>
            <a:chExt cx="7140700" cy="3708225"/>
          </a:xfrm>
        </p:grpSpPr>
        <p:sp>
          <p:nvSpPr>
            <p:cNvPr id="6870" name="Google Shape;6870;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673"/>
        <p:cNvGrpSpPr/>
        <p:nvPr/>
      </p:nvGrpSpPr>
      <p:grpSpPr>
        <a:xfrm>
          <a:off x="0" y="0"/>
          <a:ext cx="0" cy="0"/>
          <a:chOff x="0" y="0"/>
          <a:chExt cx="0" cy="0"/>
        </a:xfrm>
      </p:grpSpPr>
      <p:sp>
        <p:nvSpPr>
          <p:cNvPr id="674" name="Google Shape;674;p33"/>
          <p:cNvSpPr/>
          <p:nvPr/>
        </p:nvSpPr>
        <p:spPr>
          <a:xfrm>
            <a:off x="758146" y="1369013"/>
            <a:ext cx="1002508" cy="100241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txBox="1">
            <a:spLocks noGrp="1"/>
          </p:cNvSpPr>
          <p:nvPr>
            <p:ph type="title"/>
          </p:nvPr>
        </p:nvSpPr>
        <p:spPr>
          <a:xfrm>
            <a:off x="2033700" y="893498"/>
            <a:ext cx="3852000" cy="157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676" name="Google Shape;676;p33"/>
          <p:cNvSpPr txBox="1">
            <a:spLocks noGrp="1"/>
          </p:cNvSpPr>
          <p:nvPr>
            <p:ph type="title" idx="2"/>
          </p:nvPr>
        </p:nvSpPr>
        <p:spPr>
          <a:xfrm>
            <a:off x="713100" y="1555446"/>
            <a:ext cx="1092600" cy="6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77" name="Google Shape;677;p33"/>
          <p:cNvSpPr txBox="1">
            <a:spLocks noGrp="1"/>
          </p:cNvSpPr>
          <p:nvPr>
            <p:ph type="subTitle" idx="1"/>
          </p:nvPr>
        </p:nvSpPr>
        <p:spPr>
          <a:xfrm>
            <a:off x="2033700" y="2468788"/>
            <a:ext cx="3852000" cy="39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grpSp>
        <p:nvGrpSpPr>
          <p:cNvPr id="678" name="Google Shape;678;p33"/>
          <p:cNvGrpSpPr/>
          <p:nvPr/>
        </p:nvGrpSpPr>
        <p:grpSpPr>
          <a:xfrm>
            <a:off x="4995616" y="539400"/>
            <a:ext cx="4321569" cy="4191358"/>
            <a:chOff x="4995616" y="539400"/>
            <a:chExt cx="4321569" cy="4191358"/>
          </a:xfrm>
        </p:grpSpPr>
        <p:sp>
          <p:nvSpPr>
            <p:cNvPr id="679" name="Google Shape;679;p33"/>
            <p:cNvSpPr/>
            <p:nvPr/>
          </p:nvSpPr>
          <p:spPr>
            <a:xfrm>
              <a:off x="8932742" y="4455828"/>
              <a:ext cx="111654" cy="142660"/>
            </a:xfrm>
            <a:custGeom>
              <a:avLst/>
              <a:gdLst/>
              <a:ahLst/>
              <a:cxnLst/>
              <a:rect l="l" t="t" r="r" b="b"/>
              <a:pathLst>
                <a:path w="1354" h="1730" extrusionOk="0">
                  <a:moveTo>
                    <a:pt x="0" y="0"/>
                  </a:moveTo>
                  <a:lnTo>
                    <a:pt x="0" y="1730"/>
                  </a:lnTo>
                  <a:lnTo>
                    <a:pt x="1353" y="1730"/>
                  </a:lnTo>
                  <a:lnTo>
                    <a:pt x="13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6429952" y="2746648"/>
              <a:ext cx="485704" cy="1407552"/>
            </a:xfrm>
            <a:custGeom>
              <a:avLst/>
              <a:gdLst/>
              <a:ahLst/>
              <a:cxnLst/>
              <a:rect l="l" t="t" r="r" b="b"/>
              <a:pathLst>
                <a:path w="5890" h="17069" extrusionOk="0">
                  <a:moveTo>
                    <a:pt x="4912" y="0"/>
                  </a:moveTo>
                  <a:cubicBezTo>
                    <a:pt x="4787" y="0"/>
                    <a:pt x="4662" y="101"/>
                    <a:pt x="4687" y="251"/>
                  </a:cubicBezTo>
                  <a:cubicBezTo>
                    <a:pt x="4737" y="2131"/>
                    <a:pt x="4988" y="2983"/>
                    <a:pt x="5188" y="3584"/>
                  </a:cubicBezTo>
                  <a:cubicBezTo>
                    <a:pt x="5313" y="4035"/>
                    <a:pt x="5389" y="4336"/>
                    <a:pt x="5389" y="4837"/>
                  </a:cubicBezTo>
                  <a:cubicBezTo>
                    <a:pt x="5338" y="6015"/>
                    <a:pt x="4787" y="6492"/>
                    <a:pt x="3684" y="7018"/>
                  </a:cubicBezTo>
                  <a:cubicBezTo>
                    <a:pt x="3358" y="7168"/>
                    <a:pt x="3008" y="7268"/>
                    <a:pt x="2632" y="7344"/>
                  </a:cubicBezTo>
                  <a:cubicBezTo>
                    <a:pt x="2080" y="7494"/>
                    <a:pt x="1529" y="7619"/>
                    <a:pt x="1053" y="7995"/>
                  </a:cubicBezTo>
                  <a:cubicBezTo>
                    <a:pt x="50" y="8797"/>
                    <a:pt x="0" y="10176"/>
                    <a:pt x="100" y="11579"/>
                  </a:cubicBezTo>
                  <a:lnTo>
                    <a:pt x="451" y="16842"/>
                  </a:lnTo>
                  <a:cubicBezTo>
                    <a:pt x="451" y="16968"/>
                    <a:pt x="551" y="17068"/>
                    <a:pt x="677" y="17068"/>
                  </a:cubicBezTo>
                  <a:lnTo>
                    <a:pt x="702" y="17068"/>
                  </a:lnTo>
                  <a:cubicBezTo>
                    <a:pt x="827" y="17068"/>
                    <a:pt x="927" y="16943"/>
                    <a:pt x="927" y="16817"/>
                  </a:cubicBezTo>
                  <a:lnTo>
                    <a:pt x="576" y="11529"/>
                  </a:lnTo>
                  <a:cubicBezTo>
                    <a:pt x="501" y="10276"/>
                    <a:pt x="526" y="9023"/>
                    <a:pt x="1353" y="8371"/>
                  </a:cubicBezTo>
                  <a:cubicBezTo>
                    <a:pt x="1729" y="8070"/>
                    <a:pt x="2231" y="7945"/>
                    <a:pt x="2757" y="7820"/>
                  </a:cubicBezTo>
                  <a:cubicBezTo>
                    <a:pt x="3133" y="7720"/>
                    <a:pt x="3509" y="7619"/>
                    <a:pt x="3885" y="7469"/>
                  </a:cubicBezTo>
                  <a:cubicBezTo>
                    <a:pt x="5113" y="6867"/>
                    <a:pt x="5815" y="6266"/>
                    <a:pt x="5865" y="4862"/>
                  </a:cubicBezTo>
                  <a:cubicBezTo>
                    <a:pt x="5890" y="4286"/>
                    <a:pt x="5790" y="3910"/>
                    <a:pt x="5639" y="3459"/>
                  </a:cubicBezTo>
                  <a:cubicBezTo>
                    <a:pt x="5464" y="2857"/>
                    <a:pt x="5238" y="2055"/>
                    <a:pt x="5163" y="226"/>
                  </a:cubicBezTo>
                  <a:cubicBezTo>
                    <a:pt x="5163" y="101"/>
                    <a:pt x="5038" y="0"/>
                    <a:pt x="4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6429952" y="4455828"/>
              <a:ext cx="111654" cy="142660"/>
            </a:xfrm>
            <a:custGeom>
              <a:avLst/>
              <a:gdLst/>
              <a:ahLst/>
              <a:cxnLst/>
              <a:rect l="l" t="t" r="r" b="b"/>
              <a:pathLst>
                <a:path w="1354" h="1730" extrusionOk="0">
                  <a:moveTo>
                    <a:pt x="0" y="0"/>
                  </a:moveTo>
                  <a:lnTo>
                    <a:pt x="0" y="1730"/>
                  </a:lnTo>
                  <a:lnTo>
                    <a:pt x="1353" y="1730"/>
                  </a:lnTo>
                  <a:lnTo>
                    <a:pt x="13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6235673" y="4205723"/>
              <a:ext cx="512587" cy="250191"/>
            </a:xfrm>
            <a:custGeom>
              <a:avLst/>
              <a:gdLst/>
              <a:ahLst/>
              <a:cxnLst/>
              <a:rect l="l" t="t" r="r" b="b"/>
              <a:pathLst>
                <a:path w="6216" h="3034" extrusionOk="0">
                  <a:moveTo>
                    <a:pt x="1303" y="1"/>
                  </a:moveTo>
                  <a:cubicBezTo>
                    <a:pt x="1103" y="1"/>
                    <a:pt x="902" y="126"/>
                    <a:pt x="852" y="326"/>
                  </a:cubicBezTo>
                  <a:lnTo>
                    <a:pt x="100" y="2357"/>
                  </a:lnTo>
                  <a:cubicBezTo>
                    <a:pt x="0" y="2682"/>
                    <a:pt x="226" y="3033"/>
                    <a:pt x="577" y="3033"/>
                  </a:cubicBezTo>
                  <a:lnTo>
                    <a:pt x="5614" y="3033"/>
                  </a:lnTo>
                  <a:cubicBezTo>
                    <a:pt x="5965" y="3033"/>
                    <a:pt x="6216" y="2682"/>
                    <a:pt x="6090" y="2357"/>
                  </a:cubicBezTo>
                  <a:lnTo>
                    <a:pt x="5364" y="326"/>
                  </a:lnTo>
                  <a:cubicBezTo>
                    <a:pt x="5288" y="126"/>
                    <a:pt x="5088" y="1"/>
                    <a:pt x="4887"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6274924" y="4238790"/>
              <a:ext cx="432021" cy="181995"/>
            </a:xfrm>
            <a:custGeom>
              <a:avLst/>
              <a:gdLst/>
              <a:ahLst/>
              <a:cxnLst/>
              <a:rect l="l" t="t" r="r" b="b"/>
              <a:pathLst>
                <a:path w="5239" h="2207" extrusionOk="0">
                  <a:moveTo>
                    <a:pt x="827" y="1"/>
                  </a:moveTo>
                  <a:cubicBezTo>
                    <a:pt x="802" y="1"/>
                    <a:pt x="752" y="26"/>
                    <a:pt x="752" y="76"/>
                  </a:cubicBezTo>
                  <a:lnTo>
                    <a:pt x="25" y="2081"/>
                  </a:lnTo>
                  <a:cubicBezTo>
                    <a:pt x="0" y="2131"/>
                    <a:pt x="25" y="2156"/>
                    <a:pt x="25" y="2181"/>
                  </a:cubicBezTo>
                  <a:cubicBezTo>
                    <a:pt x="50" y="2181"/>
                    <a:pt x="76" y="2206"/>
                    <a:pt x="101" y="2206"/>
                  </a:cubicBezTo>
                  <a:lnTo>
                    <a:pt x="5138" y="2206"/>
                  </a:lnTo>
                  <a:cubicBezTo>
                    <a:pt x="5188" y="2206"/>
                    <a:pt x="5213" y="2181"/>
                    <a:pt x="5213" y="2181"/>
                  </a:cubicBezTo>
                  <a:cubicBezTo>
                    <a:pt x="5238" y="2156"/>
                    <a:pt x="5238" y="2131"/>
                    <a:pt x="5238" y="2081"/>
                  </a:cubicBezTo>
                  <a:lnTo>
                    <a:pt x="4512" y="76"/>
                  </a:lnTo>
                  <a:cubicBezTo>
                    <a:pt x="4487" y="26"/>
                    <a:pt x="4462" y="1"/>
                    <a:pt x="4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6291417" y="4253303"/>
              <a:ext cx="398954" cy="155029"/>
            </a:xfrm>
            <a:custGeom>
              <a:avLst/>
              <a:gdLst/>
              <a:ahLst/>
              <a:cxnLst/>
              <a:rect l="l" t="t" r="r" b="b"/>
              <a:pathLst>
                <a:path w="4838" h="1880" extrusionOk="0">
                  <a:moveTo>
                    <a:pt x="678" y="0"/>
                  </a:moveTo>
                  <a:lnTo>
                    <a:pt x="1" y="1880"/>
                  </a:lnTo>
                  <a:lnTo>
                    <a:pt x="4838" y="1880"/>
                  </a:lnTo>
                  <a:lnTo>
                    <a:pt x="4161"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a:off x="6336936" y="4271857"/>
              <a:ext cx="310059" cy="70341"/>
            </a:xfrm>
            <a:custGeom>
              <a:avLst/>
              <a:gdLst/>
              <a:ahLst/>
              <a:cxnLst/>
              <a:rect l="l" t="t" r="r" b="b"/>
              <a:pathLst>
                <a:path w="3760" h="853" extrusionOk="0">
                  <a:moveTo>
                    <a:pt x="301" y="1"/>
                  </a:moveTo>
                  <a:lnTo>
                    <a:pt x="0" y="853"/>
                  </a:lnTo>
                  <a:lnTo>
                    <a:pt x="3760" y="853"/>
                  </a:lnTo>
                  <a:lnTo>
                    <a:pt x="34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a:off x="6169539" y="4385571"/>
              <a:ext cx="642795" cy="70341"/>
            </a:xfrm>
            <a:custGeom>
              <a:avLst/>
              <a:gdLst/>
              <a:ahLst/>
              <a:cxnLst/>
              <a:rect l="l" t="t" r="r" b="b"/>
              <a:pathLst>
                <a:path w="7795" h="853" extrusionOk="0">
                  <a:moveTo>
                    <a:pt x="852" y="0"/>
                  </a:moveTo>
                  <a:cubicBezTo>
                    <a:pt x="376" y="0"/>
                    <a:pt x="0" y="376"/>
                    <a:pt x="0" y="852"/>
                  </a:cubicBezTo>
                  <a:lnTo>
                    <a:pt x="7795" y="852"/>
                  </a:lnTo>
                  <a:cubicBezTo>
                    <a:pt x="7795" y="376"/>
                    <a:pt x="7419" y="0"/>
                    <a:pt x="6968"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6194277" y="4385571"/>
              <a:ext cx="593235" cy="16575"/>
            </a:xfrm>
            <a:custGeom>
              <a:avLst/>
              <a:gdLst/>
              <a:ahLst/>
              <a:cxnLst/>
              <a:rect l="l" t="t" r="r" b="b"/>
              <a:pathLst>
                <a:path w="7194" h="201" extrusionOk="0">
                  <a:moveTo>
                    <a:pt x="552" y="0"/>
                  </a:moveTo>
                  <a:cubicBezTo>
                    <a:pt x="327" y="0"/>
                    <a:pt x="151" y="75"/>
                    <a:pt x="1" y="201"/>
                  </a:cubicBezTo>
                  <a:lnTo>
                    <a:pt x="7194" y="201"/>
                  </a:lnTo>
                  <a:cubicBezTo>
                    <a:pt x="7069" y="75"/>
                    <a:pt x="6868" y="0"/>
                    <a:pt x="6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a:off x="6237734" y="4410310"/>
              <a:ext cx="33150" cy="35211"/>
            </a:xfrm>
            <a:custGeom>
              <a:avLst/>
              <a:gdLst/>
              <a:ahLst/>
              <a:cxnLst/>
              <a:rect l="l" t="t" r="r" b="b"/>
              <a:pathLst>
                <a:path w="402" h="427" extrusionOk="0">
                  <a:moveTo>
                    <a:pt x="201" y="1"/>
                  </a:moveTo>
                  <a:cubicBezTo>
                    <a:pt x="100" y="1"/>
                    <a:pt x="0" y="101"/>
                    <a:pt x="0" y="201"/>
                  </a:cubicBezTo>
                  <a:cubicBezTo>
                    <a:pt x="0" y="327"/>
                    <a:pt x="100"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6241857" y="4431007"/>
              <a:ext cx="24904" cy="12452"/>
            </a:xfrm>
            <a:custGeom>
              <a:avLst/>
              <a:gdLst/>
              <a:ahLst/>
              <a:cxnLst/>
              <a:rect l="l" t="t" r="r" b="b"/>
              <a:pathLst>
                <a:path w="302" h="151" extrusionOk="0">
                  <a:moveTo>
                    <a:pt x="0" y="0"/>
                  </a:moveTo>
                  <a:cubicBezTo>
                    <a:pt x="0" y="76"/>
                    <a:pt x="76" y="151"/>
                    <a:pt x="151" y="151"/>
                  </a:cubicBezTo>
                  <a:cubicBezTo>
                    <a:pt x="251" y="151"/>
                    <a:pt x="301" y="76"/>
                    <a:pt x="301"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6316238"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6" y="427"/>
                    <a:pt x="427" y="327"/>
                    <a:pt x="427" y="201"/>
                  </a:cubicBezTo>
                  <a:cubicBezTo>
                    <a:pt x="427"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6320361" y="4431007"/>
              <a:ext cx="26965" cy="12452"/>
            </a:xfrm>
            <a:custGeom>
              <a:avLst/>
              <a:gdLst/>
              <a:ahLst/>
              <a:cxnLst/>
              <a:rect l="l" t="t" r="r" b="b"/>
              <a:pathLst>
                <a:path w="327" h="151" extrusionOk="0">
                  <a:moveTo>
                    <a:pt x="1" y="0"/>
                  </a:moveTo>
                  <a:cubicBezTo>
                    <a:pt x="1" y="76"/>
                    <a:pt x="76" y="151"/>
                    <a:pt x="151"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6394741" y="4410310"/>
              <a:ext cx="35294" cy="35211"/>
            </a:xfrm>
            <a:custGeom>
              <a:avLst/>
              <a:gdLst/>
              <a:ahLst/>
              <a:cxnLst/>
              <a:rect l="l" t="t" r="r" b="b"/>
              <a:pathLst>
                <a:path w="428" h="427" extrusionOk="0">
                  <a:moveTo>
                    <a:pt x="227" y="1"/>
                  </a:moveTo>
                  <a:cubicBezTo>
                    <a:pt x="101" y="1"/>
                    <a:pt x="1" y="101"/>
                    <a:pt x="1" y="201"/>
                  </a:cubicBezTo>
                  <a:cubicBezTo>
                    <a:pt x="1" y="327"/>
                    <a:pt x="101" y="427"/>
                    <a:pt x="227" y="427"/>
                  </a:cubicBezTo>
                  <a:cubicBezTo>
                    <a:pt x="327" y="427"/>
                    <a:pt x="427" y="327"/>
                    <a:pt x="427" y="201"/>
                  </a:cubicBezTo>
                  <a:cubicBezTo>
                    <a:pt x="427" y="101"/>
                    <a:pt x="327" y="1"/>
                    <a:pt x="2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6398947" y="4431007"/>
              <a:ext cx="26883" cy="12452"/>
            </a:xfrm>
            <a:custGeom>
              <a:avLst/>
              <a:gdLst/>
              <a:ahLst/>
              <a:cxnLst/>
              <a:rect l="l" t="t" r="r" b="b"/>
              <a:pathLst>
                <a:path w="326" h="151" extrusionOk="0">
                  <a:moveTo>
                    <a:pt x="0" y="0"/>
                  </a:moveTo>
                  <a:cubicBezTo>
                    <a:pt x="0" y="76"/>
                    <a:pt x="75"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6473327" y="4410310"/>
              <a:ext cx="35211" cy="35211"/>
            </a:xfrm>
            <a:custGeom>
              <a:avLst/>
              <a:gdLst/>
              <a:ahLst/>
              <a:cxnLst/>
              <a:rect l="l" t="t" r="r" b="b"/>
              <a:pathLst>
                <a:path w="427" h="427" extrusionOk="0">
                  <a:moveTo>
                    <a:pt x="226" y="1"/>
                  </a:moveTo>
                  <a:cubicBezTo>
                    <a:pt x="101" y="1"/>
                    <a:pt x="0" y="101"/>
                    <a:pt x="0" y="201"/>
                  </a:cubicBezTo>
                  <a:cubicBezTo>
                    <a:pt x="0" y="327"/>
                    <a:pt x="101"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6477450" y="4431007"/>
              <a:ext cx="26965" cy="12452"/>
            </a:xfrm>
            <a:custGeom>
              <a:avLst/>
              <a:gdLst/>
              <a:ahLst/>
              <a:cxnLst/>
              <a:rect l="l" t="t" r="r" b="b"/>
              <a:pathLst>
                <a:path w="327" h="151" extrusionOk="0">
                  <a:moveTo>
                    <a:pt x="0" y="0"/>
                  </a:moveTo>
                  <a:cubicBezTo>
                    <a:pt x="0"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6553892"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6558015" y="4431007"/>
              <a:ext cx="24904" cy="12452"/>
            </a:xfrm>
            <a:custGeom>
              <a:avLst/>
              <a:gdLst/>
              <a:ahLst/>
              <a:cxnLst/>
              <a:rect l="l" t="t" r="r" b="b"/>
              <a:pathLst>
                <a:path w="302" h="151" extrusionOk="0">
                  <a:moveTo>
                    <a:pt x="1" y="0"/>
                  </a:moveTo>
                  <a:cubicBezTo>
                    <a:pt x="1" y="76"/>
                    <a:pt x="51" y="151"/>
                    <a:pt x="151" y="151"/>
                  </a:cubicBezTo>
                  <a:cubicBezTo>
                    <a:pt x="227" y="151"/>
                    <a:pt x="302" y="76"/>
                    <a:pt x="302"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6632478" y="4410310"/>
              <a:ext cx="33150" cy="35211"/>
            </a:xfrm>
            <a:custGeom>
              <a:avLst/>
              <a:gdLst/>
              <a:ahLst/>
              <a:cxnLst/>
              <a:rect l="l" t="t" r="r" b="b"/>
              <a:pathLst>
                <a:path w="402" h="427" extrusionOk="0">
                  <a:moveTo>
                    <a:pt x="201" y="1"/>
                  </a:moveTo>
                  <a:cubicBezTo>
                    <a:pt x="100" y="1"/>
                    <a:pt x="0" y="101"/>
                    <a:pt x="0" y="201"/>
                  </a:cubicBezTo>
                  <a:cubicBezTo>
                    <a:pt x="0" y="327"/>
                    <a:pt x="100"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6636601" y="4431007"/>
              <a:ext cx="26965" cy="12452"/>
            </a:xfrm>
            <a:custGeom>
              <a:avLst/>
              <a:gdLst/>
              <a:ahLst/>
              <a:cxnLst/>
              <a:rect l="l" t="t" r="r" b="b"/>
              <a:pathLst>
                <a:path w="327" h="151" extrusionOk="0">
                  <a:moveTo>
                    <a:pt x="0" y="0"/>
                  </a:moveTo>
                  <a:cubicBezTo>
                    <a:pt x="0" y="76"/>
                    <a:pt x="76" y="151"/>
                    <a:pt x="151"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6710981"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6" y="427"/>
                    <a:pt x="427" y="327"/>
                    <a:pt x="427" y="201"/>
                  </a:cubicBezTo>
                  <a:cubicBezTo>
                    <a:pt x="427"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6715104" y="4431007"/>
              <a:ext cx="26965" cy="12452"/>
            </a:xfrm>
            <a:custGeom>
              <a:avLst/>
              <a:gdLst/>
              <a:ahLst/>
              <a:cxnLst/>
              <a:rect l="l" t="t" r="r" b="b"/>
              <a:pathLst>
                <a:path w="327" h="151" extrusionOk="0">
                  <a:moveTo>
                    <a:pt x="1" y="0"/>
                  </a:moveTo>
                  <a:cubicBezTo>
                    <a:pt x="1" y="76"/>
                    <a:pt x="76" y="151"/>
                    <a:pt x="151"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6407193" y="4038326"/>
              <a:ext cx="155112" cy="167481"/>
            </a:xfrm>
            <a:custGeom>
              <a:avLst/>
              <a:gdLst/>
              <a:ahLst/>
              <a:cxnLst/>
              <a:rect l="l" t="t" r="r" b="b"/>
              <a:pathLst>
                <a:path w="1881" h="2031" extrusionOk="0">
                  <a:moveTo>
                    <a:pt x="376" y="1"/>
                  </a:moveTo>
                  <a:cubicBezTo>
                    <a:pt x="301" y="1"/>
                    <a:pt x="251" y="51"/>
                    <a:pt x="251" y="101"/>
                  </a:cubicBezTo>
                  <a:cubicBezTo>
                    <a:pt x="251" y="176"/>
                    <a:pt x="301" y="226"/>
                    <a:pt x="376" y="226"/>
                  </a:cubicBezTo>
                  <a:cubicBezTo>
                    <a:pt x="301" y="226"/>
                    <a:pt x="251" y="276"/>
                    <a:pt x="251" y="351"/>
                  </a:cubicBezTo>
                  <a:cubicBezTo>
                    <a:pt x="251" y="402"/>
                    <a:pt x="301" y="477"/>
                    <a:pt x="376" y="477"/>
                  </a:cubicBezTo>
                  <a:cubicBezTo>
                    <a:pt x="301" y="477"/>
                    <a:pt x="251" y="527"/>
                    <a:pt x="251" y="577"/>
                  </a:cubicBezTo>
                  <a:cubicBezTo>
                    <a:pt x="251" y="652"/>
                    <a:pt x="301" y="702"/>
                    <a:pt x="376" y="702"/>
                  </a:cubicBezTo>
                  <a:cubicBezTo>
                    <a:pt x="301" y="702"/>
                    <a:pt x="251" y="752"/>
                    <a:pt x="251" y="828"/>
                  </a:cubicBezTo>
                  <a:cubicBezTo>
                    <a:pt x="251" y="878"/>
                    <a:pt x="301" y="928"/>
                    <a:pt x="376" y="928"/>
                  </a:cubicBezTo>
                  <a:lnTo>
                    <a:pt x="552" y="928"/>
                  </a:lnTo>
                  <a:cubicBezTo>
                    <a:pt x="251" y="928"/>
                    <a:pt x="0" y="1178"/>
                    <a:pt x="0" y="1479"/>
                  </a:cubicBezTo>
                  <a:lnTo>
                    <a:pt x="0" y="2031"/>
                  </a:lnTo>
                  <a:lnTo>
                    <a:pt x="1880" y="2031"/>
                  </a:lnTo>
                  <a:lnTo>
                    <a:pt x="1880" y="1479"/>
                  </a:lnTo>
                  <a:cubicBezTo>
                    <a:pt x="1880" y="1178"/>
                    <a:pt x="1654" y="928"/>
                    <a:pt x="1329" y="928"/>
                  </a:cubicBezTo>
                  <a:lnTo>
                    <a:pt x="1504" y="928"/>
                  </a:lnTo>
                  <a:cubicBezTo>
                    <a:pt x="1579" y="928"/>
                    <a:pt x="1629" y="878"/>
                    <a:pt x="1629" y="828"/>
                  </a:cubicBezTo>
                  <a:cubicBezTo>
                    <a:pt x="1629" y="752"/>
                    <a:pt x="1579" y="702"/>
                    <a:pt x="1504" y="702"/>
                  </a:cubicBezTo>
                  <a:cubicBezTo>
                    <a:pt x="1579" y="702"/>
                    <a:pt x="1629" y="652"/>
                    <a:pt x="1629" y="577"/>
                  </a:cubicBezTo>
                  <a:cubicBezTo>
                    <a:pt x="1629" y="527"/>
                    <a:pt x="1579" y="477"/>
                    <a:pt x="1504" y="477"/>
                  </a:cubicBezTo>
                  <a:cubicBezTo>
                    <a:pt x="1579" y="477"/>
                    <a:pt x="1629" y="402"/>
                    <a:pt x="1629" y="351"/>
                  </a:cubicBezTo>
                  <a:cubicBezTo>
                    <a:pt x="1629" y="276"/>
                    <a:pt x="1579" y="226"/>
                    <a:pt x="1504" y="226"/>
                  </a:cubicBezTo>
                  <a:cubicBezTo>
                    <a:pt x="1579" y="226"/>
                    <a:pt x="1629" y="176"/>
                    <a:pt x="1629" y="101"/>
                  </a:cubicBezTo>
                  <a:cubicBezTo>
                    <a:pt x="1629" y="51"/>
                    <a:pt x="1579" y="1"/>
                    <a:pt x="1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6425747" y="4129281"/>
              <a:ext cx="26965" cy="62094"/>
            </a:xfrm>
            <a:custGeom>
              <a:avLst/>
              <a:gdLst/>
              <a:ahLst/>
              <a:cxnLst/>
              <a:rect l="l" t="t" r="r" b="b"/>
              <a:pathLst>
                <a:path w="327" h="753" extrusionOk="0">
                  <a:moveTo>
                    <a:pt x="327" y="0"/>
                  </a:moveTo>
                  <a:cubicBezTo>
                    <a:pt x="151" y="0"/>
                    <a:pt x="1" y="151"/>
                    <a:pt x="1" y="326"/>
                  </a:cubicBezTo>
                  <a:lnTo>
                    <a:pt x="1" y="752"/>
                  </a:lnTo>
                  <a:lnTo>
                    <a:pt x="327" y="752"/>
                  </a:lnTo>
                  <a:lnTo>
                    <a:pt x="3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6438198" y="4038326"/>
              <a:ext cx="93100" cy="10390"/>
            </a:xfrm>
            <a:custGeom>
              <a:avLst/>
              <a:gdLst/>
              <a:ahLst/>
              <a:cxnLst/>
              <a:rect l="l" t="t" r="r" b="b"/>
              <a:pathLst>
                <a:path w="1129" h="126" extrusionOk="0">
                  <a:moveTo>
                    <a:pt x="50" y="1"/>
                  </a:moveTo>
                  <a:cubicBezTo>
                    <a:pt x="25" y="1"/>
                    <a:pt x="0" y="26"/>
                    <a:pt x="0" y="76"/>
                  </a:cubicBezTo>
                  <a:cubicBezTo>
                    <a:pt x="0" y="101"/>
                    <a:pt x="25" y="126"/>
                    <a:pt x="50" y="126"/>
                  </a:cubicBezTo>
                  <a:lnTo>
                    <a:pt x="1078" y="126"/>
                  </a:lnTo>
                  <a:cubicBezTo>
                    <a:pt x="1103" y="126"/>
                    <a:pt x="1128" y="101"/>
                    <a:pt x="1128" y="76"/>
                  </a:cubicBezTo>
                  <a:cubicBezTo>
                    <a:pt x="1128" y="26"/>
                    <a:pt x="1103"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6438198" y="4056962"/>
              <a:ext cx="93100" cy="10390"/>
            </a:xfrm>
            <a:custGeom>
              <a:avLst/>
              <a:gdLst/>
              <a:ahLst/>
              <a:cxnLst/>
              <a:rect l="l" t="t" r="r" b="b"/>
              <a:pathLst>
                <a:path w="1129" h="126" extrusionOk="0">
                  <a:moveTo>
                    <a:pt x="50" y="0"/>
                  </a:moveTo>
                  <a:cubicBezTo>
                    <a:pt x="25" y="0"/>
                    <a:pt x="0" y="25"/>
                    <a:pt x="0" y="50"/>
                  </a:cubicBezTo>
                  <a:cubicBezTo>
                    <a:pt x="0" y="100"/>
                    <a:pt x="25" y="125"/>
                    <a:pt x="50" y="125"/>
                  </a:cubicBezTo>
                  <a:lnTo>
                    <a:pt x="1078" y="125"/>
                  </a:lnTo>
                  <a:cubicBezTo>
                    <a:pt x="1103" y="125"/>
                    <a:pt x="1128" y="100"/>
                    <a:pt x="1128" y="50"/>
                  </a:cubicBezTo>
                  <a:cubicBezTo>
                    <a:pt x="1128" y="25"/>
                    <a:pt x="1103"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6438198" y="4077577"/>
              <a:ext cx="93100" cy="10473"/>
            </a:xfrm>
            <a:custGeom>
              <a:avLst/>
              <a:gdLst/>
              <a:ahLst/>
              <a:cxnLst/>
              <a:rect l="l" t="t" r="r" b="b"/>
              <a:pathLst>
                <a:path w="1129" h="127" extrusionOk="0">
                  <a:moveTo>
                    <a:pt x="50" y="1"/>
                  </a:moveTo>
                  <a:cubicBezTo>
                    <a:pt x="25" y="1"/>
                    <a:pt x="0" y="26"/>
                    <a:pt x="0" y="76"/>
                  </a:cubicBezTo>
                  <a:cubicBezTo>
                    <a:pt x="0" y="101"/>
                    <a:pt x="25" y="126"/>
                    <a:pt x="50" y="126"/>
                  </a:cubicBezTo>
                  <a:lnTo>
                    <a:pt x="1078" y="126"/>
                  </a:lnTo>
                  <a:cubicBezTo>
                    <a:pt x="1103" y="126"/>
                    <a:pt x="1128" y="101"/>
                    <a:pt x="1128" y="76"/>
                  </a:cubicBezTo>
                  <a:cubicBezTo>
                    <a:pt x="1128" y="26"/>
                    <a:pt x="1103"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6438198" y="4096214"/>
              <a:ext cx="93100" cy="10390"/>
            </a:xfrm>
            <a:custGeom>
              <a:avLst/>
              <a:gdLst/>
              <a:ahLst/>
              <a:cxnLst/>
              <a:rect l="l" t="t" r="r" b="b"/>
              <a:pathLst>
                <a:path w="1129" h="126" extrusionOk="0">
                  <a:moveTo>
                    <a:pt x="50" y="0"/>
                  </a:moveTo>
                  <a:cubicBezTo>
                    <a:pt x="25" y="0"/>
                    <a:pt x="0" y="25"/>
                    <a:pt x="0" y="75"/>
                  </a:cubicBezTo>
                  <a:cubicBezTo>
                    <a:pt x="0" y="101"/>
                    <a:pt x="25" y="126"/>
                    <a:pt x="50" y="126"/>
                  </a:cubicBezTo>
                  <a:lnTo>
                    <a:pt x="1078" y="126"/>
                  </a:lnTo>
                  <a:cubicBezTo>
                    <a:pt x="1103" y="126"/>
                    <a:pt x="1128" y="101"/>
                    <a:pt x="1128" y="75"/>
                  </a:cubicBezTo>
                  <a:cubicBezTo>
                    <a:pt x="1128" y="25"/>
                    <a:pt x="1103"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6801936" y="2802392"/>
              <a:ext cx="86833" cy="93100"/>
            </a:xfrm>
            <a:custGeom>
              <a:avLst/>
              <a:gdLst/>
              <a:ahLst/>
              <a:cxnLst/>
              <a:rect l="l" t="t" r="r" b="b"/>
              <a:pathLst>
                <a:path w="1053" h="1129" extrusionOk="0">
                  <a:moveTo>
                    <a:pt x="0" y="1"/>
                  </a:moveTo>
                  <a:lnTo>
                    <a:pt x="0" y="302"/>
                  </a:lnTo>
                  <a:cubicBezTo>
                    <a:pt x="0" y="477"/>
                    <a:pt x="151" y="602"/>
                    <a:pt x="301" y="602"/>
                  </a:cubicBezTo>
                  <a:lnTo>
                    <a:pt x="201" y="602"/>
                  </a:lnTo>
                  <a:cubicBezTo>
                    <a:pt x="176" y="602"/>
                    <a:pt x="151" y="628"/>
                    <a:pt x="151" y="678"/>
                  </a:cubicBezTo>
                  <a:cubicBezTo>
                    <a:pt x="151" y="703"/>
                    <a:pt x="176" y="728"/>
                    <a:pt x="201" y="728"/>
                  </a:cubicBezTo>
                  <a:cubicBezTo>
                    <a:pt x="176" y="728"/>
                    <a:pt x="151" y="778"/>
                    <a:pt x="151" y="803"/>
                  </a:cubicBezTo>
                  <a:cubicBezTo>
                    <a:pt x="151" y="853"/>
                    <a:pt x="176" y="878"/>
                    <a:pt x="201" y="878"/>
                  </a:cubicBezTo>
                  <a:cubicBezTo>
                    <a:pt x="176" y="878"/>
                    <a:pt x="151" y="903"/>
                    <a:pt x="151" y="928"/>
                  </a:cubicBezTo>
                  <a:cubicBezTo>
                    <a:pt x="151" y="978"/>
                    <a:pt x="176" y="1003"/>
                    <a:pt x="201" y="1003"/>
                  </a:cubicBezTo>
                  <a:cubicBezTo>
                    <a:pt x="176" y="1003"/>
                    <a:pt x="151" y="1029"/>
                    <a:pt x="151" y="1079"/>
                  </a:cubicBezTo>
                  <a:cubicBezTo>
                    <a:pt x="151" y="1104"/>
                    <a:pt x="176" y="1129"/>
                    <a:pt x="201" y="1129"/>
                  </a:cubicBezTo>
                  <a:lnTo>
                    <a:pt x="852" y="1129"/>
                  </a:lnTo>
                  <a:cubicBezTo>
                    <a:pt x="878" y="1129"/>
                    <a:pt x="903" y="1104"/>
                    <a:pt x="903" y="1079"/>
                  </a:cubicBezTo>
                  <a:cubicBezTo>
                    <a:pt x="903" y="1029"/>
                    <a:pt x="878" y="1003"/>
                    <a:pt x="852" y="1003"/>
                  </a:cubicBezTo>
                  <a:cubicBezTo>
                    <a:pt x="878" y="1003"/>
                    <a:pt x="903" y="978"/>
                    <a:pt x="903" y="928"/>
                  </a:cubicBezTo>
                  <a:cubicBezTo>
                    <a:pt x="903" y="903"/>
                    <a:pt x="878" y="878"/>
                    <a:pt x="852" y="878"/>
                  </a:cubicBezTo>
                  <a:cubicBezTo>
                    <a:pt x="878" y="878"/>
                    <a:pt x="903" y="853"/>
                    <a:pt x="903" y="803"/>
                  </a:cubicBezTo>
                  <a:cubicBezTo>
                    <a:pt x="903" y="778"/>
                    <a:pt x="878" y="728"/>
                    <a:pt x="852" y="728"/>
                  </a:cubicBezTo>
                  <a:cubicBezTo>
                    <a:pt x="878" y="728"/>
                    <a:pt x="903" y="703"/>
                    <a:pt x="903" y="678"/>
                  </a:cubicBezTo>
                  <a:cubicBezTo>
                    <a:pt x="903" y="628"/>
                    <a:pt x="878" y="602"/>
                    <a:pt x="852" y="602"/>
                  </a:cubicBezTo>
                  <a:lnTo>
                    <a:pt x="752" y="602"/>
                  </a:lnTo>
                  <a:cubicBezTo>
                    <a:pt x="928" y="602"/>
                    <a:pt x="1053" y="477"/>
                    <a:pt x="1053" y="302"/>
                  </a:cubicBezTo>
                  <a:lnTo>
                    <a:pt x="1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6863947" y="2810721"/>
              <a:ext cx="14513" cy="35211"/>
            </a:xfrm>
            <a:custGeom>
              <a:avLst/>
              <a:gdLst/>
              <a:ahLst/>
              <a:cxnLst/>
              <a:rect l="l" t="t" r="r" b="b"/>
              <a:pathLst>
                <a:path w="176" h="427" extrusionOk="0">
                  <a:moveTo>
                    <a:pt x="0" y="0"/>
                  </a:moveTo>
                  <a:lnTo>
                    <a:pt x="0" y="426"/>
                  </a:lnTo>
                  <a:cubicBezTo>
                    <a:pt x="100" y="426"/>
                    <a:pt x="176" y="326"/>
                    <a:pt x="176" y="226"/>
                  </a:cubicBezTo>
                  <a:lnTo>
                    <a:pt x="1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6820490" y="2889224"/>
              <a:ext cx="51786" cy="6267"/>
            </a:xfrm>
            <a:custGeom>
              <a:avLst/>
              <a:gdLst/>
              <a:ahLst/>
              <a:cxnLst/>
              <a:rect l="l" t="t" r="r" b="b"/>
              <a:pathLst>
                <a:path w="628" h="76" extrusionOk="0">
                  <a:moveTo>
                    <a:pt x="26" y="1"/>
                  </a:moveTo>
                  <a:cubicBezTo>
                    <a:pt x="1" y="1"/>
                    <a:pt x="1" y="26"/>
                    <a:pt x="1" y="51"/>
                  </a:cubicBezTo>
                  <a:cubicBezTo>
                    <a:pt x="1" y="51"/>
                    <a:pt x="1" y="76"/>
                    <a:pt x="26" y="76"/>
                  </a:cubicBezTo>
                  <a:lnTo>
                    <a:pt x="602" y="76"/>
                  </a:lnTo>
                  <a:cubicBezTo>
                    <a:pt x="602" y="76"/>
                    <a:pt x="627" y="51"/>
                    <a:pt x="627" y="51"/>
                  </a:cubicBezTo>
                  <a:cubicBezTo>
                    <a:pt x="627" y="26"/>
                    <a:pt x="602" y="1"/>
                    <a:pt x="602"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6820490" y="2878916"/>
              <a:ext cx="51786" cy="6267"/>
            </a:xfrm>
            <a:custGeom>
              <a:avLst/>
              <a:gdLst/>
              <a:ahLst/>
              <a:cxnLst/>
              <a:rect l="l" t="t" r="r" b="b"/>
              <a:pathLst>
                <a:path w="628" h="76" extrusionOk="0">
                  <a:moveTo>
                    <a:pt x="26" y="0"/>
                  </a:moveTo>
                  <a:cubicBezTo>
                    <a:pt x="1" y="0"/>
                    <a:pt x="1" y="25"/>
                    <a:pt x="1" y="50"/>
                  </a:cubicBezTo>
                  <a:cubicBezTo>
                    <a:pt x="1" y="50"/>
                    <a:pt x="1" y="75"/>
                    <a:pt x="26" y="75"/>
                  </a:cubicBezTo>
                  <a:lnTo>
                    <a:pt x="602" y="75"/>
                  </a:lnTo>
                  <a:cubicBezTo>
                    <a:pt x="602" y="75"/>
                    <a:pt x="627" y="50"/>
                    <a:pt x="627" y="50"/>
                  </a:cubicBezTo>
                  <a:cubicBezTo>
                    <a:pt x="627" y="25"/>
                    <a:pt x="602" y="0"/>
                    <a:pt x="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6820490" y="2868526"/>
              <a:ext cx="51786" cy="4288"/>
            </a:xfrm>
            <a:custGeom>
              <a:avLst/>
              <a:gdLst/>
              <a:ahLst/>
              <a:cxnLst/>
              <a:rect l="l" t="t" r="r" b="b"/>
              <a:pathLst>
                <a:path w="628" h="52" extrusionOk="0">
                  <a:moveTo>
                    <a:pt x="26" y="1"/>
                  </a:moveTo>
                  <a:cubicBezTo>
                    <a:pt x="1" y="1"/>
                    <a:pt x="1" y="1"/>
                    <a:pt x="1" y="26"/>
                  </a:cubicBezTo>
                  <a:cubicBezTo>
                    <a:pt x="1" y="51"/>
                    <a:pt x="1" y="51"/>
                    <a:pt x="26" y="51"/>
                  </a:cubicBezTo>
                  <a:lnTo>
                    <a:pt x="602" y="51"/>
                  </a:lnTo>
                  <a:cubicBezTo>
                    <a:pt x="602" y="51"/>
                    <a:pt x="627" y="51"/>
                    <a:pt x="627" y="26"/>
                  </a:cubicBezTo>
                  <a:cubicBezTo>
                    <a:pt x="627" y="1"/>
                    <a:pt x="602"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6820490" y="2858219"/>
              <a:ext cx="51786" cy="4206"/>
            </a:xfrm>
            <a:custGeom>
              <a:avLst/>
              <a:gdLst/>
              <a:ahLst/>
              <a:cxnLst/>
              <a:rect l="l" t="t" r="r" b="b"/>
              <a:pathLst>
                <a:path w="628" h="51" extrusionOk="0">
                  <a:moveTo>
                    <a:pt x="26" y="1"/>
                  </a:moveTo>
                  <a:cubicBezTo>
                    <a:pt x="1" y="1"/>
                    <a:pt x="1" y="1"/>
                    <a:pt x="1" y="26"/>
                  </a:cubicBezTo>
                  <a:cubicBezTo>
                    <a:pt x="1" y="51"/>
                    <a:pt x="1" y="51"/>
                    <a:pt x="26" y="51"/>
                  </a:cubicBezTo>
                  <a:lnTo>
                    <a:pt x="602" y="51"/>
                  </a:lnTo>
                  <a:cubicBezTo>
                    <a:pt x="602" y="51"/>
                    <a:pt x="627" y="51"/>
                    <a:pt x="627" y="26"/>
                  </a:cubicBezTo>
                  <a:cubicBezTo>
                    <a:pt x="627" y="1"/>
                    <a:pt x="602"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7667865" y="2746648"/>
              <a:ext cx="1349664" cy="1419922"/>
            </a:xfrm>
            <a:custGeom>
              <a:avLst/>
              <a:gdLst/>
              <a:ahLst/>
              <a:cxnLst/>
              <a:rect l="l" t="t" r="r" b="b"/>
              <a:pathLst>
                <a:path w="16367" h="17219" extrusionOk="0">
                  <a:moveTo>
                    <a:pt x="226" y="0"/>
                  </a:moveTo>
                  <a:cubicBezTo>
                    <a:pt x="101" y="0"/>
                    <a:pt x="1" y="101"/>
                    <a:pt x="1" y="251"/>
                  </a:cubicBezTo>
                  <a:cubicBezTo>
                    <a:pt x="26" y="752"/>
                    <a:pt x="76" y="1253"/>
                    <a:pt x="126" y="1730"/>
                  </a:cubicBezTo>
                  <a:cubicBezTo>
                    <a:pt x="201" y="2456"/>
                    <a:pt x="301" y="3133"/>
                    <a:pt x="251" y="3885"/>
                  </a:cubicBezTo>
                  <a:lnTo>
                    <a:pt x="251" y="4010"/>
                  </a:lnTo>
                  <a:cubicBezTo>
                    <a:pt x="176" y="5213"/>
                    <a:pt x="126" y="6441"/>
                    <a:pt x="702" y="7544"/>
                  </a:cubicBezTo>
                  <a:cubicBezTo>
                    <a:pt x="1329" y="8722"/>
                    <a:pt x="2682" y="9549"/>
                    <a:pt x="4311" y="9750"/>
                  </a:cubicBezTo>
                  <a:cubicBezTo>
                    <a:pt x="4583" y="9784"/>
                    <a:pt x="4851" y="9798"/>
                    <a:pt x="5118" y="9798"/>
                  </a:cubicBezTo>
                  <a:cubicBezTo>
                    <a:pt x="6033" y="9798"/>
                    <a:pt x="6922" y="9624"/>
                    <a:pt x="7795" y="9449"/>
                  </a:cubicBezTo>
                  <a:cubicBezTo>
                    <a:pt x="8659" y="9276"/>
                    <a:pt x="9503" y="9103"/>
                    <a:pt x="10347" y="9103"/>
                  </a:cubicBezTo>
                  <a:cubicBezTo>
                    <a:pt x="10849" y="9103"/>
                    <a:pt x="11350" y="9165"/>
                    <a:pt x="11855" y="9324"/>
                  </a:cubicBezTo>
                  <a:cubicBezTo>
                    <a:pt x="13209" y="9750"/>
                    <a:pt x="14412" y="10878"/>
                    <a:pt x="15088" y="12381"/>
                  </a:cubicBezTo>
                  <a:cubicBezTo>
                    <a:pt x="15640" y="13634"/>
                    <a:pt x="15890" y="15138"/>
                    <a:pt x="15790" y="16968"/>
                  </a:cubicBezTo>
                  <a:cubicBezTo>
                    <a:pt x="15790" y="17093"/>
                    <a:pt x="15890" y="17193"/>
                    <a:pt x="16016" y="17218"/>
                  </a:cubicBezTo>
                  <a:lnTo>
                    <a:pt x="16041" y="17218"/>
                  </a:lnTo>
                  <a:cubicBezTo>
                    <a:pt x="16166" y="17218"/>
                    <a:pt x="16266" y="17118"/>
                    <a:pt x="16266" y="16968"/>
                  </a:cubicBezTo>
                  <a:cubicBezTo>
                    <a:pt x="16367" y="15088"/>
                    <a:pt x="16116" y="13509"/>
                    <a:pt x="15515" y="12181"/>
                  </a:cubicBezTo>
                  <a:cubicBezTo>
                    <a:pt x="14788" y="10552"/>
                    <a:pt x="13484" y="9324"/>
                    <a:pt x="12006" y="8873"/>
                  </a:cubicBezTo>
                  <a:cubicBezTo>
                    <a:pt x="11438" y="8699"/>
                    <a:pt x="10873" y="8633"/>
                    <a:pt x="10316" y="8633"/>
                  </a:cubicBezTo>
                  <a:cubicBezTo>
                    <a:pt x="9421" y="8633"/>
                    <a:pt x="8544" y="8803"/>
                    <a:pt x="7695" y="8973"/>
                  </a:cubicBezTo>
                  <a:cubicBezTo>
                    <a:pt x="6860" y="9147"/>
                    <a:pt x="5995" y="9322"/>
                    <a:pt x="5124" y="9322"/>
                  </a:cubicBezTo>
                  <a:cubicBezTo>
                    <a:pt x="4870" y="9322"/>
                    <a:pt x="4616" y="9307"/>
                    <a:pt x="4362" y="9274"/>
                  </a:cubicBezTo>
                  <a:cubicBezTo>
                    <a:pt x="2908" y="9098"/>
                    <a:pt x="1680" y="8346"/>
                    <a:pt x="1128" y="7319"/>
                  </a:cubicBezTo>
                  <a:cubicBezTo>
                    <a:pt x="602" y="6341"/>
                    <a:pt x="652" y="5163"/>
                    <a:pt x="727" y="4035"/>
                  </a:cubicBezTo>
                  <a:lnTo>
                    <a:pt x="727" y="3910"/>
                  </a:lnTo>
                  <a:cubicBezTo>
                    <a:pt x="778" y="3133"/>
                    <a:pt x="677" y="2381"/>
                    <a:pt x="602" y="1679"/>
                  </a:cubicBezTo>
                  <a:cubicBezTo>
                    <a:pt x="552" y="1203"/>
                    <a:pt x="502" y="727"/>
                    <a:pt x="477" y="226"/>
                  </a:cubicBezTo>
                  <a:cubicBezTo>
                    <a:pt x="477" y="101"/>
                    <a:pt x="352" y="0"/>
                    <a:pt x="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655496" y="2802392"/>
              <a:ext cx="84771" cy="93100"/>
            </a:xfrm>
            <a:custGeom>
              <a:avLst/>
              <a:gdLst/>
              <a:ahLst/>
              <a:cxnLst/>
              <a:rect l="l" t="t" r="r" b="b"/>
              <a:pathLst>
                <a:path w="1028" h="1129" extrusionOk="0">
                  <a:moveTo>
                    <a:pt x="0" y="1"/>
                  </a:moveTo>
                  <a:lnTo>
                    <a:pt x="0" y="302"/>
                  </a:lnTo>
                  <a:cubicBezTo>
                    <a:pt x="0" y="477"/>
                    <a:pt x="126" y="602"/>
                    <a:pt x="301" y="602"/>
                  </a:cubicBezTo>
                  <a:lnTo>
                    <a:pt x="201" y="602"/>
                  </a:lnTo>
                  <a:cubicBezTo>
                    <a:pt x="151" y="602"/>
                    <a:pt x="126" y="628"/>
                    <a:pt x="126" y="678"/>
                  </a:cubicBezTo>
                  <a:cubicBezTo>
                    <a:pt x="126" y="703"/>
                    <a:pt x="151" y="728"/>
                    <a:pt x="201" y="728"/>
                  </a:cubicBezTo>
                  <a:cubicBezTo>
                    <a:pt x="151" y="728"/>
                    <a:pt x="126" y="778"/>
                    <a:pt x="126" y="803"/>
                  </a:cubicBezTo>
                  <a:cubicBezTo>
                    <a:pt x="126" y="853"/>
                    <a:pt x="151" y="878"/>
                    <a:pt x="201" y="878"/>
                  </a:cubicBezTo>
                  <a:cubicBezTo>
                    <a:pt x="151" y="878"/>
                    <a:pt x="126" y="903"/>
                    <a:pt x="126" y="928"/>
                  </a:cubicBezTo>
                  <a:cubicBezTo>
                    <a:pt x="126" y="978"/>
                    <a:pt x="151" y="1003"/>
                    <a:pt x="201" y="1003"/>
                  </a:cubicBezTo>
                  <a:cubicBezTo>
                    <a:pt x="151" y="1003"/>
                    <a:pt x="126" y="1029"/>
                    <a:pt x="126" y="1079"/>
                  </a:cubicBezTo>
                  <a:cubicBezTo>
                    <a:pt x="126" y="1104"/>
                    <a:pt x="151" y="1129"/>
                    <a:pt x="201" y="1129"/>
                  </a:cubicBezTo>
                  <a:lnTo>
                    <a:pt x="827" y="1129"/>
                  </a:lnTo>
                  <a:cubicBezTo>
                    <a:pt x="852" y="1129"/>
                    <a:pt x="903" y="1104"/>
                    <a:pt x="903" y="1079"/>
                  </a:cubicBezTo>
                  <a:cubicBezTo>
                    <a:pt x="903" y="1029"/>
                    <a:pt x="852" y="1003"/>
                    <a:pt x="827" y="1003"/>
                  </a:cubicBezTo>
                  <a:cubicBezTo>
                    <a:pt x="852" y="1003"/>
                    <a:pt x="903" y="978"/>
                    <a:pt x="903" y="928"/>
                  </a:cubicBezTo>
                  <a:cubicBezTo>
                    <a:pt x="903" y="903"/>
                    <a:pt x="852" y="878"/>
                    <a:pt x="827" y="878"/>
                  </a:cubicBezTo>
                  <a:cubicBezTo>
                    <a:pt x="852" y="878"/>
                    <a:pt x="903" y="853"/>
                    <a:pt x="903" y="803"/>
                  </a:cubicBezTo>
                  <a:cubicBezTo>
                    <a:pt x="903" y="778"/>
                    <a:pt x="852" y="728"/>
                    <a:pt x="827" y="728"/>
                  </a:cubicBezTo>
                  <a:cubicBezTo>
                    <a:pt x="852" y="728"/>
                    <a:pt x="903" y="703"/>
                    <a:pt x="903" y="678"/>
                  </a:cubicBezTo>
                  <a:cubicBezTo>
                    <a:pt x="903" y="628"/>
                    <a:pt x="852" y="602"/>
                    <a:pt x="827" y="602"/>
                  </a:cubicBezTo>
                  <a:lnTo>
                    <a:pt x="727" y="602"/>
                  </a:lnTo>
                  <a:cubicBezTo>
                    <a:pt x="903" y="602"/>
                    <a:pt x="1028" y="477"/>
                    <a:pt x="1028" y="302"/>
                  </a:cubicBezTo>
                  <a:lnTo>
                    <a:pt x="1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7715445" y="2810721"/>
              <a:ext cx="14513" cy="35211"/>
            </a:xfrm>
            <a:custGeom>
              <a:avLst/>
              <a:gdLst/>
              <a:ahLst/>
              <a:cxnLst/>
              <a:rect l="l" t="t" r="r" b="b"/>
              <a:pathLst>
                <a:path w="176" h="427" extrusionOk="0">
                  <a:moveTo>
                    <a:pt x="0" y="0"/>
                  </a:moveTo>
                  <a:lnTo>
                    <a:pt x="0" y="426"/>
                  </a:lnTo>
                  <a:cubicBezTo>
                    <a:pt x="100" y="426"/>
                    <a:pt x="176" y="326"/>
                    <a:pt x="176" y="226"/>
                  </a:cubicBezTo>
                  <a:lnTo>
                    <a:pt x="1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7671988" y="2889224"/>
              <a:ext cx="51786" cy="6267"/>
            </a:xfrm>
            <a:custGeom>
              <a:avLst/>
              <a:gdLst/>
              <a:ahLst/>
              <a:cxnLst/>
              <a:rect l="l" t="t" r="r" b="b"/>
              <a:pathLst>
                <a:path w="628" h="76" extrusionOk="0">
                  <a:moveTo>
                    <a:pt x="26" y="1"/>
                  </a:moveTo>
                  <a:cubicBezTo>
                    <a:pt x="26" y="1"/>
                    <a:pt x="1" y="26"/>
                    <a:pt x="1" y="51"/>
                  </a:cubicBezTo>
                  <a:cubicBezTo>
                    <a:pt x="1" y="51"/>
                    <a:pt x="26" y="76"/>
                    <a:pt x="26" y="76"/>
                  </a:cubicBezTo>
                  <a:lnTo>
                    <a:pt x="602" y="76"/>
                  </a:lnTo>
                  <a:cubicBezTo>
                    <a:pt x="627" y="76"/>
                    <a:pt x="627" y="51"/>
                    <a:pt x="627" y="51"/>
                  </a:cubicBezTo>
                  <a:cubicBezTo>
                    <a:pt x="627" y="26"/>
                    <a:pt x="627" y="1"/>
                    <a:pt x="602"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7671988" y="2878916"/>
              <a:ext cx="51786" cy="6267"/>
            </a:xfrm>
            <a:custGeom>
              <a:avLst/>
              <a:gdLst/>
              <a:ahLst/>
              <a:cxnLst/>
              <a:rect l="l" t="t" r="r" b="b"/>
              <a:pathLst>
                <a:path w="628" h="76" extrusionOk="0">
                  <a:moveTo>
                    <a:pt x="26" y="0"/>
                  </a:moveTo>
                  <a:cubicBezTo>
                    <a:pt x="26" y="0"/>
                    <a:pt x="1" y="25"/>
                    <a:pt x="1" y="50"/>
                  </a:cubicBezTo>
                  <a:cubicBezTo>
                    <a:pt x="1" y="50"/>
                    <a:pt x="26" y="75"/>
                    <a:pt x="26" y="75"/>
                  </a:cubicBezTo>
                  <a:lnTo>
                    <a:pt x="602" y="75"/>
                  </a:lnTo>
                  <a:cubicBezTo>
                    <a:pt x="627" y="75"/>
                    <a:pt x="627" y="50"/>
                    <a:pt x="627" y="50"/>
                  </a:cubicBezTo>
                  <a:cubicBezTo>
                    <a:pt x="627" y="25"/>
                    <a:pt x="627" y="0"/>
                    <a:pt x="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7671988" y="2868526"/>
              <a:ext cx="51786" cy="4288"/>
            </a:xfrm>
            <a:custGeom>
              <a:avLst/>
              <a:gdLst/>
              <a:ahLst/>
              <a:cxnLst/>
              <a:rect l="l" t="t" r="r" b="b"/>
              <a:pathLst>
                <a:path w="628" h="52"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7671988" y="2858219"/>
              <a:ext cx="51786" cy="4206"/>
            </a:xfrm>
            <a:custGeom>
              <a:avLst/>
              <a:gdLst/>
              <a:ahLst/>
              <a:cxnLst/>
              <a:rect l="l" t="t" r="r" b="b"/>
              <a:pathLst>
                <a:path w="628" h="51"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5293220" y="2746648"/>
              <a:ext cx="2029650" cy="1382731"/>
            </a:xfrm>
            <a:custGeom>
              <a:avLst/>
              <a:gdLst/>
              <a:ahLst/>
              <a:cxnLst/>
              <a:rect l="l" t="t" r="r" b="b"/>
              <a:pathLst>
                <a:path w="24613" h="16768" extrusionOk="0">
                  <a:moveTo>
                    <a:pt x="23810" y="0"/>
                  </a:moveTo>
                  <a:cubicBezTo>
                    <a:pt x="23685" y="0"/>
                    <a:pt x="23585" y="101"/>
                    <a:pt x="23585" y="251"/>
                  </a:cubicBezTo>
                  <a:cubicBezTo>
                    <a:pt x="23635" y="1153"/>
                    <a:pt x="23710" y="2080"/>
                    <a:pt x="23810" y="2983"/>
                  </a:cubicBezTo>
                  <a:cubicBezTo>
                    <a:pt x="23961" y="4411"/>
                    <a:pt x="24111" y="5890"/>
                    <a:pt x="24036" y="7294"/>
                  </a:cubicBezTo>
                  <a:cubicBezTo>
                    <a:pt x="23961" y="8497"/>
                    <a:pt x="23534" y="9524"/>
                    <a:pt x="22858" y="10201"/>
                  </a:cubicBezTo>
                  <a:cubicBezTo>
                    <a:pt x="22051" y="11008"/>
                    <a:pt x="20794" y="11419"/>
                    <a:pt x="19133" y="11419"/>
                  </a:cubicBezTo>
                  <a:cubicBezTo>
                    <a:pt x="18834" y="11419"/>
                    <a:pt x="18521" y="11406"/>
                    <a:pt x="18196" y="11379"/>
                  </a:cubicBezTo>
                  <a:cubicBezTo>
                    <a:pt x="17820" y="11354"/>
                    <a:pt x="17419" y="11304"/>
                    <a:pt x="17018" y="11253"/>
                  </a:cubicBezTo>
                  <a:cubicBezTo>
                    <a:pt x="16272" y="11169"/>
                    <a:pt x="15509" y="11084"/>
                    <a:pt x="14745" y="11084"/>
                  </a:cubicBezTo>
                  <a:cubicBezTo>
                    <a:pt x="14148" y="11084"/>
                    <a:pt x="13551" y="11136"/>
                    <a:pt x="12958" y="11279"/>
                  </a:cubicBezTo>
                  <a:cubicBezTo>
                    <a:pt x="11755" y="11579"/>
                    <a:pt x="10652" y="12281"/>
                    <a:pt x="9850" y="13233"/>
                  </a:cubicBezTo>
                  <a:cubicBezTo>
                    <a:pt x="9675" y="13459"/>
                    <a:pt x="9499" y="13710"/>
                    <a:pt x="9324" y="13935"/>
                  </a:cubicBezTo>
                  <a:cubicBezTo>
                    <a:pt x="8873" y="14587"/>
                    <a:pt x="8447" y="15188"/>
                    <a:pt x="7770" y="15464"/>
                  </a:cubicBezTo>
                  <a:cubicBezTo>
                    <a:pt x="7522" y="15563"/>
                    <a:pt x="7260" y="15604"/>
                    <a:pt x="6993" y="15604"/>
                  </a:cubicBezTo>
                  <a:cubicBezTo>
                    <a:pt x="6316" y="15604"/>
                    <a:pt x="5606" y="15340"/>
                    <a:pt x="5013" y="15088"/>
                  </a:cubicBezTo>
                  <a:cubicBezTo>
                    <a:pt x="4938" y="15038"/>
                    <a:pt x="4838" y="14988"/>
                    <a:pt x="4762" y="14963"/>
                  </a:cubicBezTo>
                  <a:cubicBezTo>
                    <a:pt x="3973" y="14602"/>
                    <a:pt x="3164" y="14221"/>
                    <a:pt x="2298" y="14221"/>
                  </a:cubicBezTo>
                  <a:cubicBezTo>
                    <a:pt x="2201" y="14221"/>
                    <a:pt x="2104" y="14226"/>
                    <a:pt x="2006" y="14236"/>
                  </a:cubicBezTo>
                  <a:cubicBezTo>
                    <a:pt x="1329" y="14286"/>
                    <a:pt x="677" y="14712"/>
                    <a:pt x="326" y="15289"/>
                  </a:cubicBezTo>
                  <a:cubicBezTo>
                    <a:pt x="51" y="15715"/>
                    <a:pt x="1" y="16191"/>
                    <a:pt x="151" y="16617"/>
                  </a:cubicBezTo>
                  <a:cubicBezTo>
                    <a:pt x="201" y="16717"/>
                    <a:pt x="276" y="16767"/>
                    <a:pt x="376" y="16767"/>
                  </a:cubicBezTo>
                  <a:lnTo>
                    <a:pt x="477" y="16767"/>
                  </a:lnTo>
                  <a:cubicBezTo>
                    <a:pt x="602" y="16717"/>
                    <a:pt x="652" y="16567"/>
                    <a:pt x="602" y="16441"/>
                  </a:cubicBezTo>
                  <a:cubicBezTo>
                    <a:pt x="477" y="16091"/>
                    <a:pt x="602" y="15740"/>
                    <a:pt x="727" y="15539"/>
                  </a:cubicBezTo>
                  <a:cubicBezTo>
                    <a:pt x="1003" y="15088"/>
                    <a:pt x="1529" y="14762"/>
                    <a:pt x="2056" y="14712"/>
                  </a:cubicBezTo>
                  <a:cubicBezTo>
                    <a:pt x="2128" y="14706"/>
                    <a:pt x="2200" y="14702"/>
                    <a:pt x="2272" y="14702"/>
                  </a:cubicBezTo>
                  <a:cubicBezTo>
                    <a:pt x="3031" y="14702"/>
                    <a:pt x="3807" y="15046"/>
                    <a:pt x="4562" y="15389"/>
                  </a:cubicBezTo>
                  <a:cubicBezTo>
                    <a:pt x="4637" y="15439"/>
                    <a:pt x="4737" y="15489"/>
                    <a:pt x="4813" y="15514"/>
                  </a:cubicBezTo>
                  <a:cubicBezTo>
                    <a:pt x="5467" y="15797"/>
                    <a:pt x="6233" y="16092"/>
                    <a:pt x="7006" y="16092"/>
                  </a:cubicBezTo>
                  <a:cubicBezTo>
                    <a:pt x="7329" y="16092"/>
                    <a:pt x="7653" y="16041"/>
                    <a:pt x="7970" y="15915"/>
                  </a:cubicBezTo>
                  <a:cubicBezTo>
                    <a:pt x="8747" y="15589"/>
                    <a:pt x="9249" y="14888"/>
                    <a:pt x="9725" y="14211"/>
                  </a:cubicBezTo>
                  <a:cubicBezTo>
                    <a:pt x="9875" y="13985"/>
                    <a:pt x="10051" y="13760"/>
                    <a:pt x="10226" y="13534"/>
                  </a:cubicBezTo>
                  <a:cubicBezTo>
                    <a:pt x="10953" y="12657"/>
                    <a:pt x="11955" y="12030"/>
                    <a:pt x="13083" y="11755"/>
                  </a:cubicBezTo>
                  <a:cubicBezTo>
                    <a:pt x="13632" y="11612"/>
                    <a:pt x="14196" y="11561"/>
                    <a:pt x="14765" y="11561"/>
                  </a:cubicBezTo>
                  <a:cubicBezTo>
                    <a:pt x="15495" y="11561"/>
                    <a:pt x="16236" y="11645"/>
                    <a:pt x="16968" y="11730"/>
                  </a:cubicBezTo>
                  <a:cubicBezTo>
                    <a:pt x="17369" y="11780"/>
                    <a:pt x="17770" y="11830"/>
                    <a:pt x="18146" y="11855"/>
                  </a:cubicBezTo>
                  <a:cubicBezTo>
                    <a:pt x="18503" y="11886"/>
                    <a:pt x="18845" y="11901"/>
                    <a:pt x="19173" y="11901"/>
                  </a:cubicBezTo>
                  <a:cubicBezTo>
                    <a:pt x="20964" y="11901"/>
                    <a:pt x="22319" y="11441"/>
                    <a:pt x="23209" y="10552"/>
                  </a:cubicBezTo>
                  <a:cubicBezTo>
                    <a:pt x="23961" y="9775"/>
                    <a:pt x="24437" y="8647"/>
                    <a:pt x="24512" y="7319"/>
                  </a:cubicBezTo>
                  <a:cubicBezTo>
                    <a:pt x="24612" y="5865"/>
                    <a:pt x="24437" y="4386"/>
                    <a:pt x="24286" y="2933"/>
                  </a:cubicBezTo>
                  <a:cubicBezTo>
                    <a:pt x="24211" y="2055"/>
                    <a:pt x="24111" y="1128"/>
                    <a:pt x="24061" y="226"/>
                  </a:cubicBezTo>
                  <a:cubicBezTo>
                    <a:pt x="24061" y="101"/>
                    <a:pt x="23961" y="0"/>
                    <a:pt x="23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7225624" y="2802392"/>
              <a:ext cx="86833" cy="93100"/>
            </a:xfrm>
            <a:custGeom>
              <a:avLst/>
              <a:gdLst/>
              <a:ahLst/>
              <a:cxnLst/>
              <a:rect l="l" t="t" r="r" b="b"/>
              <a:pathLst>
                <a:path w="1053" h="1129" extrusionOk="0">
                  <a:moveTo>
                    <a:pt x="0" y="1"/>
                  </a:moveTo>
                  <a:lnTo>
                    <a:pt x="0" y="302"/>
                  </a:lnTo>
                  <a:cubicBezTo>
                    <a:pt x="0" y="477"/>
                    <a:pt x="126" y="602"/>
                    <a:pt x="301" y="602"/>
                  </a:cubicBezTo>
                  <a:lnTo>
                    <a:pt x="201" y="602"/>
                  </a:lnTo>
                  <a:cubicBezTo>
                    <a:pt x="176" y="602"/>
                    <a:pt x="126" y="628"/>
                    <a:pt x="126" y="678"/>
                  </a:cubicBezTo>
                  <a:cubicBezTo>
                    <a:pt x="126" y="703"/>
                    <a:pt x="176" y="728"/>
                    <a:pt x="201" y="728"/>
                  </a:cubicBezTo>
                  <a:cubicBezTo>
                    <a:pt x="176" y="728"/>
                    <a:pt x="126" y="778"/>
                    <a:pt x="126" y="803"/>
                  </a:cubicBezTo>
                  <a:cubicBezTo>
                    <a:pt x="126" y="853"/>
                    <a:pt x="176" y="878"/>
                    <a:pt x="201" y="878"/>
                  </a:cubicBezTo>
                  <a:cubicBezTo>
                    <a:pt x="176" y="878"/>
                    <a:pt x="126" y="903"/>
                    <a:pt x="126" y="928"/>
                  </a:cubicBezTo>
                  <a:cubicBezTo>
                    <a:pt x="126" y="978"/>
                    <a:pt x="176" y="1003"/>
                    <a:pt x="201" y="1003"/>
                  </a:cubicBezTo>
                  <a:cubicBezTo>
                    <a:pt x="176" y="1003"/>
                    <a:pt x="126" y="1029"/>
                    <a:pt x="126" y="1079"/>
                  </a:cubicBezTo>
                  <a:cubicBezTo>
                    <a:pt x="126" y="1104"/>
                    <a:pt x="176" y="1129"/>
                    <a:pt x="201" y="1129"/>
                  </a:cubicBezTo>
                  <a:lnTo>
                    <a:pt x="827" y="1129"/>
                  </a:lnTo>
                  <a:cubicBezTo>
                    <a:pt x="877" y="1129"/>
                    <a:pt x="902" y="1104"/>
                    <a:pt x="902" y="1079"/>
                  </a:cubicBezTo>
                  <a:cubicBezTo>
                    <a:pt x="902" y="1029"/>
                    <a:pt x="877" y="1003"/>
                    <a:pt x="827" y="1003"/>
                  </a:cubicBezTo>
                  <a:cubicBezTo>
                    <a:pt x="877" y="1003"/>
                    <a:pt x="902" y="978"/>
                    <a:pt x="902" y="928"/>
                  </a:cubicBezTo>
                  <a:cubicBezTo>
                    <a:pt x="902" y="903"/>
                    <a:pt x="877" y="878"/>
                    <a:pt x="827" y="878"/>
                  </a:cubicBezTo>
                  <a:cubicBezTo>
                    <a:pt x="877" y="878"/>
                    <a:pt x="902" y="853"/>
                    <a:pt x="902" y="803"/>
                  </a:cubicBezTo>
                  <a:cubicBezTo>
                    <a:pt x="902" y="778"/>
                    <a:pt x="877" y="728"/>
                    <a:pt x="827" y="728"/>
                  </a:cubicBezTo>
                  <a:cubicBezTo>
                    <a:pt x="877" y="728"/>
                    <a:pt x="902" y="703"/>
                    <a:pt x="902" y="678"/>
                  </a:cubicBezTo>
                  <a:cubicBezTo>
                    <a:pt x="902" y="628"/>
                    <a:pt x="877" y="602"/>
                    <a:pt x="827" y="602"/>
                  </a:cubicBezTo>
                  <a:lnTo>
                    <a:pt x="727" y="602"/>
                  </a:lnTo>
                  <a:cubicBezTo>
                    <a:pt x="902" y="602"/>
                    <a:pt x="1053" y="477"/>
                    <a:pt x="1053" y="302"/>
                  </a:cubicBezTo>
                  <a:lnTo>
                    <a:pt x="1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7285573" y="2810721"/>
              <a:ext cx="16575" cy="35211"/>
            </a:xfrm>
            <a:custGeom>
              <a:avLst/>
              <a:gdLst/>
              <a:ahLst/>
              <a:cxnLst/>
              <a:rect l="l" t="t" r="r" b="b"/>
              <a:pathLst>
                <a:path w="201" h="427" extrusionOk="0">
                  <a:moveTo>
                    <a:pt x="0" y="0"/>
                  </a:moveTo>
                  <a:lnTo>
                    <a:pt x="0" y="426"/>
                  </a:lnTo>
                  <a:cubicBezTo>
                    <a:pt x="100" y="426"/>
                    <a:pt x="201" y="326"/>
                    <a:pt x="201" y="226"/>
                  </a:cubicBezTo>
                  <a:lnTo>
                    <a:pt x="2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7242116" y="2889224"/>
              <a:ext cx="51786" cy="6267"/>
            </a:xfrm>
            <a:custGeom>
              <a:avLst/>
              <a:gdLst/>
              <a:ahLst/>
              <a:cxnLst/>
              <a:rect l="l" t="t" r="r" b="b"/>
              <a:pathLst>
                <a:path w="628" h="76" extrusionOk="0">
                  <a:moveTo>
                    <a:pt x="26" y="1"/>
                  </a:moveTo>
                  <a:cubicBezTo>
                    <a:pt x="26" y="1"/>
                    <a:pt x="1" y="26"/>
                    <a:pt x="1" y="51"/>
                  </a:cubicBezTo>
                  <a:cubicBezTo>
                    <a:pt x="1" y="51"/>
                    <a:pt x="26" y="76"/>
                    <a:pt x="26" y="76"/>
                  </a:cubicBezTo>
                  <a:lnTo>
                    <a:pt x="602" y="76"/>
                  </a:lnTo>
                  <a:cubicBezTo>
                    <a:pt x="627" y="76"/>
                    <a:pt x="627" y="51"/>
                    <a:pt x="627" y="51"/>
                  </a:cubicBezTo>
                  <a:cubicBezTo>
                    <a:pt x="627" y="26"/>
                    <a:pt x="627" y="1"/>
                    <a:pt x="602"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7242116" y="2878916"/>
              <a:ext cx="51786" cy="6267"/>
            </a:xfrm>
            <a:custGeom>
              <a:avLst/>
              <a:gdLst/>
              <a:ahLst/>
              <a:cxnLst/>
              <a:rect l="l" t="t" r="r" b="b"/>
              <a:pathLst>
                <a:path w="628" h="76" extrusionOk="0">
                  <a:moveTo>
                    <a:pt x="26" y="0"/>
                  </a:moveTo>
                  <a:cubicBezTo>
                    <a:pt x="26" y="0"/>
                    <a:pt x="1" y="25"/>
                    <a:pt x="1" y="50"/>
                  </a:cubicBezTo>
                  <a:cubicBezTo>
                    <a:pt x="1" y="50"/>
                    <a:pt x="26" y="75"/>
                    <a:pt x="26" y="75"/>
                  </a:cubicBezTo>
                  <a:lnTo>
                    <a:pt x="602" y="75"/>
                  </a:lnTo>
                  <a:cubicBezTo>
                    <a:pt x="627" y="75"/>
                    <a:pt x="627" y="50"/>
                    <a:pt x="627" y="50"/>
                  </a:cubicBezTo>
                  <a:cubicBezTo>
                    <a:pt x="627" y="25"/>
                    <a:pt x="627" y="0"/>
                    <a:pt x="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7242116" y="2868526"/>
              <a:ext cx="51786" cy="4288"/>
            </a:xfrm>
            <a:custGeom>
              <a:avLst/>
              <a:gdLst/>
              <a:ahLst/>
              <a:cxnLst/>
              <a:rect l="l" t="t" r="r" b="b"/>
              <a:pathLst>
                <a:path w="628" h="52"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7242116" y="2858219"/>
              <a:ext cx="51786" cy="4206"/>
            </a:xfrm>
            <a:custGeom>
              <a:avLst/>
              <a:gdLst/>
              <a:ahLst/>
              <a:cxnLst/>
              <a:rect l="l" t="t" r="r" b="b"/>
              <a:pathLst>
                <a:path w="628" h="51"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7293819" y="1190351"/>
              <a:ext cx="392769" cy="436227"/>
            </a:xfrm>
            <a:custGeom>
              <a:avLst/>
              <a:gdLst/>
              <a:ahLst/>
              <a:cxnLst/>
              <a:rect l="l" t="t" r="r" b="b"/>
              <a:pathLst>
                <a:path w="4763" h="5290" extrusionOk="0">
                  <a:moveTo>
                    <a:pt x="0" y="1"/>
                  </a:moveTo>
                  <a:lnTo>
                    <a:pt x="0" y="5289"/>
                  </a:lnTo>
                  <a:lnTo>
                    <a:pt x="4762" y="5289"/>
                  </a:lnTo>
                  <a:lnTo>
                    <a:pt x="4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7326886" y="1231747"/>
              <a:ext cx="324572" cy="171604"/>
            </a:xfrm>
            <a:custGeom>
              <a:avLst/>
              <a:gdLst/>
              <a:ahLst/>
              <a:cxnLst/>
              <a:rect l="l" t="t" r="r" b="b"/>
              <a:pathLst>
                <a:path w="3936" h="2081" extrusionOk="0">
                  <a:moveTo>
                    <a:pt x="476" y="0"/>
                  </a:moveTo>
                  <a:cubicBezTo>
                    <a:pt x="226" y="0"/>
                    <a:pt x="0" y="226"/>
                    <a:pt x="0" y="476"/>
                  </a:cubicBezTo>
                  <a:lnTo>
                    <a:pt x="0" y="1604"/>
                  </a:lnTo>
                  <a:cubicBezTo>
                    <a:pt x="0" y="1855"/>
                    <a:pt x="226" y="2080"/>
                    <a:pt x="476" y="2080"/>
                  </a:cubicBezTo>
                  <a:lnTo>
                    <a:pt x="3459" y="2080"/>
                  </a:lnTo>
                  <a:cubicBezTo>
                    <a:pt x="3710" y="2080"/>
                    <a:pt x="3935" y="1855"/>
                    <a:pt x="3935" y="1604"/>
                  </a:cubicBezTo>
                  <a:lnTo>
                    <a:pt x="3935" y="476"/>
                  </a:lnTo>
                  <a:cubicBezTo>
                    <a:pt x="3935" y="226"/>
                    <a:pt x="3710" y="0"/>
                    <a:pt x="3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7326886" y="1432211"/>
              <a:ext cx="324572" cy="171604"/>
            </a:xfrm>
            <a:custGeom>
              <a:avLst/>
              <a:gdLst/>
              <a:ahLst/>
              <a:cxnLst/>
              <a:rect l="l" t="t" r="r" b="b"/>
              <a:pathLst>
                <a:path w="3936" h="2081" extrusionOk="0">
                  <a:moveTo>
                    <a:pt x="476" y="0"/>
                  </a:moveTo>
                  <a:cubicBezTo>
                    <a:pt x="226" y="0"/>
                    <a:pt x="0" y="201"/>
                    <a:pt x="0" y="477"/>
                  </a:cubicBezTo>
                  <a:lnTo>
                    <a:pt x="0" y="1604"/>
                  </a:lnTo>
                  <a:cubicBezTo>
                    <a:pt x="0" y="1855"/>
                    <a:pt x="226" y="2081"/>
                    <a:pt x="476" y="2081"/>
                  </a:cubicBezTo>
                  <a:lnTo>
                    <a:pt x="3459" y="2081"/>
                  </a:lnTo>
                  <a:cubicBezTo>
                    <a:pt x="3710" y="2081"/>
                    <a:pt x="3935" y="1855"/>
                    <a:pt x="3935" y="1604"/>
                  </a:cubicBezTo>
                  <a:lnTo>
                    <a:pt x="3935" y="477"/>
                  </a:lnTo>
                  <a:cubicBezTo>
                    <a:pt x="3935" y="201"/>
                    <a:pt x="3710" y="0"/>
                    <a:pt x="3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7523227" y="958882"/>
              <a:ext cx="57971" cy="231555"/>
            </a:xfrm>
            <a:custGeom>
              <a:avLst/>
              <a:gdLst/>
              <a:ahLst/>
              <a:cxnLst/>
              <a:rect l="l" t="t" r="r" b="b"/>
              <a:pathLst>
                <a:path w="703" h="2808" extrusionOk="0">
                  <a:moveTo>
                    <a:pt x="426" y="1"/>
                  </a:moveTo>
                  <a:lnTo>
                    <a:pt x="426" y="1705"/>
                  </a:lnTo>
                  <a:lnTo>
                    <a:pt x="0" y="1705"/>
                  </a:lnTo>
                  <a:lnTo>
                    <a:pt x="0" y="2808"/>
                  </a:lnTo>
                  <a:lnTo>
                    <a:pt x="702" y="2808"/>
                  </a:lnTo>
                  <a:lnTo>
                    <a:pt x="702" y="277"/>
                  </a:lnTo>
                  <a:cubicBezTo>
                    <a:pt x="702" y="126"/>
                    <a:pt x="577" y="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6570467" y="1655434"/>
              <a:ext cx="1446805" cy="84771"/>
            </a:xfrm>
            <a:custGeom>
              <a:avLst/>
              <a:gdLst/>
              <a:ahLst/>
              <a:cxnLst/>
              <a:rect l="l" t="t" r="r" b="b"/>
              <a:pathLst>
                <a:path w="17545" h="1028" extrusionOk="0">
                  <a:moveTo>
                    <a:pt x="0" y="0"/>
                  </a:moveTo>
                  <a:lnTo>
                    <a:pt x="0" y="1028"/>
                  </a:lnTo>
                  <a:lnTo>
                    <a:pt x="17544" y="1028"/>
                  </a:lnTo>
                  <a:lnTo>
                    <a:pt x="175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6762684" y="1984044"/>
              <a:ext cx="165420" cy="394830"/>
            </a:xfrm>
            <a:custGeom>
              <a:avLst/>
              <a:gdLst/>
              <a:ahLst/>
              <a:cxnLst/>
              <a:rect l="l" t="t" r="r" b="b"/>
              <a:pathLst>
                <a:path w="2006" h="4788" extrusionOk="0">
                  <a:moveTo>
                    <a:pt x="0" y="0"/>
                  </a:moveTo>
                  <a:lnTo>
                    <a:pt x="0" y="4787"/>
                  </a:lnTo>
                  <a:lnTo>
                    <a:pt x="2005" y="4787"/>
                  </a:lnTo>
                  <a:lnTo>
                    <a:pt x="20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6762684" y="1984044"/>
              <a:ext cx="165420" cy="202610"/>
            </a:xfrm>
            <a:custGeom>
              <a:avLst/>
              <a:gdLst/>
              <a:ahLst/>
              <a:cxnLst/>
              <a:rect l="l" t="t" r="r" b="b"/>
              <a:pathLst>
                <a:path w="2006" h="2457" extrusionOk="0">
                  <a:moveTo>
                    <a:pt x="0" y="0"/>
                  </a:moveTo>
                  <a:lnTo>
                    <a:pt x="0" y="2456"/>
                  </a:lnTo>
                  <a:lnTo>
                    <a:pt x="2005" y="2130"/>
                  </a:lnTo>
                  <a:lnTo>
                    <a:pt x="20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6702735" y="1740122"/>
              <a:ext cx="285238" cy="287382"/>
            </a:xfrm>
            <a:custGeom>
              <a:avLst/>
              <a:gdLst/>
              <a:ahLst/>
              <a:cxnLst/>
              <a:rect l="l" t="t" r="r" b="b"/>
              <a:pathLst>
                <a:path w="3459" h="3485" extrusionOk="0">
                  <a:moveTo>
                    <a:pt x="0" y="1"/>
                  </a:moveTo>
                  <a:lnTo>
                    <a:pt x="0" y="3484"/>
                  </a:lnTo>
                  <a:lnTo>
                    <a:pt x="3459" y="3484"/>
                  </a:lnTo>
                  <a:lnTo>
                    <a:pt x="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6702735" y="1740122"/>
              <a:ext cx="285238" cy="287382"/>
            </a:xfrm>
            <a:custGeom>
              <a:avLst/>
              <a:gdLst/>
              <a:ahLst/>
              <a:cxnLst/>
              <a:rect l="l" t="t" r="r" b="b"/>
              <a:pathLst>
                <a:path w="3459" h="3485" extrusionOk="0">
                  <a:moveTo>
                    <a:pt x="2281" y="1"/>
                  </a:moveTo>
                  <a:lnTo>
                    <a:pt x="2281" y="2582"/>
                  </a:lnTo>
                  <a:lnTo>
                    <a:pt x="0" y="2582"/>
                  </a:lnTo>
                  <a:lnTo>
                    <a:pt x="0" y="3484"/>
                  </a:lnTo>
                  <a:lnTo>
                    <a:pt x="3459" y="3484"/>
                  </a:lnTo>
                  <a:lnTo>
                    <a:pt x="34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6702735" y="2310591"/>
              <a:ext cx="285238" cy="512587"/>
            </a:xfrm>
            <a:custGeom>
              <a:avLst/>
              <a:gdLst/>
              <a:ahLst/>
              <a:cxnLst/>
              <a:rect l="l" t="t" r="r" b="b"/>
              <a:pathLst>
                <a:path w="3459" h="6216" extrusionOk="0">
                  <a:moveTo>
                    <a:pt x="1730" y="0"/>
                  </a:moveTo>
                  <a:cubicBezTo>
                    <a:pt x="777" y="0"/>
                    <a:pt x="0" y="752"/>
                    <a:pt x="0" y="1704"/>
                  </a:cubicBezTo>
                  <a:lnTo>
                    <a:pt x="0" y="4486"/>
                  </a:lnTo>
                  <a:cubicBezTo>
                    <a:pt x="0" y="5439"/>
                    <a:pt x="777" y="6216"/>
                    <a:pt x="1730" y="6216"/>
                  </a:cubicBezTo>
                  <a:cubicBezTo>
                    <a:pt x="2682" y="6216"/>
                    <a:pt x="3459" y="5439"/>
                    <a:pt x="3459" y="4486"/>
                  </a:cubicBezTo>
                  <a:lnTo>
                    <a:pt x="3459" y="1704"/>
                  </a:lnTo>
                  <a:cubicBezTo>
                    <a:pt x="3459" y="752"/>
                    <a:pt x="2682" y="0"/>
                    <a:pt x="1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7603792" y="1984044"/>
              <a:ext cx="165420" cy="394830"/>
            </a:xfrm>
            <a:custGeom>
              <a:avLst/>
              <a:gdLst/>
              <a:ahLst/>
              <a:cxnLst/>
              <a:rect l="l" t="t" r="r" b="b"/>
              <a:pathLst>
                <a:path w="2006" h="4788" extrusionOk="0">
                  <a:moveTo>
                    <a:pt x="1" y="0"/>
                  </a:moveTo>
                  <a:lnTo>
                    <a:pt x="1" y="4787"/>
                  </a:lnTo>
                  <a:lnTo>
                    <a:pt x="2006" y="4787"/>
                  </a:lnTo>
                  <a:lnTo>
                    <a:pt x="20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7603792" y="1984044"/>
              <a:ext cx="165420" cy="132352"/>
            </a:xfrm>
            <a:custGeom>
              <a:avLst/>
              <a:gdLst/>
              <a:ahLst/>
              <a:cxnLst/>
              <a:rect l="l" t="t" r="r" b="b"/>
              <a:pathLst>
                <a:path w="2006" h="1605" extrusionOk="0">
                  <a:moveTo>
                    <a:pt x="1" y="0"/>
                  </a:moveTo>
                  <a:lnTo>
                    <a:pt x="1" y="1604"/>
                  </a:lnTo>
                  <a:lnTo>
                    <a:pt x="2006" y="1278"/>
                  </a:lnTo>
                  <a:lnTo>
                    <a:pt x="20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7543843" y="1740122"/>
              <a:ext cx="283259" cy="287382"/>
            </a:xfrm>
            <a:custGeom>
              <a:avLst/>
              <a:gdLst/>
              <a:ahLst/>
              <a:cxnLst/>
              <a:rect l="l" t="t" r="r" b="b"/>
              <a:pathLst>
                <a:path w="3435" h="3485" extrusionOk="0">
                  <a:moveTo>
                    <a:pt x="1" y="1"/>
                  </a:moveTo>
                  <a:lnTo>
                    <a:pt x="1" y="3484"/>
                  </a:lnTo>
                  <a:lnTo>
                    <a:pt x="3434" y="3484"/>
                  </a:lnTo>
                  <a:lnTo>
                    <a:pt x="34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7543843" y="2310591"/>
              <a:ext cx="283259" cy="512587"/>
            </a:xfrm>
            <a:custGeom>
              <a:avLst/>
              <a:gdLst/>
              <a:ahLst/>
              <a:cxnLst/>
              <a:rect l="l" t="t" r="r" b="b"/>
              <a:pathLst>
                <a:path w="3435" h="6216" extrusionOk="0">
                  <a:moveTo>
                    <a:pt x="1730" y="0"/>
                  </a:moveTo>
                  <a:cubicBezTo>
                    <a:pt x="778" y="0"/>
                    <a:pt x="1" y="752"/>
                    <a:pt x="1" y="1704"/>
                  </a:cubicBezTo>
                  <a:lnTo>
                    <a:pt x="1" y="4486"/>
                  </a:lnTo>
                  <a:cubicBezTo>
                    <a:pt x="1" y="5439"/>
                    <a:pt x="778" y="6216"/>
                    <a:pt x="1730" y="6216"/>
                  </a:cubicBezTo>
                  <a:cubicBezTo>
                    <a:pt x="2683" y="6216"/>
                    <a:pt x="3434" y="5439"/>
                    <a:pt x="3434" y="4486"/>
                  </a:cubicBezTo>
                  <a:lnTo>
                    <a:pt x="3434" y="1704"/>
                  </a:lnTo>
                  <a:cubicBezTo>
                    <a:pt x="3434" y="752"/>
                    <a:pt x="2683" y="0"/>
                    <a:pt x="1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7570725" y="2488296"/>
              <a:ext cx="237739" cy="314347"/>
            </a:xfrm>
            <a:custGeom>
              <a:avLst/>
              <a:gdLst/>
              <a:ahLst/>
              <a:cxnLst/>
              <a:rect l="l" t="t" r="r" b="b"/>
              <a:pathLst>
                <a:path w="2883" h="3812" extrusionOk="0">
                  <a:moveTo>
                    <a:pt x="1905" y="0"/>
                  </a:moveTo>
                  <a:lnTo>
                    <a:pt x="1905" y="2056"/>
                  </a:lnTo>
                  <a:cubicBezTo>
                    <a:pt x="1905" y="2482"/>
                    <a:pt x="1555" y="2807"/>
                    <a:pt x="1154" y="2807"/>
                  </a:cubicBezTo>
                  <a:lnTo>
                    <a:pt x="1" y="2807"/>
                  </a:lnTo>
                  <a:cubicBezTo>
                    <a:pt x="196" y="3392"/>
                    <a:pt x="769" y="3811"/>
                    <a:pt x="1400" y="3811"/>
                  </a:cubicBezTo>
                  <a:cubicBezTo>
                    <a:pt x="1418" y="3811"/>
                    <a:pt x="1436" y="3811"/>
                    <a:pt x="1454" y="3810"/>
                  </a:cubicBezTo>
                  <a:cubicBezTo>
                    <a:pt x="2256" y="3785"/>
                    <a:pt x="2883" y="3083"/>
                    <a:pt x="2883" y="2281"/>
                  </a:cubicBezTo>
                  <a:lnTo>
                    <a:pt x="28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6727556" y="2488296"/>
              <a:ext cx="235678" cy="314347"/>
            </a:xfrm>
            <a:custGeom>
              <a:avLst/>
              <a:gdLst/>
              <a:ahLst/>
              <a:cxnLst/>
              <a:rect l="l" t="t" r="r" b="b"/>
              <a:pathLst>
                <a:path w="2858" h="3812" extrusionOk="0">
                  <a:moveTo>
                    <a:pt x="0" y="0"/>
                  </a:moveTo>
                  <a:lnTo>
                    <a:pt x="0" y="2281"/>
                  </a:lnTo>
                  <a:cubicBezTo>
                    <a:pt x="0" y="3083"/>
                    <a:pt x="602" y="3785"/>
                    <a:pt x="1404" y="3810"/>
                  </a:cubicBezTo>
                  <a:cubicBezTo>
                    <a:pt x="1423" y="3811"/>
                    <a:pt x="1441" y="3811"/>
                    <a:pt x="1460" y="3811"/>
                  </a:cubicBezTo>
                  <a:cubicBezTo>
                    <a:pt x="2112" y="3811"/>
                    <a:pt x="2662" y="3392"/>
                    <a:pt x="2857" y="2807"/>
                  </a:cubicBezTo>
                  <a:lnTo>
                    <a:pt x="1729" y="2807"/>
                  </a:lnTo>
                  <a:cubicBezTo>
                    <a:pt x="1303" y="2807"/>
                    <a:pt x="952" y="2482"/>
                    <a:pt x="952" y="2056"/>
                  </a:cubicBezTo>
                  <a:lnTo>
                    <a:pt x="9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6872193" y="2537855"/>
              <a:ext cx="310059" cy="136558"/>
            </a:xfrm>
            <a:custGeom>
              <a:avLst/>
              <a:gdLst/>
              <a:ahLst/>
              <a:cxnLst/>
              <a:rect l="l" t="t" r="r" b="b"/>
              <a:pathLst>
                <a:path w="3760" h="1656" extrusionOk="0">
                  <a:moveTo>
                    <a:pt x="828" y="1"/>
                  </a:moveTo>
                  <a:cubicBezTo>
                    <a:pt x="376" y="1"/>
                    <a:pt x="0" y="377"/>
                    <a:pt x="0" y="828"/>
                  </a:cubicBezTo>
                  <a:cubicBezTo>
                    <a:pt x="0" y="1279"/>
                    <a:pt x="376" y="1655"/>
                    <a:pt x="828" y="1655"/>
                  </a:cubicBezTo>
                  <a:lnTo>
                    <a:pt x="3760" y="1655"/>
                  </a:lnTo>
                  <a:lnTo>
                    <a:pt x="3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7388897" y="2537855"/>
              <a:ext cx="310059" cy="136558"/>
            </a:xfrm>
            <a:custGeom>
              <a:avLst/>
              <a:gdLst/>
              <a:ahLst/>
              <a:cxnLst/>
              <a:rect l="l" t="t" r="r" b="b"/>
              <a:pathLst>
                <a:path w="3760" h="1656" extrusionOk="0">
                  <a:moveTo>
                    <a:pt x="0" y="1"/>
                  </a:moveTo>
                  <a:lnTo>
                    <a:pt x="0" y="1655"/>
                  </a:lnTo>
                  <a:lnTo>
                    <a:pt x="2933" y="1655"/>
                  </a:lnTo>
                  <a:cubicBezTo>
                    <a:pt x="3384" y="1655"/>
                    <a:pt x="3760" y="1279"/>
                    <a:pt x="3760" y="828"/>
                  </a:cubicBezTo>
                  <a:cubicBezTo>
                    <a:pt x="3760" y="377"/>
                    <a:pt x="3384" y="1"/>
                    <a:pt x="29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6874255" y="2618503"/>
              <a:ext cx="307997" cy="55910"/>
            </a:xfrm>
            <a:custGeom>
              <a:avLst/>
              <a:gdLst/>
              <a:ahLst/>
              <a:cxnLst/>
              <a:rect l="l" t="t" r="r" b="b"/>
              <a:pathLst>
                <a:path w="3735" h="678" extrusionOk="0">
                  <a:moveTo>
                    <a:pt x="1" y="0"/>
                  </a:moveTo>
                  <a:cubicBezTo>
                    <a:pt x="76" y="376"/>
                    <a:pt x="402" y="677"/>
                    <a:pt x="803" y="677"/>
                  </a:cubicBezTo>
                  <a:lnTo>
                    <a:pt x="3735" y="677"/>
                  </a:lnTo>
                  <a:lnTo>
                    <a:pt x="37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7388897" y="2618503"/>
              <a:ext cx="310059" cy="55910"/>
            </a:xfrm>
            <a:custGeom>
              <a:avLst/>
              <a:gdLst/>
              <a:ahLst/>
              <a:cxnLst/>
              <a:rect l="l" t="t" r="r" b="b"/>
              <a:pathLst>
                <a:path w="3760" h="678" extrusionOk="0">
                  <a:moveTo>
                    <a:pt x="0" y="0"/>
                  </a:moveTo>
                  <a:lnTo>
                    <a:pt x="0" y="677"/>
                  </a:lnTo>
                  <a:lnTo>
                    <a:pt x="2933" y="677"/>
                  </a:lnTo>
                  <a:cubicBezTo>
                    <a:pt x="3334" y="677"/>
                    <a:pt x="3684" y="376"/>
                    <a:pt x="3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7182166" y="1984044"/>
              <a:ext cx="167481" cy="394830"/>
            </a:xfrm>
            <a:custGeom>
              <a:avLst/>
              <a:gdLst/>
              <a:ahLst/>
              <a:cxnLst/>
              <a:rect l="l" t="t" r="r" b="b"/>
              <a:pathLst>
                <a:path w="2031" h="4788" extrusionOk="0">
                  <a:moveTo>
                    <a:pt x="1" y="0"/>
                  </a:moveTo>
                  <a:lnTo>
                    <a:pt x="1" y="4787"/>
                  </a:lnTo>
                  <a:lnTo>
                    <a:pt x="2031" y="4787"/>
                  </a:lnTo>
                  <a:lnTo>
                    <a:pt x="2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7182166" y="1984044"/>
              <a:ext cx="167481" cy="210857"/>
            </a:xfrm>
            <a:custGeom>
              <a:avLst/>
              <a:gdLst/>
              <a:ahLst/>
              <a:cxnLst/>
              <a:rect l="l" t="t" r="r" b="b"/>
              <a:pathLst>
                <a:path w="2031" h="2557" extrusionOk="0">
                  <a:moveTo>
                    <a:pt x="1" y="0"/>
                  </a:moveTo>
                  <a:lnTo>
                    <a:pt x="1" y="2557"/>
                  </a:lnTo>
                  <a:lnTo>
                    <a:pt x="2031" y="2181"/>
                  </a:lnTo>
                  <a:lnTo>
                    <a:pt x="20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7124361" y="1740122"/>
              <a:ext cx="283176" cy="287382"/>
            </a:xfrm>
            <a:custGeom>
              <a:avLst/>
              <a:gdLst/>
              <a:ahLst/>
              <a:cxnLst/>
              <a:rect l="l" t="t" r="r" b="b"/>
              <a:pathLst>
                <a:path w="3434" h="3485" extrusionOk="0">
                  <a:moveTo>
                    <a:pt x="0" y="1"/>
                  </a:moveTo>
                  <a:lnTo>
                    <a:pt x="0" y="3484"/>
                  </a:lnTo>
                  <a:lnTo>
                    <a:pt x="3434" y="3484"/>
                  </a:lnTo>
                  <a:lnTo>
                    <a:pt x="34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7124361" y="2310591"/>
              <a:ext cx="283176" cy="512587"/>
            </a:xfrm>
            <a:custGeom>
              <a:avLst/>
              <a:gdLst/>
              <a:ahLst/>
              <a:cxnLst/>
              <a:rect l="l" t="t" r="r" b="b"/>
              <a:pathLst>
                <a:path w="3434" h="6216" extrusionOk="0">
                  <a:moveTo>
                    <a:pt x="1704" y="0"/>
                  </a:moveTo>
                  <a:cubicBezTo>
                    <a:pt x="777" y="0"/>
                    <a:pt x="0" y="752"/>
                    <a:pt x="0" y="1704"/>
                  </a:cubicBezTo>
                  <a:lnTo>
                    <a:pt x="0" y="4486"/>
                  </a:lnTo>
                  <a:cubicBezTo>
                    <a:pt x="0" y="5439"/>
                    <a:pt x="777" y="6216"/>
                    <a:pt x="1704" y="6216"/>
                  </a:cubicBezTo>
                  <a:cubicBezTo>
                    <a:pt x="2657" y="6216"/>
                    <a:pt x="3434" y="5439"/>
                    <a:pt x="3434" y="4486"/>
                  </a:cubicBezTo>
                  <a:lnTo>
                    <a:pt x="3434" y="1704"/>
                  </a:lnTo>
                  <a:cubicBezTo>
                    <a:pt x="3434" y="752"/>
                    <a:pt x="2657" y="0"/>
                    <a:pt x="17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7142915" y="2488296"/>
              <a:ext cx="244007" cy="314182"/>
            </a:xfrm>
            <a:custGeom>
              <a:avLst/>
              <a:gdLst/>
              <a:ahLst/>
              <a:cxnLst/>
              <a:rect l="l" t="t" r="r" b="b"/>
              <a:pathLst>
                <a:path w="2959" h="3810" extrusionOk="0">
                  <a:moveTo>
                    <a:pt x="1" y="0"/>
                  </a:moveTo>
                  <a:lnTo>
                    <a:pt x="1" y="2331"/>
                  </a:lnTo>
                  <a:cubicBezTo>
                    <a:pt x="1" y="3158"/>
                    <a:pt x="677" y="3810"/>
                    <a:pt x="1479" y="3810"/>
                  </a:cubicBezTo>
                  <a:cubicBezTo>
                    <a:pt x="2306" y="3810"/>
                    <a:pt x="2958" y="3158"/>
                    <a:pt x="2958" y="2331"/>
                  </a:cubicBezTo>
                  <a:lnTo>
                    <a:pt x="2958" y="0"/>
                  </a:lnTo>
                  <a:lnTo>
                    <a:pt x="2733" y="0"/>
                  </a:lnTo>
                  <a:lnTo>
                    <a:pt x="2733" y="1379"/>
                  </a:lnTo>
                  <a:cubicBezTo>
                    <a:pt x="2733" y="2056"/>
                    <a:pt x="2181" y="2607"/>
                    <a:pt x="1479" y="2607"/>
                  </a:cubicBezTo>
                  <a:cubicBezTo>
                    <a:pt x="803" y="2607"/>
                    <a:pt x="251" y="2056"/>
                    <a:pt x="251" y="1379"/>
                  </a:cubicBezTo>
                  <a:lnTo>
                    <a:pt x="2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7543843" y="1740122"/>
              <a:ext cx="283259" cy="287382"/>
            </a:xfrm>
            <a:custGeom>
              <a:avLst/>
              <a:gdLst/>
              <a:ahLst/>
              <a:cxnLst/>
              <a:rect l="l" t="t" r="r" b="b"/>
              <a:pathLst>
                <a:path w="3435" h="3485" extrusionOk="0">
                  <a:moveTo>
                    <a:pt x="2257" y="1"/>
                  </a:moveTo>
                  <a:lnTo>
                    <a:pt x="2257" y="2582"/>
                  </a:lnTo>
                  <a:lnTo>
                    <a:pt x="1" y="2582"/>
                  </a:lnTo>
                  <a:lnTo>
                    <a:pt x="1" y="3484"/>
                  </a:lnTo>
                  <a:lnTo>
                    <a:pt x="3434" y="3484"/>
                  </a:lnTo>
                  <a:lnTo>
                    <a:pt x="34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7124361" y="1740122"/>
              <a:ext cx="283176" cy="287382"/>
            </a:xfrm>
            <a:custGeom>
              <a:avLst/>
              <a:gdLst/>
              <a:ahLst/>
              <a:cxnLst/>
              <a:rect l="l" t="t" r="r" b="b"/>
              <a:pathLst>
                <a:path w="3434" h="3485" extrusionOk="0">
                  <a:moveTo>
                    <a:pt x="2256" y="1"/>
                  </a:moveTo>
                  <a:lnTo>
                    <a:pt x="2256" y="2582"/>
                  </a:lnTo>
                  <a:lnTo>
                    <a:pt x="0" y="2582"/>
                  </a:lnTo>
                  <a:lnTo>
                    <a:pt x="0" y="3484"/>
                  </a:lnTo>
                  <a:lnTo>
                    <a:pt x="3434" y="3484"/>
                  </a:lnTo>
                  <a:lnTo>
                    <a:pt x="34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6702735" y="1020893"/>
              <a:ext cx="394830" cy="603626"/>
            </a:xfrm>
            <a:custGeom>
              <a:avLst/>
              <a:gdLst/>
              <a:ahLst/>
              <a:cxnLst/>
              <a:rect l="l" t="t" r="r" b="b"/>
              <a:pathLst>
                <a:path w="4788" h="7320" extrusionOk="0">
                  <a:moveTo>
                    <a:pt x="0" y="1"/>
                  </a:moveTo>
                  <a:lnTo>
                    <a:pt x="0" y="7319"/>
                  </a:lnTo>
                  <a:lnTo>
                    <a:pt x="4787" y="7319"/>
                  </a:lnTo>
                  <a:lnTo>
                    <a:pt x="4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6737864" y="1463217"/>
              <a:ext cx="322511" cy="171604"/>
            </a:xfrm>
            <a:custGeom>
              <a:avLst/>
              <a:gdLst/>
              <a:ahLst/>
              <a:cxnLst/>
              <a:rect l="l" t="t" r="r" b="b"/>
              <a:pathLst>
                <a:path w="3911" h="2081" extrusionOk="0">
                  <a:moveTo>
                    <a:pt x="452" y="0"/>
                  </a:moveTo>
                  <a:cubicBezTo>
                    <a:pt x="201" y="0"/>
                    <a:pt x="0" y="226"/>
                    <a:pt x="0" y="476"/>
                  </a:cubicBezTo>
                  <a:lnTo>
                    <a:pt x="0" y="1604"/>
                  </a:lnTo>
                  <a:cubicBezTo>
                    <a:pt x="0" y="1855"/>
                    <a:pt x="201" y="2080"/>
                    <a:pt x="452" y="2080"/>
                  </a:cubicBezTo>
                  <a:lnTo>
                    <a:pt x="3434" y="2080"/>
                  </a:lnTo>
                  <a:cubicBezTo>
                    <a:pt x="3710" y="2080"/>
                    <a:pt x="3910" y="1855"/>
                    <a:pt x="3910" y="1604"/>
                  </a:cubicBezTo>
                  <a:lnTo>
                    <a:pt x="3910" y="476"/>
                  </a:lnTo>
                  <a:cubicBezTo>
                    <a:pt x="3910" y="226"/>
                    <a:pt x="3710" y="0"/>
                    <a:pt x="3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6737864" y="1062289"/>
              <a:ext cx="322511" cy="171604"/>
            </a:xfrm>
            <a:custGeom>
              <a:avLst/>
              <a:gdLst/>
              <a:ahLst/>
              <a:cxnLst/>
              <a:rect l="l" t="t" r="r" b="b"/>
              <a:pathLst>
                <a:path w="3911" h="2081" extrusionOk="0">
                  <a:moveTo>
                    <a:pt x="452" y="0"/>
                  </a:moveTo>
                  <a:cubicBezTo>
                    <a:pt x="201" y="0"/>
                    <a:pt x="0" y="226"/>
                    <a:pt x="0" y="476"/>
                  </a:cubicBezTo>
                  <a:lnTo>
                    <a:pt x="0" y="1604"/>
                  </a:lnTo>
                  <a:cubicBezTo>
                    <a:pt x="0" y="1880"/>
                    <a:pt x="201" y="2080"/>
                    <a:pt x="452" y="2080"/>
                  </a:cubicBezTo>
                  <a:lnTo>
                    <a:pt x="3434" y="2080"/>
                  </a:lnTo>
                  <a:cubicBezTo>
                    <a:pt x="3710" y="2080"/>
                    <a:pt x="3910" y="1880"/>
                    <a:pt x="3910" y="1604"/>
                  </a:cubicBezTo>
                  <a:lnTo>
                    <a:pt x="3910" y="476"/>
                  </a:lnTo>
                  <a:cubicBezTo>
                    <a:pt x="3910" y="226"/>
                    <a:pt x="3710" y="0"/>
                    <a:pt x="3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6737864" y="1262753"/>
              <a:ext cx="322511" cy="171604"/>
            </a:xfrm>
            <a:custGeom>
              <a:avLst/>
              <a:gdLst/>
              <a:ahLst/>
              <a:cxnLst/>
              <a:rect l="l" t="t" r="r" b="b"/>
              <a:pathLst>
                <a:path w="3911" h="2081" extrusionOk="0">
                  <a:moveTo>
                    <a:pt x="452" y="0"/>
                  </a:moveTo>
                  <a:cubicBezTo>
                    <a:pt x="201" y="0"/>
                    <a:pt x="0" y="226"/>
                    <a:pt x="0" y="476"/>
                  </a:cubicBezTo>
                  <a:lnTo>
                    <a:pt x="0" y="1604"/>
                  </a:lnTo>
                  <a:cubicBezTo>
                    <a:pt x="0" y="1855"/>
                    <a:pt x="201" y="2080"/>
                    <a:pt x="452" y="2080"/>
                  </a:cubicBezTo>
                  <a:lnTo>
                    <a:pt x="3434" y="2080"/>
                  </a:lnTo>
                  <a:cubicBezTo>
                    <a:pt x="3710" y="2080"/>
                    <a:pt x="3910" y="1855"/>
                    <a:pt x="3910" y="1604"/>
                  </a:cubicBezTo>
                  <a:lnTo>
                    <a:pt x="3910" y="476"/>
                  </a:lnTo>
                  <a:cubicBezTo>
                    <a:pt x="3910" y="226"/>
                    <a:pt x="3710" y="0"/>
                    <a:pt x="3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7035467" y="539400"/>
              <a:ext cx="18637" cy="1002414"/>
            </a:xfrm>
            <a:custGeom>
              <a:avLst/>
              <a:gdLst/>
              <a:ahLst/>
              <a:cxnLst/>
              <a:rect l="l" t="t" r="r" b="b"/>
              <a:pathLst>
                <a:path w="226" h="12156" extrusionOk="0">
                  <a:moveTo>
                    <a:pt x="101" y="0"/>
                  </a:moveTo>
                  <a:cubicBezTo>
                    <a:pt x="51" y="0"/>
                    <a:pt x="0" y="75"/>
                    <a:pt x="0" y="126"/>
                  </a:cubicBezTo>
                  <a:lnTo>
                    <a:pt x="0" y="12030"/>
                  </a:lnTo>
                  <a:cubicBezTo>
                    <a:pt x="0" y="12106"/>
                    <a:pt x="51" y="12156"/>
                    <a:pt x="101" y="12156"/>
                  </a:cubicBezTo>
                  <a:cubicBezTo>
                    <a:pt x="176" y="12156"/>
                    <a:pt x="226" y="12106"/>
                    <a:pt x="226" y="12030"/>
                  </a:cubicBezTo>
                  <a:lnTo>
                    <a:pt x="226" y="126"/>
                  </a:lnTo>
                  <a:cubicBezTo>
                    <a:pt x="226" y="75"/>
                    <a:pt x="176" y="0"/>
                    <a:pt x="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6917630" y="681894"/>
              <a:ext cx="244007" cy="859919"/>
            </a:xfrm>
            <a:custGeom>
              <a:avLst/>
              <a:gdLst/>
              <a:ahLst/>
              <a:cxnLst/>
              <a:rect l="l" t="t" r="r" b="b"/>
              <a:pathLst>
                <a:path w="2959" h="10428" extrusionOk="0">
                  <a:moveTo>
                    <a:pt x="568" y="1"/>
                  </a:moveTo>
                  <a:cubicBezTo>
                    <a:pt x="530" y="1"/>
                    <a:pt x="493" y="28"/>
                    <a:pt x="477" y="77"/>
                  </a:cubicBezTo>
                  <a:cubicBezTo>
                    <a:pt x="427" y="127"/>
                    <a:pt x="452" y="202"/>
                    <a:pt x="502" y="227"/>
                  </a:cubicBezTo>
                  <a:lnTo>
                    <a:pt x="2332" y="1305"/>
                  </a:lnTo>
                  <a:lnTo>
                    <a:pt x="402" y="2508"/>
                  </a:lnTo>
                  <a:cubicBezTo>
                    <a:pt x="377" y="2533"/>
                    <a:pt x="352" y="2558"/>
                    <a:pt x="352" y="2608"/>
                  </a:cubicBezTo>
                  <a:cubicBezTo>
                    <a:pt x="352" y="2633"/>
                    <a:pt x="352" y="2683"/>
                    <a:pt x="402" y="2708"/>
                  </a:cubicBezTo>
                  <a:lnTo>
                    <a:pt x="2482" y="4362"/>
                  </a:lnTo>
                  <a:lnTo>
                    <a:pt x="251" y="5916"/>
                  </a:lnTo>
                  <a:cubicBezTo>
                    <a:pt x="226" y="5941"/>
                    <a:pt x="201" y="5966"/>
                    <a:pt x="201" y="6017"/>
                  </a:cubicBezTo>
                  <a:cubicBezTo>
                    <a:pt x="201" y="6042"/>
                    <a:pt x="226" y="6092"/>
                    <a:pt x="251" y="6117"/>
                  </a:cubicBezTo>
                  <a:lnTo>
                    <a:pt x="2658" y="7946"/>
                  </a:lnTo>
                  <a:lnTo>
                    <a:pt x="51" y="10227"/>
                  </a:lnTo>
                  <a:cubicBezTo>
                    <a:pt x="1" y="10277"/>
                    <a:pt x="1" y="10352"/>
                    <a:pt x="51" y="10403"/>
                  </a:cubicBezTo>
                  <a:cubicBezTo>
                    <a:pt x="76" y="10428"/>
                    <a:pt x="101" y="10428"/>
                    <a:pt x="126" y="10428"/>
                  </a:cubicBezTo>
                  <a:cubicBezTo>
                    <a:pt x="151" y="10428"/>
                    <a:pt x="176" y="10428"/>
                    <a:pt x="201" y="10403"/>
                  </a:cubicBezTo>
                  <a:lnTo>
                    <a:pt x="2933" y="8022"/>
                  </a:lnTo>
                  <a:cubicBezTo>
                    <a:pt x="2958" y="7997"/>
                    <a:pt x="2958" y="7972"/>
                    <a:pt x="2958" y="7946"/>
                  </a:cubicBezTo>
                  <a:cubicBezTo>
                    <a:pt x="2958" y="7896"/>
                    <a:pt x="2933" y="7871"/>
                    <a:pt x="2908" y="7846"/>
                  </a:cubicBezTo>
                  <a:lnTo>
                    <a:pt x="527" y="6017"/>
                  </a:lnTo>
                  <a:lnTo>
                    <a:pt x="2758" y="4463"/>
                  </a:lnTo>
                  <a:cubicBezTo>
                    <a:pt x="2783" y="4438"/>
                    <a:pt x="2808" y="4388"/>
                    <a:pt x="2808" y="4362"/>
                  </a:cubicBezTo>
                  <a:cubicBezTo>
                    <a:pt x="2808" y="4312"/>
                    <a:pt x="2783" y="4287"/>
                    <a:pt x="2758" y="4262"/>
                  </a:cubicBezTo>
                  <a:lnTo>
                    <a:pt x="678" y="2633"/>
                  </a:lnTo>
                  <a:lnTo>
                    <a:pt x="2607" y="1380"/>
                  </a:lnTo>
                  <a:cubicBezTo>
                    <a:pt x="2658" y="1380"/>
                    <a:pt x="2683" y="1330"/>
                    <a:pt x="2683" y="1280"/>
                  </a:cubicBezTo>
                  <a:cubicBezTo>
                    <a:pt x="2683" y="1255"/>
                    <a:pt x="2658" y="1205"/>
                    <a:pt x="2607" y="1180"/>
                  </a:cubicBezTo>
                  <a:lnTo>
                    <a:pt x="627" y="27"/>
                  </a:lnTo>
                  <a:cubicBezTo>
                    <a:pt x="610" y="9"/>
                    <a:pt x="589" y="1"/>
                    <a:pt x="5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6925958" y="681894"/>
              <a:ext cx="245986" cy="859919"/>
            </a:xfrm>
            <a:custGeom>
              <a:avLst/>
              <a:gdLst/>
              <a:ahLst/>
              <a:cxnLst/>
              <a:rect l="l" t="t" r="r" b="b"/>
              <a:pathLst>
                <a:path w="2983" h="10428" extrusionOk="0">
                  <a:moveTo>
                    <a:pt x="2409" y="1"/>
                  </a:moveTo>
                  <a:cubicBezTo>
                    <a:pt x="2384" y="1"/>
                    <a:pt x="2358" y="9"/>
                    <a:pt x="2331" y="27"/>
                  </a:cubicBezTo>
                  <a:lnTo>
                    <a:pt x="351" y="1180"/>
                  </a:lnTo>
                  <a:cubicBezTo>
                    <a:pt x="326" y="1205"/>
                    <a:pt x="301" y="1255"/>
                    <a:pt x="301" y="1280"/>
                  </a:cubicBezTo>
                  <a:cubicBezTo>
                    <a:pt x="301" y="1330"/>
                    <a:pt x="326" y="1380"/>
                    <a:pt x="351" y="1380"/>
                  </a:cubicBezTo>
                  <a:lnTo>
                    <a:pt x="2306" y="2633"/>
                  </a:lnTo>
                  <a:lnTo>
                    <a:pt x="226" y="4262"/>
                  </a:lnTo>
                  <a:cubicBezTo>
                    <a:pt x="176" y="4287"/>
                    <a:pt x="176" y="4312"/>
                    <a:pt x="176" y="4362"/>
                  </a:cubicBezTo>
                  <a:cubicBezTo>
                    <a:pt x="176" y="4388"/>
                    <a:pt x="201" y="4438"/>
                    <a:pt x="226" y="4463"/>
                  </a:cubicBezTo>
                  <a:lnTo>
                    <a:pt x="2456" y="6017"/>
                  </a:lnTo>
                  <a:lnTo>
                    <a:pt x="50" y="7846"/>
                  </a:lnTo>
                  <a:cubicBezTo>
                    <a:pt x="25" y="7871"/>
                    <a:pt x="25" y="7896"/>
                    <a:pt x="25" y="7946"/>
                  </a:cubicBezTo>
                  <a:cubicBezTo>
                    <a:pt x="0" y="7972"/>
                    <a:pt x="25" y="7997"/>
                    <a:pt x="50" y="8022"/>
                  </a:cubicBezTo>
                  <a:lnTo>
                    <a:pt x="2757" y="10403"/>
                  </a:lnTo>
                  <a:cubicBezTo>
                    <a:pt x="2782" y="10428"/>
                    <a:pt x="2807" y="10428"/>
                    <a:pt x="2857" y="10428"/>
                  </a:cubicBezTo>
                  <a:cubicBezTo>
                    <a:pt x="2882" y="10428"/>
                    <a:pt x="2907" y="10428"/>
                    <a:pt x="2932" y="10403"/>
                  </a:cubicBezTo>
                  <a:cubicBezTo>
                    <a:pt x="2983" y="10352"/>
                    <a:pt x="2983" y="10277"/>
                    <a:pt x="2932" y="10227"/>
                  </a:cubicBezTo>
                  <a:lnTo>
                    <a:pt x="326" y="7946"/>
                  </a:lnTo>
                  <a:lnTo>
                    <a:pt x="2732" y="6117"/>
                  </a:lnTo>
                  <a:cubicBezTo>
                    <a:pt x="2757" y="6092"/>
                    <a:pt x="2782" y="6042"/>
                    <a:pt x="2782" y="6017"/>
                  </a:cubicBezTo>
                  <a:cubicBezTo>
                    <a:pt x="2782" y="5966"/>
                    <a:pt x="2757" y="5941"/>
                    <a:pt x="2732" y="5916"/>
                  </a:cubicBezTo>
                  <a:lnTo>
                    <a:pt x="501" y="4362"/>
                  </a:lnTo>
                  <a:lnTo>
                    <a:pt x="2582" y="2708"/>
                  </a:lnTo>
                  <a:cubicBezTo>
                    <a:pt x="2607" y="2683"/>
                    <a:pt x="2632" y="2633"/>
                    <a:pt x="2632" y="2608"/>
                  </a:cubicBezTo>
                  <a:cubicBezTo>
                    <a:pt x="2632" y="2558"/>
                    <a:pt x="2607" y="2533"/>
                    <a:pt x="2582" y="2508"/>
                  </a:cubicBezTo>
                  <a:lnTo>
                    <a:pt x="652" y="1305"/>
                  </a:lnTo>
                  <a:lnTo>
                    <a:pt x="2456" y="227"/>
                  </a:lnTo>
                  <a:cubicBezTo>
                    <a:pt x="2531" y="202"/>
                    <a:pt x="2531" y="127"/>
                    <a:pt x="2506" y="77"/>
                  </a:cubicBezTo>
                  <a:cubicBezTo>
                    <a:pt x="2490" y="28"/>
                    <a:pt x="2453" y="1"/>
                    <a:pt x="2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6930081" y="1262753"/>
              <a:ext cx="103408" cy="150906"/>
            </a:xfrm>
            <a:custGeom>
              <a:avLst/>
              <a:gdLst/>
              <a:ahLst/>
              <a:cxnLst/>
              <a:rect l="l" t="t" r="r" b="b"/>
              <a:pathLst>
                <a:path w="1254" h="1830" extrusionOk="0">
                  <a:moveTo>
                    <a:pt x="1103" y="0"/>
                  </a:moveTo>
                  <a:lnTo>
                    <a:pt x="25" y="827"/>
                  </a:lnTo>
                  <a:cubicBezTo>
                    <a:pt x="0" y="852"/>
                    <a:pt x="0" y="877"/>
                    <a:pt x="0" y="902"/>
                  </a:cubicBezTo>
                  <a:cubicBezTo>
                    <a:pt x="0" y="928"/>
                    <a:pt x="0" y="953"/>
                    <a:pt x="25" y="953"/>
                  </a:cubicBezTo>
                  <a:lnTo>
                    <a:pt x="1028" y="1830"/>
                  </a:lnTo>
                  <a:cubicBezTo>
                    <a:pt x="1078" y="1805"/>
                    <a:pt x="1128" y="1780"/>
                    <a:pt x="1178" y="1730"/>
                  </a:cubicBezTo>
                  <a:lnTo>
                    <a:pt x="226" y="902"/>
                  </a:lnTo>
                  <a:lnTo>
                    <a:pt x="1253" y="100"/>
                  </a:lnTo>
                  <a:cubicBezTo>
                    <a:pt x="1253" y="100"/>
                    <a:pt x="1228" y="75"/>
                    <a:pt x="1203" y="50"/>
                  </a:cubicBezTo>
                  <a:cubicBezTo>
                    <a:pt x="1178" y="50"/>
                    <a:pt x="1153" y="25"/>
                    <a:pt x="1103" y="0"/>
                  </a:cubicBez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7058227" y="1442519"/>
              <a:ext cx="109593" cy="97223"/>
            </a:xfrm>
            <a:custGeom>
              <a:avLst/>
              <a:gdLst/>
              <a:ahLst/>
              <a:cxnLst/>
              <a:rect l="l" t="t" r="r" b="b"/>
              <a:pathLst>
                <a:path w="1329" h="1179" extrusionOk="0">
                  <a:moveTo>
                    <a:pt x="125" y="1"/>
                  </a:moveTo>
                  <a:cubicBezTo>
                    <a:pt x="75" y="51"/>
                    <a:pt x="50" y="76"/>
                    <a:pt x="0" y="126"/>
                  </a:cubicBezTo>
                  <a:lnTo>
                    <a:pt x="1178" y="1154"/>
                  </a:lnTo>
                  <a:cubicBezTo>
                    <a:pt x="1203" y="1154"/>
                    <a:pt x="1228" y="1179"/>
                    <a:pt x="1253" y="1179"/>
                  </a:cubicBezTo>
                  <a:cubicBezTo>
                    <a:pt x="1278" y="1179"/>
                    <a:pt x="1278" y="1154"/>
                    <a:pt x="1303" y="1154"/>
                  </a:cubicBezTo>
                  <a:cubicBezTo>
                    <a:pt x="1328" y="1128"/>
                    <a:pt x="1328" y="1103"/>
                    <a:pt x="1328" y="1078"/>
                  </a:cubicBezTo>
                  <a:cubicBezTo>
                    <a:pt x="1328" y="1053"/>
                    <a:pt x="1303" y="1028"/>
                    <a:pt x="1303" y="1028"/>
                  </a:cubicBezTo>
                  <a:lnTo>
                    <a:pt x="125" y="1"/>
                  </a:ln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7056165" y="1115971"/>
              <a:ext cx="95079" cy="126168"/>
            </a:xfrm>
            <a:custGeom>
              <a:avLst/>
              <a:gdLst/>
              <a:ahLst/>
              <a:cxnLst/>
              <a:rect l="l" t="t" r="r" b="b"/>
              <a:pathLst>
                <a:path w="1153" h="1530" extrusionOk="0">
                  <a:moveTo>
                    <a:pt x="150" y="1"/>
                  </a:moveTo>
                  <a:cubicBezTo>
                    <a:pt x="100" y="26"/>
                    <a:pt x="50" y="76"/>
                    <a:pt x="0" y="101"/>
                  </a:cubicBezTo>
                  <a:lnTo>
                    <a:pt x="927" y="753"/>
                  </a:lnTo>
                  <a:lnTo>
                    <a:pt x="50" y="1429"/>
                  </a:lnTo>
                  <a:cubicBezTo>
                    <a:pt x="100" y="1454"/>
                    <a:pt x="150" y="1505"/>
                    <a:pt x="201" y="1530"/>
                  </a:cubicBezTo>
                  <a:lnTo>
                    <a:pt x="1128" y="828"/>
                  </a:lnTo>
                  <a:cubicBezTo>
                    <a:pt x="1153" y="803"/>
                    <a:pt x="1153" y="778"/>
                    <a:pt x="1153" y="753"/>
                  </a:cubicBezTo>
                  <a:cubicBezTo>
                    <a:pt x="1153" y="728"/>
                    <a:pt x="1153" y="702"/>
                    <a:pt x="1128" y="677"/>
                  </a:cubicBezTo>
                  <a:lnTo>
                    <a:pt x="150" y="1"/>
                  </a:ln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6942451" y="969272"/>
              <a:ext cx="99285" cy="132352"/>
            </a:xfrm>
            <a:custGeom>
              <a:avLst/>
              <a:gdLst/>
              <a:ahLst/>
              <a:cxnLst/>
              <a:rect l="l" t="t" r="r" b="b"/>
              <a:pathLst>
                <a:path w="1204" h="1605" extrusionOk="0">
                  <a:moveTo>
                    <a:pt x="1053" y="0"/>
                  </a:moveTo>
                  <a:lnTo>
                    <a:pt x="26" y="802"/>
                  </a:lnTo>
                  <a:cubicBezTo>
                    <a:pt x="26" y="827"/>
                    <a:pt x="1" y="852"/>
                    <a:pt x="1" y="877"/>
                  </a:cubicBezTo>
                  <a:cubicBezTo>
                    <a:pt x="1" y="903"/>
                    <a:pt x="26" y="928"/>
                    <a:pt x="51" y="953"/>
                  </a:cubicBezTo>
                  <a:lnTo>
                    <a:pt x="978" y="1604"/>
                  </a:lnTo>
                  <a:lnTo>
                    <a:pt x="1028" y="1554"/>
                  </a:lnTo>
                  <a:cubicBezTo>
                    <a:pt x="1053" y="1529"/>
                    <a:pt x="1103" y="1504"/>
                    <a:pt x="1128" y="1504"/>
                  </a:cubicBezTo>
                  <a:lnTo>
                    <a:pt x="226" y="877"/>
                  </a:lnTo>
                  <a:lnTo>
                    <a:pt x="1204" y="101"/>
                  </a:lnTo>
                  <a:cubicBezTo>
                    <a:pt x="1154" y="75"/>
                    <a:pt x="1103" y="25"/>
                    <a:pt x="1053" y="0"/>
                  </a:cubicBez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7054104" y="847311"/>
              <a:ext cx="86833" cy="105470"/>
            </a:xfrm>
            <a:custGeom>
              <a:avLst/>
              <a:gdLst/>
              <a:ahLst/>
              <a:cxnLst/>
              <a:rect l="l" t="t" r="r" b="b"/>
              <a:pathLst>
                <a:path w="1053" h="1279" extrusionOk="0">
                  <a:moveTo>
                    <a:pt x="175" y="1"/>
                  </a:moveTo>
                  <a:cubicBezTo>
                    <a:pt x="100" y="26"/>
                    <a:pt x="50" y="76"/>
                    <a:pt x="0" y="101"/>
                  </a:cubicBezTo>
                  <a:lnTo>
                    <a:pt x="802" y="602"/>
                  </a:lnTo>
                  <a:lnTo>
                    <a:pt x="100" y="1179"/>
                  </a:lnTo>
                  <a:cubicBezTo>
                    <a:pt x="150" y="1204"/>
                    <a:pt x="175" y="1254"/>
                    <a:pt x="226" y="1279"/>
                  </a:cubicBezTo>
                  <a:lnTo>
                    <a:pt x="1003" y="677"/>
                  </a:lnTo>
                  <a:cubicBezTo>
                    <a:pt x="1028" y="652"/>
                    <a:pt x="1053" y="627"/>
                    <a:pt x="1053" y="602"/>
                  </a:cubicBezTo>
                  <a:cubicBezTo>
                    <a:pt x="1028" y="577"/>
                    <a:pt x="1028" y="552"/>
                    <a:pt x="1003" y="527"/>
                  </a:cubicBezTo>
                  <a:lnTo>
                    <a:pt x="175" y="1"/>
                  </a:ln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6954820" y="686099"/>
              <a:ext cx="177872" cy="142743"/>
            </a:xfrm>
            <a:custGeom>
              <a:avLst/>
              <a:gdLst/>
              <a:ahLst/>
              <a:cxnLst/>
              <a:rect l="l" t="t" r="r" b="b"/>
              <a:pathLst>
                <a:path w="2157" h="1731" extrusionOk="0">
                  <a:moveTo>
                    <a:pt x="2006" y="1"/>
                  </a:moveTo>
                  <a:lnTo>
                    <a:pt x="26" y="1154"/>
                  </a:lnTo>
                  <a:cubicBezTo>
                    <a:pt x="1" y="1179"/>
                    <a:pt x="1" y="1204"/>
                    <a:pt x="1" y="1229"/>
                  </a:cubicBezTo>
                  <a:cubicBezTo>
                    <a:pt x="1" y="1254"/>
                    <a:pt x="1" y="1304"/>
                    <a:pt x="26" y="1304"/>
                  </a:cubicBezTo>
                  <a:lnTo>
                    <a:pt x="678" y="1730"/>
                  </a:lnTo>
                  <a:cubicBezTo>
                    <a:pt x="728" y="1680"/>
                    <a:pt x="778" y="1655"/>
                    <a:pt x="828" y="1605"/>
                  </a:cubicBezTo>
                  <a:lnTo>
                    <a:pt x="227" y="1229"/>
                  </a:lnTo>
                  <a:lnTo>
                    <a:pt x="2106" y="151"/>
                  </a:lnTo>
                  <a:cubicBezTo>
                    <a:pt x="2131" y="126"/>
                    <a:pt x="2156" y="76"/>
                    <a:pt x="2131" y="26"/>
                  </a:cubicBezTo>
                  <a:cubicBezTo>
                    <a:pt x="2106" y="1"/>
                    <a:pt x="2081" y="1"/>
                    <a:pt x="2056" y="1"/>
                  </a:cubicBez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6917630" y="681976"/>
              <a:ext cx="252253" cy="859836"/>
            </a:xfrm>
            <a:custGeom>
              <a:avLst/>
              <a:gdLst/>
              <a:ahLst/>
              <a:cxnLst/>
              <a:rect l="l" t="t" r="r" b="b"/>
              <a:pathLst>
                <a:path w="3059" h="10427" extrusionOk="0">
                  <a:moveTo>
                    <a:pt x="2382" y="251"/>
                  </a:moveTo>
                  <a:lnTo>
                    <a:pt x="2833" y="10201"/>
                  </a:lnTo>
                  <a:lnTo>
                    <a:pt x="251" y="10201"/>
                  </a:lnTo>
                  <a:lnTo>
                    <a:pt x="678" y="251"/>
                  </a:lnTo>
                  <a:close/>
                  <a:moveTo>
                    <a:pt x="577" y="1"/>
                  </a:moveTo>
                  <a:cubicBezTo>
                    <a:pt x="502" y="1"/>
                    <a:pt x="452" y="51"/>
                    <a:pt x="452" y="126"/>
                  </a:cubicBezTo>
                  <a:lnTo>
                    <a:pt x="1" y="10301"/>
                  </a:lnTo>
                  <a:cubicBezTo>
                    <a:pt x="1" y="10351"/>
                    <a:pt x="26" y="10377"/>
                    <a:pt x="51" y="10402"/>
                  </a:cubicBezTo>
                  <a:cubicBezTo>
                    <a:pt x="76" y="10427"/>
                    <a:pt x="101" y="10427"/>
                    <a:pt x="126" y="10427"/>
                  </a:cubicBezTo>
                  <a:lnTo>
                    <a:pt x="2958" y="10427"/>
                  </a:lnTo>
                  <a:cubicBezTo>
                    <a:pt x="2983" y="10427"/>
                    <a:pt x="3008" y="10427"/>
                    <a:pt x="3033" y="10402"/>
                  </a:cubicBezTo>
                  <a:cubicBezTo>
                    <a:pt x="3059" y="10377"/>
                    <a:pt x="3059" y="10351"/>
                    <a:pt x="3059" y="10301"/>
                  </a:cubicBezTo>
                  <a:lnTo>
                    <a:pt x="2632" y="126"/>
                  </a:lnTo>
                  <a:cubicBezTo>
                    <a:pt x="2632" y="51"/>
                    <a:pt x="2557" y="1"/>
                    <a:pt x="2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6866009" y="1516899"/>
              <a:ext cx="398954" cy="107614"/>
            </a:xfrm>
            <a:custGeom>
              <a:avLst/>
              <a:gdLst/>
              <a:ahLst/>
              <a:cxnLst/>
              <a:rect l="l" t="t" r="r" b="b"/>
              <a:pathLst>
                <a:path w="4838" h="1305" extrusionOk="0">
                  <a:moveTo>
                    <a:pt x="0" y="1"/>
                  </a:moveTo>
                  <a:lnTo>
                    <a:pt x="0" y="1304"/>
                  </a:lnTo>
                  <a:lnTo>
                    <a:pt x="4837" y="1304"/>
                  </a:lnTo>
                  <a:lnTo>
                    <a:pt x="4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6783300" y="636540"/>
              <a:ext cx="35211" cy="388563"/>
            </a:xfrm>
            <a:custGeom>
              <a:avLst/>
              <a:gdLst/>
              <a:ahLst/>
              <a:cxnLst/>
              <a:rect l="l" t="t" r="r" b="b"/>
              <a:pathLst>
                <a:path w="427" h="4712" extrusionOk="0">
                  <a:moveTo>
                    <a:pt x="302" y="0"/>
                  </a:moveTo>
                  <a:lnTo>
                    <a:pt x="302" y="4035"/>
                  </a:lnTo>
                  <a:lnTo>
                    <a:pt x="176" y="4035"/>
                  </a:lnTo>
                  <a:lnTo>
                    <a:pt x="176" y="2983"/>
                  </a:lnTo>
                  <a:cubicBezTo>
                    <a:pt x="76" y="2983"/>
                    <a:pt x="1" y="3058"/>
                    <a:pt x="1" y="3158"/>
                  </a:cubicBezTo>
                  <a:lnTo>
                    <a:pt x="1" y="4712"/>
                  </a:lnTo>
                  <a:lnTo>
                    <a:pt x="427" y="4712"/>
                  </a:lnTo>
                  <a:lnTo>
                    <a:pt x="427" y="4035"/>
                  </a:lnTo>
                  <a:lnTo>
                    <a:pt x="352" y="4035"/>
                  </a:lnTo>
                  <a:lnTo>
                    <a:pt x="3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7190495" y="2337391"/>
              <a:ext cx="150906" cy="115860"/>
            </a:xfrm>
            <a:custGeom>
              <a:avLst/>
              <a:gdLst/>
              <a:ahLst/>
              <a:cxnLst/>
              <a:rect l="l" t="t" r="r" b="b"/>
              <a:pathLst>
                <a:path w="1830" h="1405" extrusionOk="0">
                  <a:moveTo>
                    <a:pt x="902" y="1"/>
                  </a:moveTo>
                  <a:cubicBezTo>
                    <a:pt x="401" y="1"/>
                    <a:pt x="0" y="302"/>
                    <a:pt x="0" y="703"/>
                  </a:cubicBezTo>
                  <a:cubicBezTo>
                    <a:pt x="0" y="1079"/>
                    <a:pt x="401" y="1404"/>
                    <a:pt x="902" y="1404"/>
                  </a:cubicBezTo>
                  <a:cubicBezTo>
                    <a:pt x="1429" y="1404"/>
                    <a:pt x="1830" y="1079"/>
                    <a:pt x="1830" y="703"/>
                  </a:cubicBezTo>
                  <a:cubicBezTo>
                    <a:pt x="1830" y="302"/>
                    <a:pt x="1429" y="1"/>
                    <a:pt x="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7609977" y="2337391"/>
              <a:ext cx="150989" cy="115860"/>
            </a:xfrm>
            <a:custGeom>
              <a:avLst/>
              <a:gdLst/>
              <a:ahLst/>
              <a:cxnLst/>
              <a:rect l="l" t="t" r="r" b="b"/>
              <a:pathLst>
                <a:path w="1831" h="1405" extrusionOk="0">
                  <a:moveTo>
                    <a:pt x="928" y="1"/>
                  </a:moveTo>
                  <a:cubicBezTo>
                    <a:pt x="427" y="1"/>
                    <a:pt x="1" y="302"/>
                    <a:pt x="1" y="703"/>
                  </a:cubicBezTo>
                  <a:cubicBezTo>
                    <a:pt x="1" y="1079"/>
                    <a:pt x="427" y="1404"/>
                    <a:pt x="928" y="1404"/>
                  </a:cubicBezTo>
                  <a:cubicBezTo>
                    <a:pt x="1429" y="1404"/>
                    <a:pt x="1830" y="1079"/>
                    <a:pt x="1830" y="703"/>
                  </a:cubicBezTo>
                  <a:cubicBezTo>
                    <a:pt x="1830" y="302"/>
                    <a:pt x="1429" y="1"/>
                    <a:pt x="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6770931" y="2337391"/>
              <a:ext cx="150906" cy="115860"/>
            </a:xfrm>
            <a:custGeom>
              <a:avLst/>
              <a:gdLst/>
              <a:ahLst/>
              <a:cxnLst/>
              <a:rect l="l" t="t" r="r" b="b"/>
              <a:pathLst>
                <a:path w="1830" h="1405" extrusionOk="0">
                  <a:moveTo>
                    <a:pt x="903" y="1"/>
                  </a:moveTo>
                  <a:cubicBezTo>
                    <a:pt x="401" y="1"/>
                    <a:pt x="0" y="302"/>
                    <a:pt x="0" y="703"/>
                  </a:cubicBezTo>
                  <a:cubicBezTo>
                    <a:pt x="0" y="1079"/>
                    <a:pt x="401" y="1404"/>
                    <a:pt x="903" y="1404"/>
                  </a:cubicBezTo>
                  <a:cubicBezTo>
                    <a:pt x="1404" y="1404"/>
                    <a:pt x="1830" y="1079"/>
                    <a:pt x="1830" y="703"/>
                  </a:cubicBezTo>
                  <a:cubicBezTo>
                    <a:pt x="1830" y="302"/>
                    <a:pt x="1404" y="1"/>
                    <a:pt x="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6737864" y="1777313"/>
              <a:ext cx="45519" cy="146866"/>
            </a:xfrm>
            <a:custGeom>
              <a:avLst/>
              <a:gdLst/>
              <a:ahLst/>
              <a:cxnLst/>
              <a:rect l="l" t="t" r="r" b="b"/>
              <a:pathLst>
                <a:path w="552" h="1781" extrusionOk="0">
                  <a:moveTo>
                    <a:pt x="0" y="1"/>
                  </a:moveTo>
                  <a:lnTo>
                    <a:pt x="0" y="1780"/>
                  </a:lnTo>
                  <a:lnTo>
                    <a:pt x="552" y="1780"/>
                  </a:lnTo>
                  <a:lnTo>
                    <a:pt x="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7167736" y="1777313"/>
              <a:ext cx="45519" cy="146866"/>
            </a:xfrm>
            <a:custGeom>
              <a:avLst/>
              <a:gdLst/>
              <a:ahLst/>
              <a:cxnLst/>
              <a:rect l="l" t="t" r="r" b="b"/>
              <a:pathLst>
                <a:path w="552" h="1781" extrusionOk="0">
                  <a:moveTo>
                    <a:pt x="0" y="1"/>
                  </a:moveTo>
                  <a:lnTo>
                    <a:pt x="0" y="1780"/>
                  </a:lnTo>
                  <a:lnTo>
                    <a:pt x="552" y="1780"/>
                  </a:lnTo>
                  <a:lnTo>
                    <a:pt x="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7597608" y="1777313"/>
              <a:ext cx="45519" cy="146866"/>
            </a:xfrm>
            <a:custGeom>
              <a:avLst/>
              <a:gdLst/>
              <a:ahLst/>
              <a:cxnLst/>
              <a:rect l="l" t="t" r="r" b="b"/>
              <a:pathLst>
                <a:path w="552" h="1781" extrusionOk="0">
                  <a:moveTo>
                    <a:pt x="1" y="1"/>
                  </a:moveTo>
                  <a:lnTo>
                    <a:pt x="1" y="1780"/>
                  </a:lnTo>
                  <a:lnTo>
                    <a:pt x="552" y="1780"/>
                  </a:lnTo>
                  <a:lnTo>
                    <a:pt x="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8738463" y="4205723"/>
              <a:ext cx="512587" cy="250191"/>
            </a:xfrm>
            <a:custGeom>
              <a:avLst/>
              <a:gdLst/>
              <a:ahLst/>
              <a:cxnLst/>
              <a:rect l="l" t="t" r="r" b="b"/>
              <a:pathLst>
                <a:path w="6216" h="3034" extrusionOk="0">
                  <a:moveTo>
                    <a:pt x="1329" y="1"/>
                  </a:moveTo>
                  <a:cubicBezTo>
                    <a:pt x="1103" y="1"/>
                    <a:pt x="928" y="126"/>
                    <a:pt x="852" y="326"/>
                  </a:cubicBezTo>
                  <a:lnTo>
                    <a:pt x="125" y="2357"/>
                  </a:lnTo>
                  <a:cubicBezTo>
                    <a:pt x="0" y="2682"/>
                    <a:pt x="251" y="3033"/>
                    <a:pt x="602" y="3033"/>
                  </a:cubicBezTo>
                  <a:lnTo>
                    <a:pt x="5639" y="3033"/>
                  </a:lnTo>
                  <a:cubicBezTo>
                    <a:pt x="5990" y="3033"/>
                    <a:pt x="6216" y="2682"/>
                    <a:pt x="6116" y="2357"/>
                  </a:cubicBezTo>
                  <a:lnTo>
                    <a:pt x="5364" y="326"/>
                  </a:lnTo>
                  <a:cubicBezTo>
                    <a:pt x="5288" y="126"/>
                    <a:pt x="5113" y="1"/>
                    <a:pt x="4887"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8777715" y="4238790"/>
              <a:ext cx="434083" cy="181995"/>
            </a:xfrm>
            <a:custGeom>
              <a:avLst/>
              <a:gdLst/>
              <a:ahLst/>
              <a:cxnLst/>
              <a:rect l="l" t="t" r="r" b="b"/>
              <a:pathLst>
                <a:path w="5264" h="2207" extrusionOk="0">
                  <a:moveTo>
                    <a:pt x="853" y="1"/>
                  </a:moveTo>
                  <a:cubicBezTo>
                    <a:pt x="802" y="1"/>
                    <a:pt x="777" y="26"/>
                    <a:pt x="752" y="76"/>
                  </a:cubicBezTo>
                  <a:lnTo>
                    <a:pt x="25" y="2081"/>
                  </a:lnTo>
                  <a:cubicBezTo>
                    <a:pt x="0" y="2131"/>
                    <a:pt x="25" y="2156"/>
                    <a:pt x="25" y="2181"/>
                  </a:cubicBezTo>
                  <a:cubicBezTo>
                    <a:pt x="51" y="2181"/>
                    <a:pt x="76" y="2206"/>
                    <a:pt x="126" y="2206"/>
                  </a:cubicBezTo>
                  <a:lnTo>
                    <a:pt x="5163" y="2206"/>
                  </a:lnTo>
                  <a:cubicBezTo>
                    <a:pt x="5188" y="2206"/>
                    <a:pt x="5213" y="2181"/>
                    <a:pt x="5238" y="2181"/>
                  </a:cubicBezTo>
                  <a:cubicBezTo>
                    <a:pt x="5238" y="2156"/>
                    <a:pt x="5264" y="2131"/>
                    <a:pt x="5238" y="2081"/>
                  </a:cubicBezTo>
                  <a:lnTo>
                    <a:pt x="4512" y="76"/>
                  </a:lnTo>
                  <a:cubicBezTo>
                    <a:pt x="4512" y="26"/>
                    <a:pt x="4462" y="1"/>
                    <a:pt x="4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8794207" y="4253303"/>
              <a:ext cx="401098" cy="155029"/>
            </a:xfrm>
            <a:custGeom>
              <a:avLst/>
              <a:gdLst/>
              <a:ahLst/>
              <a:cxnLst/>
              <a:rect l="l" t="t" r="r" b="b"/>
              <a:pathLst>
                <a:path w="4864" h="1880" extrusionOk="0">
                  <a:moveTo>
                    <a:pt x="703" y="0"/>
                  </a:moveTo>
                  <a:lnTo>
                    <a:pt x="1" y="1880"/>
                  </a:lnTo>
                  <a:lnTo>
                    <a:pt x="4863" y="1880"/>
                  </a:lnTo>
                  <a:lnTo>
                    <a:pt x="4186"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8839726" y="4271857"/>
              <a:ext cx="310059" cy="70341"/>
            </a:xfrm>
            <a:custGeom>
              <a:avLst/>
              <a:gdLst/>
              <a:ahLst/>
              <a:cxnLst/>
              <a:rect l="l" t="t" r="r" b="b"/>
              <a:pathLst>
                <a:path w="3760" h="853" extrusionOk="0">
                  <a:moveTo>
                    <a:pt x="301" y="1"/>
                  </a:moveTo>
                  <a:lnTo>
                    <a:pt x="0" y="853"/>
                  </a:lnTo>
                  <a:lnTo>
                    <a:pt x="3760" y="853"/>
                  </a:lnTo>
                  <a:lnTo>
                    <a:pt x="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8674390" y="4385571"/>
              <a:ext cx="642795" cy="70341"/>
            </a:xfrm>
            <a:custGeom>
              <a:avLst/>
              <a:gdLst/>
              <a:ahLst/>
              <a:cxnLst/>
              <a:rect l="l" t="t" r="r" b="b"/>
              <a:pathLst>
                <a:path w="7795" h="853" extrusionOk="0">
                  <a:moveTo>
                    <a:pt x="827" y="0"/>
                  </a:moveTo>
                  <a:cubicBezTo>
                    <a:pt x="376" y="0"/>
                    <a:pt x="0" y="376"/>
                    <a:pt x="0" y="852"/>
                  </a:cubicBezTo>
                  <a:lnTo>
                    <a:pt x="7795" y="852"/>
                  </a:lnTo>
                  <a:cubicBezTo>
                    <a:pt x="7795" y="376"/>
                    <a:pt x="7419" y="0"/>
                    <a:pt x="6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8699129" y="4385571"/>
              <a:ext cx="593318" cy="16575"/>
            </a:xfrm>
            <a:custGeom>
              <a:avLst/>
              <a:gdLst/>
              <a:ahLst/>
              <a:cxnLst/>
              <a:rect l="l" t="t" r="r" b="b"/>
              <a:pathLst>
                <a:path w="7195" h="201" extrusionOk="0">
                  <a:moveTo>
                    <a:pt x="527" y="0"/>
                  </a:moveTo>
                  <a:cubicBezTo>
                    <a:pt x="327" y="0"/>
                    <a:pt x="126" y="75"/>
                    <a:pt x="1" y="201"/>
                  </a:cubicBezTo>
                  <a:lnTo>
                    <a:pt x="7194" y="201"/>
                  </a:lnTo>
                  <a:cubicBezTo>
                    <a:pt x="7044" y="75"/>
                    <a:pt x="6843" y="0"/>
                    <a:pt x="6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8740525" y="4410310"/>
              <a:ext cx="35211" cy="35211"/>
            </a:xfrm>
            <a:custGeom>
              <a:avLst/>
              <a:gdLst/>
              <a:ahLst/>
              <a:cxnLst/>
              <a:rect l="l" t="t" r="r" b="b"/>
              <a:pathLst>
                <a:path w="427" h="427" extrusionOk="0">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8744648" y="4431007"/>
              <a:ext cx="26965" cy="12452"/>
            </a:xfrm>
            <a:custGeom>
              <a:avLst/>
              <a:gdLst/>
              <a:ahLst/>
              <a:cxnLst/>
              <a:rect l="l" t="t" r="r" b="b"/>
              <a:pathLst>
                <a:path w="327" h="151" extrusionOk="0">
                  <a:moveTo>
                    <a:pt x="0" y="0"/>
                  </a:moveTo>
                  <a:cubicBezTo>
                    <a:pt x="0"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8819028" y="4410310"/>
              <a:ext cx="35211" cy="35211"/>
            </a:xfrm>
            <a:custGeom>
              <a:avLst/>
              <a:gdLst/>
              <a:ahLst/>
              <a:cxnLst/>
              <a:rect l="l" t="t" r="r" b="b"/>
              <a:pathLst>
                <a:path w="427" h="427" extrusionOk="0">
                  <a:moveTo>
                    <a:pt x="226" y="1"/>
                  </a:moveTo>
                  <a:cubicBezTo>
                    <a:pt x="101" y="1"/>
                    <a:pt x="1" y="101"/>
                    <a:pt x="1" y="201"/>
                  </a:cubicBezTo>
                  <a:cubicBezTo>
                    <a:pt x="1" y="327"/>
                    <a:pt x="101" y="427"/>
                    <a:pt x="226" y="427"/>
                  </a:cubicBezTo>
                  <a:cubicBezTo>
                    <a:pt x="326" y="427"/>
                    <a:pt x="427" y="327"/>
                    <a:pt x="427" y="201"/>
                  </a:cubicBezTo>
                  <a:cubicBezTo>
                    <a:pt x="427"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8823151" y="4431007"/>
              <a:ext cx="26965" cy="12452"/>
            </a:xfrm>
            <a:custGeom>
              <a:avLst/>
              <a:gdLst/>
              <a:ahLst/>
              <a:cxnLst/>
              <a:rect l="l" t="t" r="r" b="b"/>
              <a:pathLst>
                <a:path w="327" h="151" extrusionOk="0">
                  <a:moveTo>
                    <a:pt x="1" y="0"/>
                  </a:moveTo>
                  <a:cubicBezTo>
                    <a:pt x="1" y="76"/>
                    <a:pt x="76" y="151"/>
                    <a:pt x="176"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8899675" y="4410310"/>
              <a:ext cx="33150" cy="35211"/>
            </a:xfrm>
            <a:custGeom>
              <a:avLst/>
              <a:gdLst/>
              <a:ahLst/>
              <a:cxnLst/>
              <a:rect l="l" t="t" r="r" b="b"/>
              <a:pathLst>
                <a:path w="402" h="427" extrusionOk="0">
                  <a:moveTo>
                    <a:pt x="201" y="1"/>
                  </a:moveTo>
                  <a:cubicBezTo>
                    <a:pt x="75" y="1"/>
                    <a:pt x="0" y="101"/>
                    <a:pt x="0" y="201"/>
                  </a:cubicBezTo>
                  <a:cubicBezTo>
                    <a:pt x="0" y="327"/>
                    <a:pt x="75"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8903798" y="4431007"/>
              <a:ext cx="24821" cy="12452"/>
            </a:xfrm>
            <a:custGeom>
              <a:avLst/>
              <a:gdLst/>
              <a:ahLst/>
              <a:cxnLst/>
              <a:rect l="l" t="t" r="r" b="b"/>
              <a:pathLst>
                <a:path w="301" h="151" extrusionOk="0">
                  <a:moveTo>
                    <a:pt x="0" y="0"/>
                  </a:moveTo>
                  <a:cubicBezTo>
                    <a:pt x="0" y="76"/>
                    <a:pt x="50" y="151"/>
                    <a:pt x="151" y="151"/>
                  </a:cubicBezTo>
                  <a:cubicBezTo>
                    <a:pt x="226" y="151"/>
                    <a:pt x="301" y="76"/>
                    <a:pt x="301"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8978179" y="4410310"/>
              <a:ext cx="33150" cy="35211"/>
            </a:xfrm>
            <a:custGeom>
              <a:avLst/>
              <a:gdLst/>
              <a:ahLst/>
              <a:cxnLst/>
              <a:rect l="l" t="t" r="r" b="b"/>
              <a:pathLst>
                <a:path w="402" h="427" extrusionOk="0">
                  <a:moveTo>
                    <a:pt x="201" y="1"/>
                  </a:moveTo>
                  <a:cubicBezTo>
                    <a:pt x="101" y="1"/>
                    <a:pt x="0" y="101"/>
                    <a:pt x="0" y="201"/>
                  </a:cubicBezTo>
                  <a:cubicBezTo>
                    <a:pt x="0" y="327"/>
                    <a:pt x="101"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8982302" y="4431007"/>
              <a:ext cx="26965" cy="12452"/>
            </a:xfrm>
            <a:custGeom>
              <a:avLst/>
              <a:gdLst/>
              <a:ahLst/>
              <a:cxnLst/>
              <a:rect l="l" t="t" r="r" b="b"/>
              <a:pathLst>
                <a:path w="327" h="151" extrusionOk="0">
                  <a:moveTo>
                    <a:pt x="1" y="0"/>
                  </a:moveTo>
                  <a:cubicBezTo>
                    <a:pt x="1" y="76"/>
                    <a:pt x="76" y="151"/>
                    <a:pt x="151"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9056682"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7" y="427"/>
                    <a:pt x="427" y="327"/>
                    <a:pt x="427" y="201"/>
                  </a:cubicBezTo>
                  <a:cubicBezTo>
                    <a:pt x="427"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9060805" y="4431007"/>
              <a:ext cx="26965" cy="12452"/>
            </a:xfrm>
            <a:custGeom>
              <a:avLst/>
              <a:gdLst/>
              <a:ahLst/>
              <a:cxnLst/>
              <a:rect l="l" t="t" r="r" b="b"/>
              <a:pathLst>
                <a:path w="327" h="151" extrusionOk="0">
                  <a:moveTo>
                    <a:pt x="1" y="0"/>
                  </a:moveTo>
                  <a:cubicBezTo>
                    <a:pt x="1" y="76"/>
                    <a:pt x="76" y="151"/>
                    <a:pt x="151" y="151"/>
                  </a:cubicBezTo>
                  <a:cubicBezTo>
                    <a:pt x="252"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9135268" y="4410310"/>
              <a:ext cx="35211" cy="35211"/>
            </a:xfrm>
            <a:custGeom>
              <a:avLst/>
              <a:gdLst/>
              <a:ahLst/>
              <a:cxnLst/>
              <a:rect l="l" t="t" r="r" b="b"/>
              <a:pathLst>
                <a:path w="427" h="427" extrusionOk="0">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9139391" y="4431007"/>
              <a:ext cx="26965" cy="12452"/>
            </a:xfrm>
            <a:custGeom>
              <a:avLst/>
              <a:gdLst/>
              <a:ahLst/>
              <a:cxnLst/>
              <a:rect l="l" t="t" r="r" b="b"/>
              <a:pathLst>
                <a:path w="327" h="151" extrusionOk="0">
                  <a:moveTo>
                    <a:pt x="0" y="0"/>
                  </a:moveTo>
                  <a:cubicBezTo>
                    <a:pt x="0"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9215833"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01" y="427"/>
                    <a:pt x="402" y="327"/>
                    <a:pt x="402" y="201"/>
                  </a:cubicBezTo>
                  <a:cubicBezTo>
                    <a:pt x="402" y="101"/>
                    <a:pt x="301"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9217894" y="4431007"/>
              <a:ext cx="26965" cy="12452"/>
            </a:xfrm>
            <a:custGeom>
              <a:avLst/>
              <a:gdLst/>
              <a:ahLst/>
              <a:cxnLst/>
              <a:rect l="l" t="t" r="r" b="b"/>
              <a:pathLst>
                <a:path w="327" h="151" extrusionOk="0">
                  <a:moveTo>
                    <a:pt x="1" y="0"/>
                  </a:moveTo>
                  <a:cubicBezTo>
                    <a:pt x="1" y="76"/>
                    <a:pt x="76" y="151"/>
                    <a:pt x="176"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8912045" y="4038326"/>
              <a:ext cx="155112" cy="167481"/>
            </a:xfrm>
            <a:custGeom>
              <a:avLst/>
              <a:gdLst/>
              <a:ahLst/>
              <a:cxnLst/>
              <a:rect l="l" t="t" r="r" b="b"/>
              <a:pathLst>
                <a:path w="1881" h="2031" extrusionOk="0">
                  <a:moveTo>
                    <a:pt x="376" y="1"/>
                  </a:moveTo>
                  <a:cubicBezTo>
                    <a:pt x="301" y="1"/>
                    <a:pt x="251" y="51"/>
                    <a:pt x="251" y="101"/>
                  </a:cubicBezTo>
                  <a:cubicBezTo>
                    <a:pt x="251" y="176"/>
                    <a:pt x="301" y="226"/>
                    <a:pt x="376" y="226"/>
                  </a:cubicBezTo>
                  <a:cubicBezTo>
                    <a:pt x="301" y="226"/>
                    <a:pt x="251" y="276"/>
                    <a:pt x="251" y="351"/>
                  </a:cubicBezTo>
                  <a:cubicBezTo>
                    <a:pt x="251" y="402"/>
                    <a:pt x="301" y="477"/>
                    <a:pt x="376" y="477"/>
                  </a:cubicBezTo>
                  <a:cubicBezTo>
                    <a:pt x="301" y="477"/>
                    <a:pt x="251" y="527"/>
                    <a:pt x="251" y="577"/>
                  </a:cubicBezTo>
                  <a:cubicBezTo>
                    <a:pt x="251" y="652"/>
                    <a:pt x="301" y="702"/>
                    <a:pt x="376" y="702"/>
                  </a:cubicBezTo>
                  <a:cubicBezTo>
                    <a:pt x="301" y="702"/>
                    <a:pt x="251" y="752"/>
                    <a:pt x="251" y="828"/>
                  </a:cubicBezTo>
                  <a:cubicBezTo>
                    <a:pt x="251" y="878"/>
                    <a:pt x="301" y="928"/>
                    <a:pt x="376" y="928"/>
                  </a:cubicBezTo>
                  <a:lnTo>
                    <a:pt x="527" y="928"/>
                  </a:lnTo>
                  <a:cubicBezTo>
                    <a:pt x="226" y="928"/>
                    <a:pt x="0" y="1178"/>
                    <a:pt x="0" y="1479"/>
                  </a:cubicBezTo>
                  <a:lnTo>
                    <a:pt x="0" y="2031"/>
                  </a:lnTo>
                  <a:lnTo>
                    <a:pt x="1880" y="2031"/>
                  </a:lnTo>
                  <a:lnTo>
                    <a:pt x="1880" y="1479"/>
                  </a:lnTo>
                  <a:cubicBezTo>
                    <a:pt x="1880" y="1178"/>
                    <a:pt x="1630" y="928"/>
                    <a:pt x="1329" y="928"/>
                  </a:cubicBezTo>
                  <a:lnTo>
                    <a:pt x="1504" y="928"/>
                  </a:lnTo>
                  <a:cubicBezTo>
                    <a:pt x="1579" y="928"/>
                    <a:pt x="1630" y="878"/>
                    <a:pt x="1630" y="828"/>
                  </a:cubicBezTo>
                  <a:cubicBezTo>
                    <a:pt x="1630" y="752"/>
                    <a:pt x="1579" y="702"/>
                    <a:pt x="1504" y="702"/>
                  </a:cubicBezTo>
                  <a:cubicBezTo>
                    <a:pt x="1579" y="702"/>
                    <a:pt x="1630" y="652"/>
                    <a:pt x="1630" y="577"/>
                  </a:cubicBezTo>
                  <a:cubicBezTo>
                    <a:pt x="1630" y="527"/>
                    <a:pt x="1579" y="477"/>
                    <a:pt x="1504" y="477"/>
                  </a:cubicBezTo>
                  <a:cubicBezTo>
                    <a:pt x="1579" y="477"/>
                    <a:pt x="1630" y="402"/>
                    <a:pt x="1630" y="351"/>
                  </a:cubicBezTo>
                  <a:cubicBezTo>
                    <a:pt x="1630" y="276"/>
                    <a:pt x="1579" y="226"/>
                    <a:pt x="1504" y="226"/>
                  </a:cubicBezTo>
                  <a:cubicBezTo>
                    <a:pt x="1579" y="226"/>
                    <a:pt x="1630" y="176"/>
                    <a:pt x="1630" y="101"/>
                  </a:cubicBezTo>
                  <a:cubicBezTo>
                    <a:pt x="1630" y="51"/>
                    <a:pt x="1579" y="1"/>
                    <a:pt x="1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8928537" y="4129281"/>
              <a:ext cx="29027" cy="62094"/>
            </a:xfrm>
            <a:custGeom>
              <a:avLst/>
              <a:gdLst/>
              <a:ahLst/>
              <a:cxnLst/>
              <a:rect l="l" t="t" r="r" b="b"/>
              <a:pathLst>
                <a:path w="352" h="753" extrusionOk="0">
                  <a:moveTo>
                    <a:pt x="352" y="0"/>
                  </a:moveTo>
                  <a:cubicBezTo>
                    <a:pt x="151" y="0"/>
                    <a:pt x="1" y="151"/>
                    <a:pt x="1" y="326"/>
                  </a:cubicBezTo>
                  <a:lnTo>
                    <a:pt x="1" y="752"/>
                  </a:lnTo>
                  <a:lnTo>
                    <a:pt x="352" y="752"/>
                  </a:lnTo>
                  <a:lnTo>
                    <a:pt x="3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8940989" y="4038326"/>
              <a:ext cx="95162" cy="10390"/>
            </a:xfrm>
            <a:custGeom>
              <a:avLst/>
              <a:gdLst/>
              <a:ahLst/>
              <a:cxnLst/>
              <a:rect l="l" t="t" r="r" b="b"/>
              <a:pathLst>
                <a:path w="1154" h="126" extrusionOk="0">
                  <a:moveTo>
                    <a:pt x="50" y="1"/>
                  </a:moveTo>
                  <a:cubicBezTo>
                    <a:pt x="25" y="1"/>
                    <a:pt x="0" y="26"/>
                    <a:pt x="0" y="76"/>
                  </a:cubicBezTo>
                  <a:cubicBezTo>
                    <a:pt x="0" y="101"/>
                    <a:pt x="25" y="126"/>
                    <a:pt x="50" y="126"/>
                  </a:cubicBezTo>
                  <a:lnTo>
                    <a:pt x="1078" y="126"/>
                  </a:lnTo>
                  <a:cubicBezTo>
                    <a:pt x="1128" y="126"/>
                    <a:pt x="1153" y="101"/>
                    <a:pt x="1153" y="76"/>
                  </a:cubicBezTo>
                  <a:cubicBezTo>
                    <a:pt x="1153" y="26"/>
                    <a:pt x="1128"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8940989" y="4056962"/>
              <a:ext cx="95162" cy="10390"/>
            </a:xfrm>
            <a:custGeom>
              <a:avLst/>
              <a:gdLst/>
              <a:ahLst/>
              <a:cxnLst/>
              <a:rect l="l" t="t" r="r" b="b"/>
              <a:pathLst>
                <a:path w="1154" h="126" extrusionOk="0">
                  <a:moveTo>
                    <a:pt x="50" y="0"/>
                  </a:moveTo>
                  <a:cubicBezTo>
                    <a:pt x="25" y="0"/>
                    <a:pt x="0" y="25"/>
                    <a:pt x="0" y="50"/>
                  </a:cubicBezTo>
                  <a:cubicBezTo>
                    <a:pt x="0" y="100"/>
                    <a:pt x="25" y="125"/>
                    <a:pt x="50" y="125"/>
                  </a:cubicBezTo>
                  <a:lnTo>
                    <a:pt x="1078" y="125"/>
                  </a:lnTo>
                  <a:cubicBezTo>
                    <a:pt x="1128" y="125"/>
                    <a:pt x="1153" y="100"/>
                    <a:pt x="1153" y="50"/>
                  </a:cubicBezTo>
                  <a:cubicBezTo>
                    <a:pt x="1153" y="25"/>
                    <a:pt x="1128"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8940989" y="4077577"/>
              <a:ext cx="95162" cy="10473"/>
            </a:xfrm>
            <a:custGeom>
              <a:avLst/>
              <a:gdLst/>
              <a:ahLst/>
              <a:cxnLst/>
              <a:rect l="l" t="t" r="r" b="b"/>
              <a:pathLst>
                <a:path w="1154" h="127" extrusionOk="0">
                  <a:moveTo>
                    <a:pt x="50" y="1"/>
                  </a:moveTo>
                  <a:cubicBezTo>
                    <a:pt x="25" y="1"/>
                    <a:pt x="0" y="26"/>
                    <a:pt x="0" y="76"/>
                  </a:cubicBezTo>
                  <a:cubicBezTo>
                    <a:pt x="0" y="101"/>
                    <a:pt x="25" y="126"/>
                    <a:pt x="50" y="126"/>
                  </a:cubicBezTo>
                  <a:lnTo>
                    <a:pt x="1078" y="126"/>
                  </a:lnTo>
                  <a:cubicBezTo>
                    <a:pt x="1128" y="126"/>
                    <a:pt x="1153" y="101"/>
                    <a:pt x="1153" y="76"/>
                  </a:cubicBezTo>
                  <a:cubicBezTo>
                    <a:pt x="1153" y="26"/>
                    <a:pt x="1128"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8940989" y="4096214"/>
              <a:ext cx="95162" cy="10390"/>
            </a:xfrm>
            <a:custGeom>
              <a:avLst/>
              <a:gdLst/>
              <a:ahLst/>
              <a:cxnLst/>
              <a:rect l="l" t="t" r="r" b="b"/>
              <a:pathLst>
                <a:path w="1154" h="126" extrusionOk="0">
                  <a:moveTo>
                    <a:pt x="50" y="0"/>
                  </a:moveTo>
                  <a:cubicBezTo>
                    <a:pt x="25" y="0"/>
                    <a:pt x="0" y="25"/>
                    <a:pt x="0" y="75"/>
                  </a:cubicBezTo>
                  <a:cubicBezTo>
                    <a:pt x="0" y="101"/>
                    <a:pt x="25" y="126"/>
                    <a:pt x="50" y="126"/>
                  </a:cubicBezTo>
                  <a:lnTo>
                    <a:pt x="1078" y="126"/>
                  </a:lnTo>
                  <a:cubicBezTo>
                    <a:pt x="1128" y="126"/>
                    <a:pt x="1153" y="101"/>
                    <a:pt x="1153" y="75"/>
                  </a:cubicBezTo>
                  <a:cubicBezTo>
                    <a:pt x="1153" y="25"/>
                    <a:pt x="1128"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253968" y="4455828"/>
              <a:ext cx="113716" cy="274930"/>
            </a:xfrm>
            <a:custGeom>
              <a:avLst/>
              <a:gdLst/>
              <a:ahLst/>
              <a:cxnLst/>
              <a:rect l="l" t="t" r="r" b="b"/>
              <a:pathLst>
                <a:path w="1379" h="3334" extrusionOk="0">
                  <a:moveTo>
                    <a:pt x="0" y="0"/>
                  </a:moveTo>
                  <a:lnTo>
                    <a:pt x="0" y="3334"/>
                  </a:lnTo>
                  <a:lnTo>
                    <a:pt x="1379" y="3334"/>
                  </a:lnTo>
                  <a:lnTo>
                    <a:pt x="1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5059689" y="4205723"/>
              <a:ext cx="514731" cy="250191"/>
            </a:xfrm>
            <a:custGeom>
              <a:avLst/>
              <a:gdLst/>
              <a:ahLst/>
              <a:cxnLst/>
              <a:rect l="l" t="t" r="r" b="b"/>
              <a:pathLst>
                <a:path w="6242" h="3034" extrusionOk="0">
                  <a:moveTo>
                    <a:pt x="1329" y="1"/>
                  </a:moveTo>
                  <a:cubicBezTo>
                    <a:pt x="1128" y="1"/>
                    <a:pt x="928" y="126"/>
                    <a:pt x="853" y="326"/>
                  </a:cubicBezTo>
                  <a:lnTo>
                    <a:pt x="126" y="2357"/>
                  </a:lnTo>
                  <a:cubicBezTo>
                    <a:pt x="0" y="2682"/>
                    <a:pt x="251" y="3033"/>
                    <a:pt x="602" y="3033"/>
                  </a:cubicBezTo>
                  <a:lnTo>
                    <a:pt x="5640" y="3033"/>
                  </a:lnTo>
                  <a:cubicBezTo>
                    <a:pt x="5990" y="3033"/>
                    <a:pt x="6241" y="2682"/>
                    <a:pt x="6116" y="2357"/>
                  </a:cubicBezTo>
                  <a:lnTo>
                    <a:pt x="5389" y="326"/>
                  </a:lnTo>
                  <a:cubicBezTo>
                    <a:pt x="5314" y="126"/>
                    <a:pt x="5113" y="1"/>
                    <a:pt x="4913"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5101002" y="4238790"/>
              <a:ext cx="432021" cy="181995"/>
            </a:xfrm>
            <a:custGeom>
              <a:avLst/>
              <a:gdLst/>
              <a:ahLst/>
              <a:cxnLst/>
              <a:rect l="l" t="t" r="r" b="b"/>
              <a:pathLst>
                <a:path w="5239" h="2207" extrusionOk="0">
                  <a:moveTo>
                    <a:pt x="828" y="1"/>
                  </a:moveTo>
                  <a:cubicBezTo>
                    <a:pt x="803" y="1"/>
                    <a:pt x="753" y="26"/>
                    <a:pt x="727" y="76"/>
                  </a:cubicBezTo>
                  <a:lnTo>
                    <a:pt x="1" y="2081"/>
                  </a:lnTo>
                  <a:cubicBezTo>
                    <a:pt x="1" y="2131"/>
                    <a:pt x="1" y="2156"/>
                    <a:pt x="26" y="2181"/>
                  </a:cubicBezTo>
                  <a:cubicBezTo>
                    <a:pt x="26" y="2181"/>
                    <a:pt x="51" y="2206"/>
                    <a:pt x="101" y="2206"/>
                  </a:cubicBezTo>
                  <a:lnTo>
                    <a:pt x="5139" y="2206"/>
                  </a:lnTo>
                  <a:cubicBezTo>
                    <a:pt x="5189" y="2206"/>
                    <a:pt x="5214" y="2181"/>
                    <a:pt x="5214" y="2181"/>
                  </a:cubicBezTo>
                  <a:cubicBezTo>
                    <a:pt x="5239" y="2156"/>
                    <a:pt x="5239" y="2131"/>
                    <a:pt x="5239" y="2081"/>
                  </a:cubicBezTo>
                  <a:lnTo>
                    <a:pt x="4487" y="76"/>
                  </a:lnTo>
                  <a:cubicBezTo>
                    <a:pt x="4487" y="26"/>
                    <a:pt x="4437" y="1"/>
                    <a:pt x="44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5117577" y="4253303"/>
              <a:ext cx="398954" cy="155029"/>
            </a:xfrm>
            <a:custGeom>
              <a:avLst/>
              <a:gdLst/>
              <a:ahLst/>
              <a:cxnLst/>
              <a:rect l="l" t="t" r="r" b="b"/>
              <a:pathLst>
                <a:path w="4838" h="1880" extrusionOk="0">
                  <a:moveTo>
                    <a:pt x="677" y="0"/>
                  </a:moveTo>
                  <a:lnTo>
                    <a:pt x="0" y="1880"/>
                  </a:lnTo>
                  <a:lnTo>
                    <a:pt x="4837" y="1880"/>
                  </a:lnTo>
                  <a:lnTo>
                    <a:pt x="4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5160952" y="4271857"/>
              <a:ext cx="310059" cy="70341"/>
            </a:xfrm>
            <a:custGeom>
              <a:avLst/>
              <a:gdLst/>
              <a:ahLst/>
              <a:cxnLst/>
              <a:rect l="l" t="t" r="r" b="b"/>
              <a:pathLst>
                <a:path w="3760" h="853" extrusionOk="0">
                  <a:moveTo>
                    <a:pt x="326" y="1"/>
                  </a:moveTo>
                  <a:lnTo>
                    <a:pt x="0" y="853"/>
                  </a:lnTo>
                  <a:lnTo>
                    <a:pt x="3760" y="853"/>
                  </a:lnTo>
                  <a:lnTo>
                    <a:pt x="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4995616" y="4385571"/>
              <a:ext cx="642795" cy="70341"/>
            </a:xfrm>
            <a:custGeom>
              <a:avLst/>
              <a:gdLst/>
              <a:ahLst/>
              <a:cxnLst/>
              <a:rect l="l" t="t" r="r" b="b"/>
              <a:pathLst>
                <a:path w="7795" h="853" extrusionOk="0">
                  <a:moveTo>
                    <a:pt x="828" y="0"/>
                  </a:moveTo>
                  <a:cubicBezTo>
                    <a:pt x="376" y="0"/>
                    <a:pt x="0" y="376"/>
                    <a:pt x="0" y="852"/>
                  </a:cubicBezTo>
                  <a:lnTo>
                    <a:pt x="7795" y="852"/>
                  </a:lnTo>
                  <a:cubicBezTo>
                    <a:pt x="7795" y="376"/>
                    <a:pt x="7419" y="0"/>
                    <a:pt x="6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5020437" y="4385571"/>
              <a:ext cx="593235" cy="16575"/>
            </a:xfrm>
            <a:custGeom>
              <a:avLst/>
              <a:gdLst/>
              <a:ahLst/>
              <a:cxnLst/>
              <a:rect l="l" t="t" r="r" b="b"/>
              <a:pathLst>
                <a:path w="7194" h="201" extrusionOk="0">
                  <a:moveTo>
                    <a:pt x="527" y="0"/>
                  </a:moveTo>
                  <a:cubicBezTo>
                    <a:pt x="326" y="0"/>
                    <a:pt x="151" y="75"/>
                    <a:pt x="0" y="201"/>
                  </a:cubicBezTo>
                  <a:lnTo>
                    <a:pt x="7193" y="201"/>
                  </a:lnTo>
                  <a:cubicBezTo>
                    <a:pt x="7043" y="75"/>
                    <a:pt x="6867" y="0"/>
                    <a:pt x="6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5061750" y="4410310"/>
              <a:ext cx="35211" cy="35211"/>
            </a:xfrm>
            <a:custGeom>
              <a:avLst/>
              <a:gdLst/>
              <a:ahLst/>
              <a:cxnLst/>
              <a:rect l="l" t="t" r="r" b="b"/>
              <a:pathLst>
                <a:path w="427" h="427" extrusionOk="0">
                  <a:moveTo>
                    <a:pt x="226" y="1"/>
                  </a:moveTo>
                  <a:cubicBezTo>
                    <a:pt x="101" y="1"/>
                    <a:pt x="0" y="101"/>
                    <a:pt x="0" y="201"/>
                  </a:cubicBezTo>
                  <a:cubicBezTo>
                    <a:pt x="0" y="327"/>
                    <a:pt x="101" y="427"/>
                    <a:pt x="226" y="427"/>
                  </a:cubicBezTo>
                  <a:cubicBezTo>
                    <a:pt x="326" y="427"/>
                    <a:pt x="427" y="327"/>
                    <a:pt x="427" y="201"/>
                  </a:cubicBezTo>
                  <a:cubicBezTo>
                    <a:pt x="427"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5065873" y="4431007"/>
              <a:ext cx="26965" cy="12452"/>
            </a:xfrm>
            <a:custGeom>
              <a:avLst/>
              <a:gdLst/>
              <a:ahLst/>
              <a:cxnLst/>
              <a:rect l="l" t="t" r="r" b="b"/>
              <a:pathLst>
                <a:path w="327" h="151" extrusionOk="0">
                  <a:moveTo>
                    <a:pt x="1" y="0"/>
                  </a:moveTo>
                  <a:cubicBezTo>
                    <a:pt x="1"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5142315"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rgbClr val="25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5146521" y="4431007"/>
              <a:ext cx="24821" cy="12452"/>
            </a:xfrm>
            <a:custGeom>
              <a:avLst/>
              <a:gdLst/>
              <a:ahLst/>
              <a:cxnLst/>
              <a:rect l="l" t="t" r="r" b="b"/>
              <a:pathLst>
                <a:path w="301" h="151" extrusionOk="0">
                  <a:moveTo>
                    <a:pt x="0" y="0"/>
                  </a:moveTo>
                  <a:cubicBezTo>
                    <a:pt x="0" y="76"/>
                    <a:pt x="50" y="151"/>
                    <a:pt x="150" y="151"/>
                  </a:cubicBezTo>
                  <a:cubicBezTo>
                    <a:pt x="226" y="151"/>
                    <a:pt x="301" y="76"/>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5220901" y="4410310"/>
              <a:ext cx="33150" cy="35211"/>
            </a:xfrm>
            <a:custGeom>
              <a:avLst/>
              <a:gdLst/>
              <a:ahLst/>
              <a:cxnLst/>
              <a:rect l="l" t="t" r="r" b="b"/>
              <a:pathLst>
                <a:path w="402" h="427" extrusionOk="0">
                  <a:moveTo>
                    <a:pt x="201" y="1"/>
                  </a:moveTo>
                  <a:cubicBezTo>
                    <a:pt x="101" y="1"/>
                    <a:pt x="0" y="101"/>
                    <a:pt x="0" y="201"/>
                  </a:cubicBezTo>
                  <a:cubicBezTo>
                    <a:pt x="0" y="327"/>
                    <a:pt x="101"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5225024" y="4431007"/>
              <a:ext cx="26965" cy="12452"/>
            </a:xfrm>
            <a:custGeom>
              <a:avLst/>
              <a:gdLst/>
              <a:ahLst/>
              <a:cxnLst/>
              <a:rect l="l" t="t" r="r" b="b"/>
              <a:pathLst>
                <a:path w="327" h="151" extrusionOk="0">
                  <a:moveTo>
                    <a:pt x="0" y="0"/>
                  </a:moveTo>
                  <a:cubicBezTo>
                    <a:pt x="0" y="76"/>
                    <a:pt x="76" y="151"/>
                    <a:pt x="151"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5299404"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7" y="427"/>
                    <a:pt x="427" y="327"/>
                    <a:pt x="427" y="201"/>
                  </a:cubicBezTo>
                  <a:cubicBezTo>
                    <a:pt x="427"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303528" y="4431007"/>
              <a:ext cx="26965" cy="12452"/>
            </a:xfrm>
            <a:custGeom>
              <a:avLst/>
              <a:gdLst/>
              <a:ahLst/>
              <a:cxnLst/>
              <a:rect l="l" t="t" r="r" b="b"/>
              <a:pathLst>
                <a:path w="327" h="151" extrusionOk="0">
                  <a:moveTo>
                    <a:pt x="1" y="0"/>
                  </a:moveTo>
                  <a:cubicBezTo>
                    <a:pt x="1" y="76"/>
                    <a:pt x="76" y="151"/>
                    <a:pt x="151"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377990" y="4410310"/>
              <a:ext cx="35211" cy="35211"/>
            </a:xfrm>
            <a:custGeom>
              <a:avLst/>
              <a:gdLst/>
              <a:ahLst/>
              <a:cxnLst/>
              <a:rect l="l" t="t" r="r" b="b"/>
              <a:pathLst>
                <a:path w="427" h="427" extrusionOk="0">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382113" y="4431007"/>
              <a:ext cx="26965" cy="12452"/>
            </a:xfrm>
            <a:custGeom>
              <a:avLst/>
              <a:gdLst/>
              <a:ahLst/>
              <a:cxnLst/>
              <a:rect l="l" t="t" r="r" b="b"/>
              <a:pathLst>
                <a:path w="327" h="151" extrusionOk="0">
                  <a:moveTo>
                    <a:pt x="0" y="0"/>
                  </a:moveTo>
                  <a:cubicBezTo>
                    <a:pt x="0" y="76"/>
                    <a:pt x="75"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458555"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01" y="427"/>
                    <a:pt x="402" y="327"/>
                    <a:pt x="402" y="201"/>
                  </a:cubicBezTo>
                  <a:cubicBezTo>
                    <a:pt x="402" y="101"/>
                    <a:pt x="301"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460617" y="4431007"/>
              <a:ext cx="26965" cy="12452"/>
            </a:xfrm>
            <a:custGeom>
              <a:avLst/>
              <a:gdLst/>
              <a:ahLst/>
              <a:cxnLst/>
              <a:rect l="l" t="t" r="r" b="b"/>
              <a:pathLst>
                <a:path w="327" h="151" extrusionOk="0">
                  <a:moveTo>
                    <a:pt x="1" y="0"/>
                  </a:moveTo>
                  <a:cubicBezTo>
                    <a:pt x="1"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537059"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541264" y="4431007"/>
              <a:ext cx="24821" cy="12452"/>
            </a:xfrm>
            <a:custGeom>
              <a:avLst/>
              <a:gdLst/>
              <a:ahLst/>
              <a:cxnLst/>
              <a:rect l="l" t="t" r="r" b="b"/>
              <a:pathLst>
                <a:path w="301" h="151" extrusionOk="0">
                  <a:moveTo>
                    <a:pt x="0" y="0"/>
                  </a:moveTo>
                  <a:cubicBezTo>
                    <a:pt x="0" y="76"/>
                    <a:pt x="75" y="151"/>
                    <a:pt x="150" y="151"/>
                  </a:cubicBezTo>
                  <a:cubicBezTo>
                    <a:pt x="251" y="151"/>
                    <a:pt x="301" y="76"/>
                    <a:pt x="301"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233270" y="4038326"/>
              <a:ext cx="155112" cy="167481"/>
            </a:xfrm>
            <a:custGeom>
              <a:avLst/>
              <a:gdLst/>
              <a:ahLst/>
              <a:cxnLst/>
              <a:rect l="l" t="t" r="r" b="b"/>
              <a:pathLst>
                <a:path w="1881" h="2031" extrusionOk="0">
                  <a:moveTo>
                    <a:pt x="377" y="1"/>
                  </a:moveTo>
                  <a:cubicBezTo>
                    <a:pt x="301" y="1"/>
                    <a:pt x="251" y="51"/>
                    <a:pt x="251" y="101"/>
                  </a:cubicBezTo>
                  <a:cubicBezTo>
                    <a:pt x="251" y="176"/>
                    <a:pt x="301" y="226"/>
                    <a:pt x="377" y="226"/>
                  </a:cubicBezTo>
                  <a:cubicBezTo>
                    <a:pt x="301" y="226"/>
                    <a:pt x="251" y="276"/>
                    <a:pt x="251" y="351"/>
                  </a:cubicBezTo>
                  <a:cubicBezTo>
                    <a:pt x="251" y="402"/>
                    <a:pt x="301" y="477"/>
                    <a:pt x="377" y="477"/>
                  </a:cubicBezTo>
                  <a:cubicBezTo>
                    <a:pt x="301" y="477"/>
                    <a:pt x="251" y="527"/>
                    <a:pt x="251" y="577"/>
                  </a:cubicBezTo>
                  <a:cubicBezTo>
                    <a:pt x="251" y="652"/>
                    <a:pt x="301" y="702"/>
                    <a:pt x="377" y="702"/>
                  </a:cubicBezTo>
                  <a:cubicBezTo>
                    <a:pt x="301" y="702"/>
                    <a:pt x="251" y="752"/>
                    <a:pt x="251" y="828"/>
                  </a:cubicBezTo>
                  <a:cubicBezTo>
                    <a:pt x="251" y="878"/>
                    <a:pt x="301" y="928"/>
                    <a:pt x="377" y="928"/>
                  </a:cubicBezTo>
                  <a:lnTo>
                    <a:pt x="552" y="928"/>
                  </a:lnTo>
                  <a:cubicBezTo>
                    <a:pt x="251" y="928"/>
                    <a:pt x="1" y="1178"/>
                    <a:pt x="1" y="1479"/>
                  </a:cubicBezTo>
                  <a:lnTo>
                    <a:pt x="1" y="2031"/>
                  </a:lnTo>
                  <a:lnTo>
                    <a:pt x="1880" y="2031"/>
                  </a:lnTo>
                  <a:lnTo>
                    <a:pt x="1880" y="1479"/>
                  </a:lnTo>
                  <a:cubicBezTo>
                    <a:pt x="1880" y="1178"/>
                    <a:pt x="1630" y="928"/>
                    <a:pt x="1329" y="928"/>
                  </a:cubicBezTo>
                  <a:lnTo>
                    <a:pt x="1504" y="928"/>
                  </a:lnTo>
                  <a:cubicBezTo>
                    <a:pt x="1580" y="928"/>
                    <a:pt x="1630" y="878"/>
                    <a:pt x="1630" y="828"/>
                  </a:cubicBezTo>
                  <a:cubicBezTo>
                    <a:pt x="1630" y="752"/>
                    <a:pt x="1580" y="702"/>
                    <a:pt x="1504" y="702"/>
                  </a:cubicBezTo>
                  <a:cubicBezTo>
                    <a:pt x="1580" y="702"/>
                    <a:pt x="1630" y="652"/>
                    <a:pt x="1630" y="577"/>
                  </a:cubicBezTo>
                  <a:cubicBezTo>
                    <a:pt x="1630" y="527"/>
                    <a:pt x="1580" y="477"/>
                    <a:pt x="1504" y="477"/>
                  </a:cubicBezTo>
                  <a:cubicBezTo>
                    <a:pt x="1580" y="477"/>
                    <a:pt x="1630" y="402"/>
                    <a:pt x="1630" y="351"/>
                  </a:cubicBezTo>
                  <a:cubicBezTo>
                    <a:pt x="1630" y="276"/>
                    <a:pt x="1580" y="226"/>
                    <a:pt x="1504" y="226"/>
                  </a:cubicBezTo>
                  <a:cubicBezTo>
                    <a:pt x="1580" y="226"/>
                    <a:pt x="1630" y="176"/>
                    <a:pt x="1630" y="101"/>
                  </a:cubicBezTo>
                  <a:cubicBezTo>
                    <a:pt x="1630" y="51"/>
                    <a:pt x="1580" y="1"/>
                    <a:pt x="1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251907" y="4129281"/>
              <a:ext cx="26965" cy="62094"/>
            </a:xfrm>
            <a:custGeom>
              <a:avLst/>
              <a:gdLst/>
              <a:ahLst/>
              <a:cxnLst/>
              <a:rect l="l" t="t" r="r" b="b"/>
              <a:pathLst>
                <a:path w="327" h="753" extrusionOk="0">
                  <a:moveTo>
                    <a:pt x="326" y="0"/>
                  </a:moveTo>
                  <a:cubicBezTo>
                    <a:pt x="151" y="0"/>
                    <a:pt x="0" y="151"/>
                    <a:pt x="0" y="326"/>
                  </a:cubicBezTo>
                  <a:lnTo>
                    <a:pt x="0" y="752"/>
                  </a:lnTo>
                  <a:lnTo>
                    <a:pt x="326" y="752"/>
                  </a:lnTo>
                  <a:lnTo>
                    <a:pt x="3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262214" y="4038326"/>
              <a:ext cx="95162" cy="10390"/>
            </a:xfrm>
            <a:custGeom>
              <a:avLst/>
              <a:gdLst/>
              <a:ahLst/>
              <a:cxnLst/>
              <a:rect l="l" t="t" r="r" b="b"/>
              <a:pathLst>
                <a:path w="1154" h="126" extrusionOk="0">
                  <a:moveTo>
                    <a:pt x="76" y="1"/>
                  </a:moveTo>
                  <a:cubicBezTo>
                    <a:pt x="26" y="1"/>
                    <a:pt x="1" y="26"/>
                    <a:pt x="1" y="76"/>
                  </a:cubicBezTo>
                  <a:cubicBezTo>
                    <a:pt x="1" y="101"/>
                    <a:pt x="26" y="126"/>
                    <a:pt x="76" y="126"/>
                  </a:cubicBezTo>
                  <a:lnTo>
                    <a:pt x="1103" y="126"/>
                  </a:lnTo>
                  <a:cubicBezTo>
                    <a:pt x="1128" y="126"/>
                    <a:pt x="1153" y="101"/>
                    <a:pt x="1153" y="76"/>
                  </a:cubicBezTo>
                  <a:cubicBezTo>
                    <a:pt x="1153" y="26"/>
                    <a:pt x="1128"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262214" y="4056962"/>
              <a:ext cx="95162" cy="10390"/>
            </a:xfrm>
            <a:custGeom>
              <a:avLst/>
              <a:gdLst/>
              <a:ahLst/>
              <a:cxnLst/>
              <a:rect l="l" t="t" r="r" b="b"/>
              <a:pathLst>
                <a:path w="1154" h="126" extrusionOk="0">
                  <a:moveTo>
                    <a:pt x="76" y="0"/>
                  </a:moveTo>
                  <a:cubicBezTo>
                    <a:pt x="26" y="0"/>
                    <a:pt x="1" y="25"/>
                    <a:pt x="1" y="50"/>
                  </a:cubicBezTo>
                  <a:cubicBezTo>
                    <a:pt x="1" y="100"/>
                    <a:pt x="26" y="125"/>
                    <a:pt x="76" y="125"/>
                  </a:cubicBezTo>
                  <a:lnTo>
                    <a:pt x="1103" y="125"/>
                  </a:lnTo>
                  <a:cubicBezTo>
                    <a:pt x="1128" y="125"/>
                    <a:pt x="1153" y="100"/>
                    <a:pt x="1153" y="50"/>
                  </a:cubicBezTo>
                  <a:cubicBezTo>
                    <a:pt x="1153" y="25"/>
                    <a:pt x="1128" y="0"/>
                    <a:pt x="1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262214" y="4077577"/>
              <a:ext cx="95162" cy="10473"/>
            </a:xfrm>
            <a:custGeom>
              <a:avLst/>
              <a:gdLst/>
              <a:ahLst/>
              <a:cxnLst/>
              <a:rect l="l" t="t" r="r" b="b"/>
              <a:pathLst>
                <a:path w="1154" h="127" extrusionOk="0">
                  <a:moveTo>
                    <a:pt x="76" y="1"/>
                  </a:moveTo>
                  <a:cubicBezTo>
                    <a:pt x="26" y="1"/>
                    <a:pt x="1" y="26"/>
                    <a:pt x="1" y="76"/>
                  </a:cubicBezTo>
                  <a:cubicBezTo>
                    <a:pt x="1" y="101"/>
                    <a:pt x="26" y="126"/>
                    <a:pt x="76" y="126"/>
                  </a:cubicBezTo>
                  <a:lnTo>
                    <a:pt x="1103" y="126"/>
                  </a:lnTo>
                  <a:cubicBezTo>
                    <a:pt x="1128" y="126"/>
                    <a:pt x="1153" y="101"/>
                    <a:pt x="1153" y="76"/>
                  </a:cubicBezTo>
                  <a:cubicBezTo>
                    <a:pt x="1153" y="26"/>
                    <a:pt x="1128"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5262214" y="4096214"/>
              <a:ext cx="95162" cy="10390"/>
            </a:xfrm>
            <a:custGeom>
              <a:avLst/>
              <a:gdLst/>
              <a:ahLst/>
              <a:cxnLst/>
              <a:rect l="l" t="t" r="r" b="b"/>
              <a:pathLst>
                <a:path w="1154" h="126" extrusionOk="0">
                  <a:moveTo>
                    <a:pt x="76" y="0"/>
                  </a:moveTo>
                  <a:cubicBezTo>
                    <a:pt x="26" y="0"/>
                    <a:pt x="1" y="25"/>
                    <a:pt x="1" y="75"/>
                  </a:cubicBezTo>
                  <a:cubicBezTo>
                    <a:pt x="1" y="101"/>
                    <a:pt x="26" y="126"/>
                    <a:pt x="76" y="126"/>
                  </a:cubicBezTo>
                  <a:lnTo>
                    <a:pt x="1103" y="126"/>
                  </a:lnTo>
                  <a:cubicBezTo>
                    <a:pt x="1128" y="126"/>
                    <a:pt x="1153" y="101"/>
                    <a:pt x="1153" y="75"/>
                  </a:cubicBezTo>
                  <a:cubicBezTo>
                    <a:pt x="1153" y="25"/>
                    <a:pt x="1128" y="0"/>
                    <a:pt x="1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6591082" y="1860022"/>
              <a:ext cx="450658" cy="33150"/>
            </a:xfrm>
            <a:custGeom>
              <a:avLst/>
              <a:gdLst/>
              <a:ahLst/>
              <a:cxnLst/>
              <a:rect l="l" t="t" r="r" b="b"/>
              <a:pathLst>
                <a:path w="5465" h="402" extrusionOk="0">
                  <a:moveTo>
                    <a:pt x="1" y="0"/>
                  </a:moveTo>
                  <a:lnTo>
                    <a:pt x="1" y="401"/>
                  </a:lnTo>
                  <a:lnTo>
                    <a:pt x="5465" y="401"/>
                  </a:lnTo>
                  <a:lnTo>
                    <a:pt x="5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7490160" y="1860022"/>
              <a:ext cx="450575" cy="33150"/>
            </a:xfrm>
            <a:custGeom>
              <a:avLst/>
              <a:gdLst/>
              <a:ahLst/>
              <a:cxnLst/>
              <a:rect l="l" t="t" r="r" b="b"/>
              <a:pathLst>
                <a:path w="5464" h="402" extrusionOk="0">
                  <a:moveTo>
                    <a:pt x="0" y="0"/>
                  </a:moveTo>
                  <a:lnTo>
                    <a:pt x="0" y="401"/>
                  </a:lnTo>
                  <a:lnTo>
                    <a:pt x="5464" y="401"/>
                  </a:lnTo>
                  <a:lnTo>
                    <a:pt x="5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7105724" y="1860022"/>
              <a:ext cx="345270" cy="33150"/>
            </a:xfrm>
            <a:custGeom>
              <a:avLst/>
              <a:gdLst/>
              <a:ahLst/>
              <a:cxnLst/>
              <a:rect l="l" t="t" r="r" b="b"/>
              <a:pathLst>
                <a:path w="4187" h="402" extrusionOk="0">
                  <a:moveTo>
                    <a:pt x="1" y="0"/>
                  </a:moveTo>
                  <a:lnTo>
                    <a:pt x="1" y="401"/>
                  </a:lnTo>
                  <a:lnTo>
                    <a:pt x="4186" y="401"/>
                  </a:lnTo>
                  <a:lnTo>
                    <a:pt x="4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6481573" y="1624429"/>
              <a:ext cx="1624511" cy="31088"/>
            </a:xfrm>
            <a:custGeom>
              <a:avLst/>
              <a:gdLst/>
              <a:ahLst/>
              <a:cxnLst/>
              <a:rect l="l" t="t" r="r" b="b"/>
              <a:pathLst>
                <a:path w="19700" h="377" extrusionOk="0">
                  <a:moveTo>
                    <a:pt x="1" y="0"/>
                  </a:moveTo>
                  <a:lnTo>
                    <a:pt x="1" y="376"/>
                  </a:lnTo>
                  <a:lnTo>
                    <a:pt x="19700" y="376"/>
                  </a:lnTo>
                  <a:lnTo>
                    <a:pt x="197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82"/>
        <p:cNvGrpSpPr/>
        <p:nvPr/>
      </p:nvGrpSpPr>
      <p:grpSpPr>
        <a:xfrm>
          <a:off x="0" y="0"/>
          <a:ext cx="0" cy="0"/>
          <a:chOff x="0" y="0"/>
          <a:chExt cx="0" cy="0"/>
        </a:xfrm>
      </p:grpSpPr>
      <p:grpSp>
        <p:nvGrpSpPr>
          <p:cNvPr id="6883" name="Google Shape;6883;p69"/>
          <p:cNvGrpSpPr/>
          <p:nvPr/>
        </p:nvGrpSpPr>
        <p:grpSpPr>
          <a:xfrm>
            <a:off x="717025" y="967615"/>
            <a:ext cx="1636117" cy="1526144"/>
            <a:chOff x="729238" y="1179665"/>
            <a:chExt cx="1636117" cy="1526144"/>
          </a:xfrm>
        </p:grpSpPr>
        <p:grpSp>
          <p:nvGrpSpPr>
            <p:cNvPr id="6884" name="Google Shape;6884;p69"/>
            <p:cNvGrpSpPr/>
            <p:nvPr/>
          </p:nvGrpSpPr>
          <p:grpSpPr>
            <a:xfrm>
              <a:off x="729238" y="1179665"/>
              <a:ext cx="80700" cy="1526144"/>
              <a:chOff x="729238" y="1179665"/>
              <a:chExt cx="80700" cy="1526144"/>
            </a:xfrm>
          </p:grpSpPr>
          <p:sp>
            <p:nvSpPr>
              <p:cNvPr id="6885" name="Google Shape;6885;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9"/>
            <p:cNvGrpSpPr/>
            <p:nvPr/>
          </p:nvGrpSpPr>
          <p:grpSpPr>
            <a:xfrm>
              <a:off x="903098" y="1179665"/>
              <a:ext cx="80700" cy="1526144"/>
              <a:chOff x="903098" y="1179665"/>
              <a:chExt cx="80700" cy="1526144"/>
            </a:xfrm>
          </p:grpSpPr>
          <p:sp>
            <p:nvSpPr>
              <p:cNvPr id="6896" name="Google Shape;6896;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69"/>
            <p:cNvGrpSpPr/>
            <p:nvPr/>
          </p:nvGrpSpPr>
          <p:grpSpPr>
            <a:xfrm>
              <a:off x="1076958" y="1179665"/>
              <a:ext cx="80700" cy="1526144"/>
              <a:chOff x="1076958" y="1179665"/>
              <a:chExt cx="80700" cy="1526144"/>
            </a:xfrm>
          </p:grpSpPr>
          <p:sp>
            <p:nvSpPr>
              <p:cNvPr id="6907" name="Google Shape;6907;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9"/>
            <p:cNvGrpSpPr/>
            <p:nvPr/>
          </p:nvGrpSpPr>
          <p:grpSpPr>
            <a:xfrm>
              <a:off x="1247707" y="1179665"/>
              <a:ext cx="80700" cy="1526144"/>
              <a:chOff x="1247707" y="1179665"/>
              <a:chExt cx="80700" cy="1526144"/>
            </a:xfrm>
          </p:grpSpPr>
          <p:sp>
            <p:nvSpPr>
              <p:cNvPr id="6918" name="Google Shape;6918;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9"/>
            <p:cNvGrpSpPr/>
            <p:nvPr/>
          </p:nvGrpSpPr>
          <p:grpSpPr>
            <a:xfrm>
              <a:off x="1421567" y="1179665"/>
              <a:ext cx="80700" cy="1526144"/>
              <a:chOff x="1421567" y="1179665"/>
              <a:chExt cx="80700" cy="1526144"/>
            </a:xfrm>
          </p:grpSpPr>
          <p:sp>
            <p:nvSpPr>
              <p:cNvPr id="6929" name="Google Shape;6929;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69"/>
            <p:cNvGrpSpPr/>
            <p:nvPr/>
          </p:nvGrpSpPr>
          <p:grpSpPr>
            <a:xfrm>
              <a:off x="1592327" y="1179665"/>
              <a:ext cx="80700" cy="1526144"/>
              <a:chOff x="1592327" y="1179665"/>
              <a:chExt cx="80700" cy="1526144"/>
            </a:xfrm>
          </p:grpSpPr>
          <p:sp>
            <p:nvSpPr>
              <p:cNvPr id="6940" name="Google Shape;6940;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9"/>
            <p:cNvGrpSpPr/>
            <p:nvPr/>
          </p:nvGrpSpPr>
          <p:grpSpPr>
            <a:xfrm>
              <a:off x="1766187" y="1179665"/>
              <a:ext cx="80700" cy="1526144"/>
              <a:chOff x="1766187" y="1179665"/>
              <a:chExt cx="80700" cy="1526144"/>
            </a:xfrm>
          </p:grpSpPr>
          <p:sp>
            <p:nvSpPr>
              <p:cNvPr id="6951" name="Google Shape;6951;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69"/>
            <p:cNvGrpSpPr/>
            <p:nvPr/>
          </p:nvGrpSpPr>
          <p:grpSpPr>
            <a:xfrm>
              <a:off x="1936935" y="1179665"/>
              <a:ext cx="80700" cy="1526144"/>
              <a:chOff x="1936935" y="1179665"/>
              <a:chExt cx="80700" cy="1526144"/>
            </a:xfrm>
          </p:grpSpPr>
          <p:sp>
            <p:nvSpPr>
              <p:cNvPr id="6962" name="Google Shape;6962;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69"/>
            <p:cNvGrpSpPr/>
            <p:nvPr/>
          </p:nvGrpSpPr>
          <p:grpSpPr>
            <a:xfrm>
              <a:off x="2110795" y="1179665"/>
              <a:ext cx="80700" cy="1526144"/>
              <a:chOff x="2110795" y="1179665"/>
              <a:chExt cx="80700" cy="1526144"/>
            </a:xfrm>
          </p:grpSpPr>
          <p:sp>
            <p:nvSpPr>
              <p:cNvPr id="6973" name="Google Shape;6973;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69"/>
            <p:cNvGrpSpPr/>
            <p:nvPr/>
          </p:nvGrpSpPr>
          <p:grpSpPr>
            <a:xfrm>
              <a:off x="2284655" y="1179665"/>
              <a:ext cx="80700" cy="1526144"/>
              <a:chOff x="2284655" y="1179665"/>
              <a:chExt cx="80700" cy="1526144"/>
            </a:xfrm>
          </p:grpSpPr>
          <p:sp>
            <p:nvSpPr>
              <p:cNvPr id="6984" name="Google Shape;6984;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4" name="Google Shape;6994;p69"/>
          <p:cNvGrpSpPr/>
          <p:nvPr/>
        </p:nvGrpSpPr>
        <p:grpSpPr>
          <a:xfrm>
            <a:off x="2611692" y="986753"/>
            <a:ext cx="1364248" cy="1102133"/>
            <a:chOff x="2623904" y="1198803"/>
            <a:chExt cx="1364248" cy="1102133"/>
          </a:xfrm>
        </p:grpSpPr>
        <p:grpSp>
          <p:nvGrpSpPr>
            <p:cNvPr id="6995" name="Google Shape;6995;p69"/>
            <p:cNvGrpSpPr/>
            <p:nvPr/>
          </p:nvGrpSpPr>
          <p:grpSpPr>
            <a:xfrm>
              <a:off x="2623907" y="1198803"/>
              <a:ext cx="1364245" cy="273000"/>
              <a:chOff x="2623907" y="1198803"/>
              <a:chExt cx="1364245" cy="273000"/>
            </a:xfrm>
          </p:grpSpPr>
          <p:sp>
            <p:nvSpPr>
              <p:cNvPr id="6996" name="Google Shape;6996;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9"/>
            <p:cNvGrpSpPr/>
            <p:nvPr/>
          </p:nvGrpSpPr>
          <p:grpSpPr>
            <a:xfrm>
              <a:off x="2623904" y="1476964"/>
              <a:ext cx="1364245" cy="273000"/>
              <a:chOff x="2623904" y="1476964"/>
              <a:chExt cx="1364245" cy="273000"/>
            </a:xfrm>
          </p:grpSpPr>
          <p:sp>
            <p:nvSpPr>
              <p:cNvPr id="7002" name="Google Shape;7002;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69"/>
            <p:cNvGrpSpPr/>
            <p:nvPr/>
          </p:nvGrpSpPr>
          <p:grpSpPr>
            <a:xfrm>
              <a:off x="2623907" y="1749775"/>
              <a:ext cx="1364245" cy="273000"/>
              <a:chOff x="2623907" y="1749775"/>
              <a:chExt cx="1364245" cy="273000"/>
            </a:xfrm>
          </p:grpSpPr>
          <p:sp>
            <p:nvSpPr>
              <p:cNvPr id="7008" name="Google Shape;7008;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69"/>
            <p:cNvGrpSpPr/>
            <p:nvPr/>
          </p:nvGrpSpPr>
          <p:grpSpPr>
            <a:xfrm>
              <a:off x="2623904" y="2027936"/>
              <a:ext cx="1364245" cy="273000"/>
              <a:chOff x="2623904" y="2027936"/>
              <a:chExt cx="1364245" cy="273000"/>
            </a:xfrm>
          </p:grpSpPr>
          <p:sp>
            <p:nvSpPr>
              <p:cNvPr id="7014" name="Google Shape;7014;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19" name="Google Shape;7019;p69"/>
          <p:cNvGrpSpPr/>
          <p:nvPr/>
        </p:nvGrpSpPr>
        <p:grpSpPr>
          <a:xfrm>
            <a:off x="2601153" y="2445826"/>
            <a:ext cx="1387541" cy="159124"/>
            <a:chOff x="3200660" y="2180272"/>
            <a:chExt cx="2563824" cy="378237"/>
          </a:xfrm>
        </p:grpSpPr>
        <p:sp>
          <p:nvSpPr>
            <p:cNvPr id="7020" name="Google Shape;7020;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9"/>
          <p:cNvGrpSpPr/>
          <p:nvPr/>
        </p:nvGrpSpPr>
        <p:grpSpPr>
          <a:xfrm>
            <a:off x="2597677" y="2723590"/>
            <a:ext cx="1390502" cy="159625"/>
            <a:chOff x="3530150" y="2790075"/>
            <a:chExt cx="1962600" cy="225300"/>
          </a:xfrm>
        </p:grpSpPr>
        <p:sp>
          <p:nvSpPr>
            <p:cNvPr id="7039" name="Google Shape;7039;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69"/>
          <p:cNvGrpSpPr/>
          <p:nvPr/>
        </p:nvGrpSpPr>
        <p:grpSpPr>
          <a:xfrm>
            <a:off x="2597735" y="3001855"/>
            <a:ext cx="1411629" cy="154175"/>
            <a:chOff x="3558802" y="4011244"/>
            <a:chExt cx="1866000" cy="111600"/>
          </a:xfrm>
        </p:grpSpPr>
        <p:sp>
          <p:nvSpPr>
            <p:cNvPr id="7042" name="Google Shape;7042;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9"/>
          <p:cNvGrpSpPr/>
          <p:nvPr/>
        </p:nvGrpSpPr>
        <p:grpSpPr>
          <a:xfrm>
            <a:off x="2598023" y="2207425"/>
            <a:ext cx="1383503" cy="119761"/>
            <a:chOff x="3465975" y="2270258"/>
            <a:chExt cx="1986364" cy="171947"/>
          </a:xfrm>
        </p:grpSpPr>
        <p:sp>
          <p:nvSpPr>
            <p:cNvPr id="7045" name="Google Shape;7045;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69"/>
          <p:cNvGrpSpPr/>
          <p:nvPr/>
        </p:nvGrpSpPr>
        <p:grpSpPr>
          <a:xfrm>
            <a:off x="2609030" y="3571198"/>
            <a:ext cx="1369531" cy="195460"/>
            <a:chOff x="723300" y="4253549"/>
            <a:chExt cx="2276482" cy="324900"/>
          </a:xfrm>
        </p:grpSpPr>
        <p:sp>
          <p:nvSpPr>
            <p:cNvPr id="7054" name="Google Shape;7054;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69"/>
          <p:cNvGrpSpPr/>
          <p:nvPr/>
        </p:nvGrpSpPr>
        <p:grpSpPr>
          <a:xfrm>
            <a:off x="2598591" y="3272439"/>
            <a:ext cx="1389066" cy="180119"/>
            <a:chOff x="705948" y="3788465"/>
            <a:chExt cx="2308953" cy="299400"/>
          </a:xfrm>
        </p:grpSpPr>
        <p:sp>
          <p:nvSpPr>
            <p:cNvPr id="7060" name="Google Shape;7060;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69"/>
          <p:cNvGrpSpPr/>
          <p:nvPr/>
        </p:nvGrpSpPr>
        <p:grpSpPr>
          <a:xfrm>
            <a:off x="4195581" y="1876393"/>
            <a:ext cx="1433821" cy="191501"/>
            <a:chOff x="4273350" y="2088443"/>
            <a:chExt cx="1433821" cy="191501"/>
          </a:xfrm>
        </p:grpSpPr>
        <p:grpSp>
          <p:nvGrpSpPr>
            <p:cNvPr id="7066" name="Google Shape;7066;p69"/>
            <p:cNvGrpSpPr/>
            <p:nvPr/>
          </p:nvGrpSpPr>
          <p:grpSpPr>
            <a:xfrm>
              <a:off x="4273350" y="2088443"/>
              <a:ext cx="1433821" cy="0"/>
              <a:chOff x="5224975" y="2962250"/>
              <a:chExt cx="1544400" cy="0"/>
            </a:xfrm>
          </p:grpSpPr>
          <p:cxnSp>
            <p:nvCxnSpPr>
              <p:cNvPr id="7067" name="Google Shape;7067;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068" name="Google Shape;7068;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069" name="Google Shape;7069;p69"/>
            <p:cNvGrpSpPr/>
            <p:nvPr/>
          </p:nvGrpSpPr>
          <p:grpSpPr>
            <a:xfrm>
              <a:off x="4273350" y="2279944"/>
              <a:ext cx="1433821" cy="0"/>
              <a:chOff x="5224975" y="2962250"/>
              <a:chExt cx="1544400" cy="0"/>
            </a:xfrm>
          </p:grpSpPr>
          <p:cxnSp>
            <p:nvCxnSpPr>
              <p:cNvPr id="7070" name="Google Shape;7070;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071" name="Google Shape;7071;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072" name="Google Shape;7072;p69"/>
          <p:cNvGrpSpPr/>
          <p:nvPr/>
        </p:nvGrpSpPr>
        <p:grpSpPr>
          <a:xfrm>
            <a:off x="2646528" y="3885297"/>
            <a:ext cx="1304609" cy="294074"/>
            <a:chOff x="2658741" y="4097347"/>
            <a:chExt cx="1304609" cy="294074"/>
          </a:xfrm>
        </p:grpSpPr>
        <p:grpSp>
          <p:nvGrpSpPr>
            <p:cNvPr id="7073" name="Google Shape;7073;p69"/>
            <p:cNvGrpSpPr/>
            <p:nvPr/>
          </p:nvGrpSpPr>
          <p:grpSpPr>
            <a:xfrm>
              <a:off x="2658741" y="4097347"/>
              <a:ext cx="118572" cy="294074"/>
              <a:chOff x="3343310" y="4475555"/>
              <a:chExt cx="127717" cy="316753"/>
            </a:xfrm>
          </p:grpSpPr>
          <p:sp>
            <p:nvSpPr>
              <p:cNvPr id="7074" name="Google Shape;7074;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69"/>
            <p:cNvGrpSpPr/>
            <p:nvPr/>
          </p:nvGrpSpPr>
          <p:grpSpPr>
            <a:xfrm>
              <a:off x="3815519" y="4098388"/>
              <a:ext cx="147831" cy="291991"/>
              <a:chOff x="3527539" y="4476677"/>
              <a:chExt cx="159232" cy="314510"/>
            </a:xfrm>
          </p:grpSpPr>
          <p:sp>
            <p:nvSpPr>
              <p:cNvPr id="7077" name="Google Shape;7077;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69"/>
            <p:cNvGrpSpPr/>
            <p:nvPr/>
          </p:nvGrpSpPr>
          <p:grpSpPr>
            <a:xfrm>
              <a:off x="3511696" y="4098388"/>
              <a:ext cx="147831" cy="291991"/>
              <a:chOff x="3527539" y="4476677"/>
              <a:chExt cx="159232" cy="314510"/>
            </a:xfrm>
          </p:grpSpPr>
          <p:sp>
            <p:nvSpPr>
              <p:cNvPr id="7080" name="Google Shape;7080;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9"/>
            <p:cNvGrpSpPr/>
            <p:nvPr/>
          </p:nvGrpSpPr>
          <p:grpSpPr>
            <a:xfrm>
              <a:off x="3207874" y="4098388"/>
              <a:ext cx="147831" cy="291991"/>
              <a:chOff x="3527539" y="4476677"/>
              <a:chExt cx="159232" cy="314510"/>
            </a:xfrm>
          </p:grpSpPr>
          <p:sp>
            <p:nvSpPr>
              <p:cNvPr id="7083" name="Google Shape;7083;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69"/>
            <p:cNvGrpSpPr/>
            <p:nvPr/>
          </p:nvGrpSpPr>
          <p:grpSpPr>
            <a:xfrm>
              <a:off x="2933305" y="4097347"/>
              <a:ext cx="118572" cy="294074"/>
              <a:chOff x="3343310" y="4475555"/>
              <a:chExt cx="127717" cy="316753"/>
            </a:xfrm>
          </p:grpSpPr>
          <p:sp>
            <p:nvSpPr>
              <p:cNvPr id="7086" name="Google Shape;7086;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8" name="Google Shape;7088;p69"/>
          <p:cNvGrpSpPr/>
          <p:nvPr/>
        </p:nvGrpSpPr>
        <p:grpSpPr>
          <a:xfrm>
            <a:off x="4197136" y="963991"/>
            <a:ext cx="1430711" cy="751237"/>
            <a:chOff x="5159450" y="1919950"/>
            <a:chExt cx="1541050" cy="862500"/>
          </a:xfrm>
        </p:grpSpPr>
        <p:sp>
          <p:nvSpPr>
            <p:cNvPr id="7089" name="Google Shape;7089;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090" name="Google Shape;7090;p69"/>
            <p:cNvGrpSpPr/>
            <p:nvPr/>
          </p:nvGrpSpPr>
          <p:grpSpPr>
            <a:xfrm>
              <a:off x="5159450" y="1919950"/>
              <a:ext cx="1541050" cy="862500"/>
              <a:chOff x="5159450" y="1919950"/>
              <a:chExt cx="1541050" cy="862500"/>
            </a:xfrm>
          </p:grpSpPr>
          <p:cxnSp>
            <p:nvCxnSpPr>
              <p:cNvPr id="7091" name="Google Shape;7091;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092" name="Google Shape;7092;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093" name="Google Shape;7093;p69"/>
          <p:cNvGrpSpPr/>
          <p:nvPr/>
        </p:nvGrpSpPr>
        <p:grpSpPr>
          <a:xfrm>
            <a:off x="4245274" y="2227761"/>
            <a:ext cx="1334436" cy="967914"/>
            <a:chOff x="4294923" y="2439811"/>
            <a:chExt cx="1334436" cy="967914"/>
          </a:xfrm>
        </p:grpSpPr>
        <p:grpSp>
          <p:nvGrpSpPr>
            <p:cNvPr id="7094" name="Google Shape;7094;p69"/>
            <p:cNvGrpSpPr/>
            <p:nvPr/>
          </p:nvGrpSpPr>
          <p:grpSpPr>
            <a:xfrm>
              <a:off x="4960455" y="2469658"/>
              <a:ext cx="668904" cy="885524"/>
              <a:chOff x="4960455" y="2469658"/>
              <a:chExt cx="668904" cy="885524"/>
            </a:xfrm>
          </p:grpSpPr>
          <p:sp>
            <p:nvSpPr>
              <p:cNvPr id="7095" name="Google Shape;7095;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69"/>
            <p:cNvGrpSpPr/>
            <p:nvPr/>
          </p:nvGrpSpPr>
          <p:grpSpPr>
            <a:xfrm>
              <a:off x="4294923" y="2469658"/>
              <a:ext cx="668951" cy="885524"/>
              <a:chOff x="4294923" y="2469658"/>
              <a:chExt cx="668951" cy="885524"/>
            </a:xfrm>
          </p:grpSpPr>
          <p:sp>
            <p:nvSpPr>
              <p:cNvPr id="7102" name="Google Shape;7102;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69"/>
          <p:cNvGrpSpPr/>
          <p:nvPr/>
        </p:nvGrpSpPr>
        <p:grpSpPr>
          <a:xfrm>
            <a:off x="4231477" y="3282206"/>
            <a:ext cx="1430949" cy="897289"/>
            <a:chOff x="4351371" y="3547942"/>
            <a:chExt cx="1345130" cy="843475"/>
          </a:xfrm>
        </p:grpSpPr>
        <p:grpSp>
          <p:nvGrpSpPr>
            <p:cNvPr id="7110" name="Google Shape;7110;p69"/>
            <p:cNvGrpSpPr/>
            <p:nvPr/>
          </p:nvGrpSpPr>
          <p:grpSpPr>
            <a:xfrm>
              <a:off x="4351371" y="4209917"/>
              <a:ext cx="1345130" cy="181500"/>
              <a:chOff x="4351371" y="4209917"/>
              <a:chExt cx="1345130" cy="181500"/>
            </a:xfrm>
          </p:grpSpPr>
          <p:sp>
            <p:nvSpPr>
              <p:cNvPr id="7111" name="Google Shape;7111;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2" name="Google Shape;7112;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113" name="Google Shape;7113;p69"/>
            <p:cNvGrpSpPr/>
            <p:nvPr/>
          </p:nvGrpSpPr>
          <p:grpSpPr>
            <a:xfrm>
              <a:off x="4403010" y="3985221"/>
              <a:ext cx="1109518" cy="181500"/>
              <a:chOff x="4403010" y="3985221"/>
              <a:chExt cx="1109518" cy="181500"/>
            </a:xfrm>
          </p:grpSpPr>
          <p:sp>
            <p:nvSpPr>
              <p:cNvPr id="7114" name="Google Shape;7114;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5" name="Google Shape;7115;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116" name="Google Shape;7116;p69"/>
            <p:cNvGrpSpPr/>
            <p:nvPr/>
          </p:nvGrpSpPr>
          <p:grpSpPr>
            <a:xfrm>
              <a:off x="4618704" y="3766582"/>
              <a:ext cx="807858" cy="181500"/>
              <a:chOff x="4618704" y="3766582"/>
              <a:chExt cx="807858" cy="181500"/>
            </a:xfrm>
          </p:grpSpPr>
          <p:sp>
            <p:nvSpPr>
              <p:cNvPr id="7117" name="Google Shape;7117;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8" name="Google Shape;7118;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119" name="Google Shape;7119;p69"/>
            <p:cNvGrpSpPr/>
            <p:nvPr/>
          </p:nvGrpSpPr>
          <p:grpSpPr>
            <a:xfrm>
              <a:off x="4735238" y="3547942"/>
              <a:ext cx="462839" cy="181500"/>
              <a:chOff x="4735238" y="3547942"/>
              <a:chExt cx="462839" cy="181500"/>
            </a:xfrm>
          </p:grpSpPr>
          <p:sp>
            <p:nvSpPr>
              <p:cNvPr id="7120" name="Google Shape;7120;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1" name="Google Shape;7121;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122" name="Google Shape;7122;p69"/>
          <p:cNvGrpSpPr/>
          <p:nvPr/>
        </p:nvGrpSpPr>
        <p:grpSpPr>
          <a:xfrm>
            <a:off x="7407835" y="2217530"/>
            <a:ext cx="1020955" cy="928853"/>
            <a:chOff x="926675" y="238125"/>
            <a:chExt cx="5755100" cy="5232975"/>
          </a:xfrm>
        </p:grpSpPr>
        <p:sp>
          <p:nvSpPr>
            <p:cNvPr id="7123" name="Google Shape;7123;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69"/>
          <p:cNvGrpSpPr/>
          <p:nvPr/>
        </p:nvGrpSpPr>
        <p:grpSpPr>
          <a:xfrm>
            <a:off x="715208" y="2616265"/>
            <a:ext cx="1695374" cy="1560837"/>
            <a:chOff x="727421" y="2828315"/>
            <a:chExt cx="1695374" cy="1560837"/>
          </a:xfrm>
        </p:grpSpPr>
        <p:grpSp>
          <p:nvGrpSpPr>
            <p:cNvPr id="7128" name="Google Shape;7128;p69"/>
            <p:cNvGrpSpPr/>
            <p:nvPr/>
          </p:nvGrpSpPr>
          <p:grpSpPr>
            <a:xfrm>
              <a:off x="727421" y="2828315"/>
              <a:ext cx="1695374" cy="1560837"/>
              <a:chOff x="734799" y="2782450"/>
              <a:chExt cx="1571100" cy="1577400"/>
            </a:xfrm>
          </p:grpSpPr>
          <p:cxnSp>
            <p:nvCxnSpPr>
              <p:cNvPr id="7129" name="Google Shape;7129;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130" name="Google Shape;7130;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131" name="Google Shape;7131;p69"/>
            <p:cNvGrpSpPr/>
            <p:nvPr/>
          </p:nvGrpSpPr>
          <p:grpSpPr>
            <a:xfrm>
              <a:off x="819108" y="2882501"/>
              <a:ext cx="1556791" cy="1426186"/>
              <a:chOff x="819108" y="2882501"/>
              <a:chExt cx="1556791" cy="1426186"/>
            </a:xfrm>
          </p:grpSpPr>
          <p:grpSp>
            <p:nvGrpSpPr>
              <p:cNvPr id="7132" name="Google Shape;7132;p69"/>
              <p:cNvGrpSpPr/>
              <p:nvPr/>
            </p:nvGrpSpPr>
            <p:grpSpPr>
              <a:xfrm>
                <a:off x="819108" y="2882501"/>
                <a:ext cx="103104" cy="1426186"/>
                <a:chOff x="4674013" y="3100904"/>
                <a:chExt cx="122758" cy="1698043"/>
              </a:xfrm>
            </p:grpSpPr>
            <p:sp>
              <p:nvSpPr>
                <p:cNvPr id="7133" name="Google Shape;7133;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9"/>
              <p:cNvGrpSpPr/>
              <p:nvPr/>
            </p:nvGrpSpPr>
            <p:grpSpPr>
              <a:xfrm>
                <a:off x="1062475" y="2882501"/>
                <a:ext cx="103104" cy="1426186"/>
                <a:chOff x="4940438" y="3100904"/>
                <a:chExt cx="122758" cy="1698043"/>
              </a:xfrm>
            </p:grpSpPr>
            <p:sp>
              <p:nvSpPr>
                <p:cNvPr id="7141" name="Google Shape;7141;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9"/>
              <p:cNvGrpSpPr/>
              <p:nvPr/>
            </p:nvGrpSpPr>
            <p:grpSpPr>
              <a:xfrm>
                <a:off x="1299324" y="2882501"/>
                <a:ext cx="103104" cy="1426186"/>
                <a:chOff x="5206863" y="3100904"/>
                <a:chExt cx="122758" cy="1698043"/>
              </a:xfrm>
            </p:grpSpPr>
            <p:sp>
              <p:nvSpPr>
                <p:cNvPr id="7149" name="Google Shape;7149;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9"/>
              <p:cNvGrpSpPr/>
              <p:nvPr/>
            </p:nvGrpSpPr>
            <p:grpSpPr>
              <a:xfrm>
                <a:off x="1786057" y="2882501"/>
                <a:ext cx="103104" cy="1426186"/>
                <a:chOff x="6006138" y="3143629"/>
                <a:chExt cx="122758" cy="1698043"/>
              </a:xfrm>
            </p:grpSpPr>
            <p:sp>
              <p:nvSpPr>
                <p:cNvPr id="7157" name="Google Shape;7157;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9"/>
              <p:cNvGrpSpPr/>
              <p:nvPr/>
            </p:nvGrpSpPr>
            <p:grpSpPr>
              <a:xfrm>
                <a:off x="2029422" y="2882501"/>
                <a:ext cx="103104" cy="1426186"/>
                <a:chOff x="6805413" y="3100904"/>
                <a:chExt cx="122758" cy="1698043"/>
              </a:xfrm>
            </p:grpSpPr>
            <p:sp>
              <p:nvSpPr>
                <p:cNvPr id="7165" name="Google Shape;7165;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69"/>
              <p:cNvGrpSpPr/>
              <p:nvPr/>
            </p:nvGrpSpPr>
            <p:grpSpPr>
              <a:xfrm>
                <a:off x="2272795" y="2882501"/>
                <a:ext cx="103104" cy="1426186"/>
                <a:chOff x="5206863" y="3100904"/>
                <a:chExt cx="122758" cy="1698043"/>
              </a:xfrm>
            </p:grpSpPr>
            <p:sp>
              <p:nvSpPr>
                <p:cNvPr id="7173" name="Google Shape;7173;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9"/>
              <p:cNvGrpSpPr/>
              <p:nvPr/>
            </p:nvGrpSpPr>
            <p:grpSpPr>
              <a:xfrm>
                <a:off x="1542694" y="2882501"/>
                <a:ext cx="103104" cy="1426186"/>
                <a:chOff x="6006138" y="3143629"/>
                <a:chExt cx="122758" cy="1698043"/>
              </a:xfrm>
            </p:grpSpPr>
            <p:sp>
              <p:nvSpPr>
                <p:cNvPr id="7181" name="Google Shape;7181;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88" name="Google Shape;7188;p69"/>
          <p:cNvGrpSpPr/>
          <p:nvPr/>
        </p:nvGrpSpPr>
        <p:grpSpPr>
          <a:xfrm>
            <a:off x="5671259" y="3305987"/>
            <a:ext cx="2749952" cy="870677"/>
            <a:chOff x="238125" y="1725700"/>
            <a:chExt cx="7139025" cy="2260325"/>
          </a:xfrm>
        </p:grpSpPr>
        <p:sp>
          <p:nvSpPr>
            <p:cNvPr id="7189" name="Google Shape;7189;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69"/>
          <p:cNvGrpSpPr/>
          <p:nvPr/>
        </p:nvGrpSpPr>
        <p:grpSpPr>
          <a:xfrm>
            <a:off x="5941423" y="2247733"/>
            <a:ext cx="1105452" cy="916747"/>
            <a:chOff x="5249100" y="1210600"/>
            <a:chExt cx="3502700" cy="2904775"/>
          </a:xfrm>
        </p:grpSpPr>
        <p:sp>
          <p:nvSpPr>
            <p:cNvPr id="7200" name="Google Shape;7200;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4" name="Google Shape;7204;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205" name="Google Shape;7205;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206" name="Google Shape;7206;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207" name="Google Shape;7207;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208" name="Google Shape;7208;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69"/>
          <p:cNvGrpSpPr/>
          <p:nvPr/>
        </p:nvGrpSpPr>
        <p:grpSpPr>
          <a:xfrm>
            <a:off x="7123971" y="967151"/>
            <a:ext cx="1304650" cy="1124856"/>
            <a:chOff x="7287122" y="1165658"/>
            <a:chExt cx="1219413" cy="1051365"/>
          </a:xfrm>
        </p:grpSpPr>
        <p:grpSp>
          <p:nvGrpSpPr>
            <p:cNvPr id="7210" name="Google Shape;7210;p69"/>
            <p:cNvGrpSpPr/>
            <p:nvPr/>
          </p:nvGrpSpPr>
          <p:grpSpPr>
            <a:xfrm>
              <a:off x="7287122" y="1969723"/>
              <a:ext cx="1219413" cy="247300"/>
              <a:chOff x="7287122" y="1969723"/>
              <a:chExt cx="1219413" cy="247300"/>
            </a:xfrm>
          </p:grpSpPr>
          <p:sp>
            <p:nvSpPr>
              <p:cNvPr id="7211" name="Google Shape;7211;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2" name="Google Shape;7212;p69"/>
              <p:cNvGrpSpPr/>
              <p:nvPr/>
            </p:nvGrpSpPr>
            <p:grpSpPr>
              <a:xfrm>
                <a:off x="7287122" y="2063892"/>
                <a:ext cx="1151753" cy="73428"/>
                <a:chOff x="7287122" y="2063892"/>
                <a:chExt cx="1151753" cy="73428"/>
              </a:xfrm>
            </p:grpSpPr>
            <p:sp>
              <p:nvSpPr>
                <p:cNvPr id="7213" name="Google Shape;7213;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4" name="Google Shape;7214;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215" name="Google Shape;7215;p69"/>
            <p:cNvGrpSpPr/>
            <p:nvPr/>
          </p:nvGrpSpPr>
          <p:grpSpPr>
            <a:xfrm>
              <a:off x="7287122" y="1712201"/>
              <a:ext cx="1219403" cy="246767"/>
              <a:chOff x="7287122" y="1712201"/>
              <a:chExt cx="1219403" cy="246767"/>
            </a:xfrm>
          </p:grpSpPr>
          <p:sp>
            <p:nvSpPr>
              <p:cNvPr id="7216" name="Google Shape;7216;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7" name="Google Shape;7217;p69"/>
              <p:cNvGrpSpPr/>
              <p:nvPr/>
            </p:nvGrpSpPr>
            <p:grpSpPr>
              <a:xfrm>
                <a:off x="7287122" y="1842861"/>
                <a:ext cx="1005303" cy="73419"/>
                <a:chOff x="7287122" y="1842861"/>
                <a:chExt cx="1005303" cy="73419"/>
              </a:xfrm>
            </p:grpSpPr>
            <p:sp>
              <p:nvSpPr>
                <p:cNvPr id="7218" name="Google Shape;7218;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9" name="Google Shape;7219;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220" name="Google Shape;7220;p69"/>
            <p:cNvGrpSpPr/>
            <p:nvPr/>
          </p:nvGrpSpPr>
          <p:grpSpPr>
            <a:xfrm>
              <a:off x="7287122" y="1447520"/>
              <a:ext cx="1219403" cy="286667"/>
              <a:chOff x="7287122" y="1447520"/>
              <a:chExt cx="1219403" cy="286667"/>
            </a:xfrm>
          </p:grpSpPr>
          <p:sp>
            <p:nvSpPr>
              <p:cNvPr id="7221" name="Google Shape;7221;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2" name="Google Shape;7222;p69"/>
              <p:cNvGrpSpPr/>
              <p:nvPr/>
            </p:nvGrpSpPr>
            <p:grpSpPr>
              <a:xfrm>
                <a:off x="7287122" y="1581977"/>
                <a:ext cx="852803" cy="73428"/>
                <a:chOff x="7287122" y="1581977"/>
                <a:chExt cx="852803" cy="73428"/>
              </a:xfrm>
            </p:grpSpPr>
            <p:sp>
              <p:nvSpPr>
                <p:cNvPr id="7223" name="Google Shape;7223;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4" name="Google Shape;7224;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225" name="Google Shape;7225;p69"/>
            <p:cNvGrpSpPr/>
            <p:nvPr/>
          </p:nvGrpSpPr>
          <p:grpSpPr>
            <a:xfrm>
              <a:off x="7287122" y="1165658"/>
              <a:ext cx="1219403" cy="344253"/>
              <a:chOff x="7287122" y="1165658"/>
              <a:chExt cx="1219403" cy="344253"/>
            </a:xfrm>
          </p:grpSpPr>
          <p:sp>
            <p:nvSpPr>
              <p:cNvPr id="7226" name="Google Shape;7226;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69"/>
              <p:cNvGrpSpPr/>
              <p:nvPr/>
            </p:nvGrpSpPr>
            <p:grpSpPr>
              <a:xfrm>
                <a:off x="7287122" y="1341025"/>
                <a:ext cx="695703" cy="73419"/>
                <a:chOff x="7287122" y="1341025"/>
                <a:chExt cx="695703" cy="73419"/>
              </a:xfrm>
            </p:grpSpPr>
            <p:sp>
              <p:nvSpPr>
                <p:cNvPr id="7228" name="Google Shape;7228;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9" name="Google Shape;7229;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230" name="Google Shape;7230;p69"/>
          <p:cNvGrpSpPr/>
          <p:nvPr/>
        </p:nvGrpSpPr>
        <p:grpSpPr>
          <a:xfrm>
            <a:off x="5790463" y="973174"/>
            <a:ext cx="1397729" cy="1098540"/>
            <a:chOff x="5900602" y="1193063"/>
            <a:chExt cx="1299851" cy="1021707"/>
          </a:xfrm>
        </p:grpSpPr>
        <p:grpSp>
          <p:nvGrpSpPr>
            <p:cNvPr id="7231" name="Google Shape;7231;p69"/>
            <p:cNvGrpSpPr/>
            <p:nvPr/>
          </p:nvGrpSpPr>
          <p:grpSpPr>
            <a:xfrm>
              <a:off x="6520337" y="1193063"/>
              <a:ext cx="341815" cy="799959"/>
              <a:chOff x="6520337" y="1193063"/>
              <a:chExt cx="341815" cy="799959"/>
            </a:xfrm>
          </p:grpSpPr>
          <p:grpSp>
            <p:nvGrpSpPr>
              <p:cNvPr id="7232" name="Google Shape;7232;p69"/>
              <p:cNvGrpSpPr/>
              <p:nvPr/>
            </p:nvGrpSpPr>
            <p:grpSpPr>
              <a:xfrm>
                <a:off x="6520337" y="1589527"/>
                <a:ext cx="213950" cy="403494"/>
                <a:chOff x="6520337" y="1589527"/>
                <a:chExt cx="213950" cy="403494"/>
              </a:xfrm>
            </p:grpSpPr>
            <p:sp>
              <p:nvSpPr>
                <p:cNvPr id="7233" name="Google Shape;7233;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9"/>
              <p:cNvGrpSpPr/>
              <p:nvPr/>
            </p:nvGrpSpPr>
            <p:grpSpPr>
              <a:xfrm>
                <a:off x="6577204" y="1193063"/>
                <a:ext cx="284947" cy="464512"/>
                <a:chOff x="6577204" y="1193063"/>
                <a:chExt cx="284947" cy="464512"/>
              </a:xfrm>
            </p:grpSpPr>
            <p:sp>
              <p:nvSpPr>
                <p:cNvPr id="7236" name="Google Shape;7236;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7" name="Google Shape;7237;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238" name="Google Shape;7238;p69"/>
            <p:cNvGrpSpPr/>
            <p:nvPr/>
          </p:nvGrpSpPr>
          <p:grpSpPr>
            <a:xfrm>
              <a:off x="6238903" y="1193063"/>
              <a:ext cx="300475" cy="900152"/>
              <a:chOff x="6238903" y="1193063"/>
              <a:chExt cx="300475" cy="900152"/>
            </a:xfrm>
          </p:grpSpPr>
          <p:grpSp>
            <p:nvGrpSpPr>
              <p:cNvPr id="7239" name="Google Shape;7239;p69"/>
              <p:cNvGrpSpPr/>
              <p:nvPr/>
            </p:nvGrpSpPr>
            <p:grpSpPr>
              <a:xfrm>
                <a:off x="6290865" y="1489315"/>
                <a:ext cx="248514" cy="603900"/>
                <a:chOff x="6290865" y="1489315"/>
                <a:chExt cx="248514" cy="603900"/>
              </a:xfrm>
            </p:grpSpPr>
            <p:sp>
              <p:nvSpPr>
                <p:cNvPr id="7240" name="Google Shape;7240;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69"/>
              <p:cNvGrpSpPr/>
              <p:nvPr/>
            </p:nvGrpSpPr>
            <p:grpSpPr>
              <a:xfrm>
                <a:off x="6238903" y="1193063"/>
                <a:ext cx="284947" cy="333087"/>
                <a:chOff x="6238903" y="1193063"/>
                <a:chExt cx="284947" cy="333087"/>
              </a:xfrm>
            </p:grpSpPr>
            <p:sp>
              <p:nvSpPr>
                <p:cNvPr id="7243" name="Google Shape;7243;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4" name="Google Shape;7244;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245" name="Google Shape;7245;p69"/>
            <p:cNvGrpSpPr/>
            <p:nvPr/>
          </p:nvGrpSpPr>
          <p:grpSpPr>
            <a:xfrm>
              <a:off x="5900602" y="1193063"/>
              <a:ext cx="444345" cy="1021707"/>
              <a:chOff x="5900602" y="1193063"/>
              <a:chExt cx="444345" cy="1021707"/>
            </a:xfrm>
          </p:grpSpPr>
          <p:grpSp>
            <p:nvGrpSpPr>
              <p:cNvPr id="7246" name="Google Shape;7246;p69"/>
              <p:cNvGrpSpPr/>
              <p:nvPr/>
            </p:nvGrpSpPr>
            <p:grpSpPr>
              <a:xfrm>
                <a:off x="6046501" y="1367785"/>
                <a:ext cx="298446" cy="846986"/>
                <a:chOff x="6046501" y="1367785"/>
                <a:chExt cx="298446" cy="846986"/>
              </a:xfrm>
            </p:grpSpPr>
            <p:sp>
              <p:nvSpPr>
                <p:cNvPr id="7247" name="Google Shape;7247;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69"/>
              <p:cNvGrpSpPr/>
              <p:nvPr/>
            </p:nvGrpSpPr>
            <p:grpSpPr>
              <a:xfrm>
                <a:off x="5900602" y="1193063"/>
                <a:ext cx="284947" cy="182312"/>
                <a:chOff x="5900602" y="1193063"/>
                <a:chExt cx="284947" cy="182312"/>
              </a:xfrm>
            </p:grpSpPr>
            <p:sp>
              <p:nvSpPr>
                <p:cNvPr id="7250" name="Google Shape;7250;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1" name="Google Shape;7251;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252" name="Google Shape;7252;p69"/>
            <p:cNvGrpSpPr/>
            <p:nvPr/>
          </p:nvGrpSpPr>
          <p:grpSpPr>
            <a:xfrm>
              <a:off x="6738300" y="1193063"/>
              <a:ext cx="462153" cy="707634"/>
              <a:chOff x="6738300" y="1193063"/>
              <a:chExt cx="462153" cy="707634"/>
            </a:xfrm>
          </p:grpSpPr>
          <p:grpSp>
            <p:nvGrpSpPr>
              <p:cNvPr id="7253" name="Google Shape;7253;p69"/>
              <p:cNvGrpSpPr/>
              <p:nvPr/>
            </p:nvGrpSpPr>
            <p:grpSpPr>
              <a:xfrm>
                <a:off x="6915505" y="1193063"/>
                <a:ext cx="284947" cy="597387"/>
                <a:chOff x="6915505" y="1193063"/>
                <a:chExt cx="284947" cy="597387"/>
              </a:xfrm>
            </p:grpSpPr>
            <p:sp>
              <p:nvSpPr>
                <p:cNvPr id="7254" name="Google Shape;7254;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5" name="Google Shape;7255;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256" name="Google Shape;7256;p69"/>
              <p:cNvGrpSpPr/>
              <p:nvPr/>
            </p:nvGrpSpPr>
            <p:grpSpPr>
              <a:xfrm>
                <a:off x="6738300" y="1684725"/>
                <a:ext cx="230066" cy="215971"/>
                <a:chOff x="6738300" y="1684725"/>
                <a:chExt cx="230066" cy="215971"/>
              </a:xfrm>
            </p:grpSpPr>
            <p:sp>
              <p:nvSpPr>
                <p:cNvPr id="7257" name="Google Shape;7257;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2"/>
        <p:cNvGrpSpPr/>
        <p:nvPr/>
      </p:nvGrpSpPr>
      <p:grpSpPr>
        <a:xfrm>
          <a:off x="0" y="0"/>
          <a:ext cx="0" cy="0"/>
          <a:chOff x="0" y="0"/>
          <a:chExt cx="0" cy="0"/>
        </a:xfrm>
      </p:grpSpPr>
      <p:grpSp>
        <p:nvGrpSpPr>
          <p:cNvPr id="7263" name="Google Shape;7263;p70"/>
          <p:cNvGrpSpPr/>
          <p:nvPr/>
        </p:nvGrpSpPr>
        <p:grpSpPr>
          <a:xfrm>
            <a:off x="829359" y="2307635"/>
            <a:ext cx="339235" cy="298186"/>
            <a:chOff x="898875" y="244725"/>
            <a:chExt cx="481800" cy="423500"/>
          </a:xfrm>
        </p:grpSpPr>
        <p:sp>
          <p:nvSpPr>
            <p:cNvPr id="7264" name="Google Shape;7264;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8" name="Google Shape;7268;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9" name="Google Shape;7269;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0" name="Google Shape;7270;p70"/>
          <p:cNvGrpSpPr/>
          <p:nvPr/>
        </p:nvGrpSpPr>
        <p:grpSpPr>
          <a:xfrm>
            <a:off x="1267741" y="2287103"/>
            <a:ext cx="298169" cy="339253"/>
            <a:chOff x="1529350" y="258825"/>
            <a:chExt cx="423475" cy="481825"/>
          </a:xfrm>
        </p:grpSpPr>
        <p:sp>
          <p:nvSpPr>
            <p:cNvPr id="7271" name="Google Shape;7271;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2" name="Google Shape;7272;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3" name="Google Shape;7273;p70"/>
          <p:cNvGrpSpPr/>
          <p:nvPr/>
        </p:nvGrpSpPr>
        <p:grpSpPr>
          <a:xfrm>
            <a:off x="1660716" y="2367273"/>
            <a:ext cx="340890" cy="178912"/>
            <a:chOff x="2084325" y="363300"/>
            <a:chExt cx="484150" cy="254100"/>
          </a:xfrm>
        </p:grpSpPr>
        <p:sp>
          <p:nvSpPr>
            <p:cNvPr id="7274" name="Google Shape;7274;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5" name="Google Shape;7275;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6" name="Google Shape;7276;p70"/>
          <p:cNvGrpSpPr/>
          <p:nvPr/>
        </p:nvGrpSpPr>
        <p:grpSpPr>
          <a:xfrm>
            <a:off x="2110011" y="2287102"/>
            <a:ext cx="298169" cy="339253"/>
            <a:chOff x="2707500" y="249400"/>
            <a:chExt cx="423475" cy="481825"/>
          </a:xfrm>
        </p:grpSpPr>
        <p:sp>
          <p:nvSpPr>
            <p:cNvPr id="7277" name="Google Shape;7277;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8" name="Google Shape;7278;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9" name="Google Shape;7279;p70"/>
          <p:cNvGrpSpPr/>
          <p:nvPr/>
        </p:nvGrpSpPr>
        <p:grpSpPr>
          <a:xfrm>
            <a:off x="2523626" y="2287428"/>
            <a:ext cx="305386" cy="338602"/>
            <a:chOff x="3300325" y="249875"/>
            <a:chExt cx="433725" cy="480900"/>
          </a:xfrm>
        </p:grpSpPr>
        <p:sp>
          <p:nvSpPr>
            <p:cNvPr id="7280" name="Google Shape;7280;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2" name="Google Shape;7282;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3" name="Google Shape;7283;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6" name="Google Shape;7286;p70"/>
          <p:cNvGrpSpPr/>
          <p:nvPr/>
        </p:nvGrpSpPr>
        <p:grpSpPr>
          <a:xfrm>
            <a:off x="2912712" y="2287349"/>
            <a:ext cx="352349" cy="338760"/>
            <a:chOff x="3854700" y="249750"/>
            <a:chExt cx="500425" cy="481125"/>
          </a:xfrm>
        </p:grpSpPr>
        <p:sp>
          <p:nvSpPr>
            <p:cNvPr id="7287" name="Google Shape;7287;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8" name="Google Shape;7288;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9" name="Google Shape;7289;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3" name="Google Shape;7293;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5" name="Google Shape;7295;p70"/>
          <p:cNvGrpSpPr/>
          <p:nvPr/>
        </p:nvGrpSpPr>
        <p:grpSpPr>
          <a:xfrm>
            <a:off x="3330701" y="2287349"/>
            <a:ext cx="352349" cy="338760"/>
            <a:chOff x="4447550" y="249750"/>
            <a:chExt cx="500425" cy="481125"/>
          </a:xfrm>
        </p:grpSpPr>
        <p:sp>
          <p:nvSpPr>
            <p:cNvPr id="7296" name="Google Shape;7296;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7" name="Google Shape;7297;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8" name="Google Shape;7298;p70"/>
          <p:cNvGrpSpPr/>
          <p:nvPr/>
        </p:nvGrpSpPr>
        <p:grpSpPr>
          <a:xfrm>
            <a:off x="3759902" y="2287102"/>
            <a:ext cx="339253" cy="339253"/>
            <a:chOff x="5049725" y="249400"/>
            <a:chExt cx="481825" cy="481825"/>
          </a:xfrm>
        </p:grpSpPr>
        <p:sp>
          <p:nvSpPr>
            <p:cNvPr id="7299" name="Google Shape;7299;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1" name="Google Shape;7301;p70"/>
          <p:cNvGrpSpPr/>
          <p:nvPr/>
        </p:nvGrpSpPr>
        <p:grpSpPr>
          <a:xfrm>
            <a:off x="4173843" y="2287102"/>
            <a:ext cx="339253" cy="339253"/>
            <a:chOff x="5660400" y="238125"/>
            <a:chExt cx="481825" cy="481825"/>
          </a:xfrm>
        </p:grpSpPr>
        <p:sp>
          <p:nvSpPr>
            <p:cNvPr id="7302" name="Google Shape;7302;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4" name="Google Shape;7304;p70"/>
          <p:cNvGrpSpPr/>
          <p:nvPr/>
        </p:nvGrpSpPr>
        <p:grpSpPr>
          <a:xfrm>
            <a:off x="4590529" y="2287102"/>
            <a:ext cx="339253" cy="339253"/>
            <a:chOff x="6235400" y="249400"/>
            <a:chExt cx="481825" cy="481825"/>
          </a:xfrm>
        </p:grpSpPr>
        <p:sp>
          <p:nvSpPr>
            <p:cNvPr id="7305" name="Google Shape;7305;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6" name="Google Shape;7306;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8" name="Google Shape;7308;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9" name="Google Shape;7309;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0" name="Google Shape;7310;p70"/>
          <p:cNvGrpSpPr/>
          <p:nvPr/>
        </p:nvGrpSpPr>
        <p:grpSpPr>
          <a:xfrm>
            <a:off x="828875" y="2731810"/>
            <a:ext cx="340204" cy="298116"/>
            <a:chOff x="899850" y="871450"/>
            <a:chExt cx="483175" cy="423400"/>
          </a:xfrm>
        </p:grpSpPr>
        <p:sp>
          <p:nvSpPr>
            <p:cNvPr id="7311" name="Google Shape;7311;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3" name="Google Shape;7313;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4" name="Google Shape;7314;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15" name="Google Shape;7315;p7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16" name="Google Shape;7316;p70"/>
          <p:cNvGrpSpPr/>
          <p:nvPr/>
        </p:nvGrpSpPr>
        <p:grpSpPr>
          <a:xfrm>
            <a:off x="1660875" y="2711232"/>
            <a:ext cx="340573" cy="339271"/>
            <a:chOff x="2085450" y="842250"/>
            <a:chExt cx="483700" cy="481850"/>
          </a:xfrm>
        </p:grpSpPr>
        <p:sp>
          <p:nvSpPr>
            <p:cNvPr id="7317" name="Google Shape;7317;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8" name="Google Shape;7318;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0" name="Google Shape;7320;p70"/>
          <p:cNvGrpSpPr/>
          <p:nvPr/>
        </p:nvGrpSpPr>
        <p:grpSpPr>
          <a:xfrm>
            <a:off x="2089443" y="2711241"/>
            <a:ext cx="339306" cy="339253"/>
            <a:chOff x="2685825" y="840375"/>
            <a:chExt cx="481900" cy="481825"/>
          </a:xfrm>
        </p:grpSpPr>
        <p:sp>
          <p:nvSpPr>
            <p:cNvPr id="7321" name="Google Shape;7321;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3" name="Google Shape;7323;p70"/>
          <p:cNvGrpSpPr/>
          <p:nvPr/>
        </p:nvGrpSpPr>
        <p:grpSpPr>
          <a:xfrm>
            <a:off x="2501104" y="2710924"/>
            <a:ext cx="350431" cy="339887"/>
            <a:chOff x="3270675" y="841800"/>
            <a:chExt cx="497700" cy="482725"/>
          </a:xfrm>
        </p:grpSpPr>
        <p:sp>
          <p:nvSpPr>
            <p:cNvPr id="7324" name="Google Shape;7324;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5" name="Google Shape;7325;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27" name="Google Shape;7327;p7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28" name="Google Shape;7328;p70"/>
          <p:cNvGrpSpPr/>
          <p:nvPr/>
        </p:nvGrpSpPr>
        <p:grpSpPr>
          <a:xfrm>
            <a:off x="3337249" y="2731783"/>
            <a:ext cx="339253" cy="298169"/>
            <a:chOff x="4467200" y="877100"/>
            <a:chExt cx="481825" cy="423475"/>
          </a:xfrm>
        </p:grpSpPr>
        <p:sp>
          <p:nvSpPr>
            <p:cNvPr id="7329" name="Google Shape;7329;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1" name="Google Shape;7331;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2" name="Google Shape;7332;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3" name="Google Shape;7333;p70"/>
          <p:cNvGrpSpPr/>
          <p:nvPr/>
        </p:nvGrpSpPr>
        <p:grpSpPr>
          <a:xfrm>
            <a:off x="3752140" y="2711232"/>
            <a:ext cx="354778" cy="339271"/>
            <a:chOff x="5045500" y="842250"/>
            <a:chExt cx="503875" cy="481850"/>
          </a:xfrm>
        </p:grpSpPr>
        <p:sp>
          <p:nvSpPr>
            <p:cNvPr id="7334" name="Google Shape;7334;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6" name="Google Shape;7336;p70"/>
          <p:cNvGrpSpPr/>
          <p:nvPr/>
        </p:nvGrpSpPr>
        <p:grpSpPr>
          <a:xfrm>
            <a:off x="4174987" y="2737451"/>
            <a:ext cx="336965" cy="286833"/>
            <a:chOff x="5645200" y="879425"/>
            <a:chExt cx="478575" cy="407375"/>
          </a:xfrm>
        </p:grpSpPr>
        <p:sp>
          <p:nvSpPr>
            <p:cNvPr id="7337" name="Google Shape;7337;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8" name="Google Shape;7338;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1" name="Google Shape;7341;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2" name="Google Shape;7342;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3" name="Google Shape;7343;p70"/>
          <p:cNvGrpSpPr/>
          <p:nvPr/>
        </p:nvGrpSpPr>
        <p:grpSpPr>
          <a:xfrm>
            <a:off x="4611062" y="2711241"/>
            <a:ext cx="298186" cy="339253"/>
            <a:chOff x="6264525" y="842250"/>
            <a:chExt cx="423500" cy="481825"/>
          </a:xfrm>
        </p:grpSpPr>
        <p:sp>
          <p:nvSpPr>
            <p:cNvPr id="7344" name="Google Shape;7344;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5" name="Google Shape;7345;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0" name="Google Shape;7350;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1" name="Google Shape;7351;p70"/>
          <p:cNvGrpSpPr/>
          <p:nvPr/>
        </p:nvGrpSpPr>
        <p:grpSpPr>
          <a:xfrm>
            <a:off x="829350" y="3125895"/>
            <a:ext cx="339253" cy="339253"/>
            <a:chOff x="900750" y="1436075"/>
            <a:chExt cx="481825" cy="481825"/>
          </a:xfrm>
        </p:grpSpPr>
        <p:sp>
          <p:nvSpPr>
            <p:cNvPr id="7352" name="Google Shape;7352;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4" name="Google Shape;7354;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5" name="Google Shape;7355;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6" name="Google Shape;7356;p70"/>
          <p:cNvGrpSpPr/>
          <p:nvPr/>
        </p:nvGrpSpPr>
        <p:grpSpPr>
          <a:xfrm>
            <a:off x="1247198" y="3186183"/>
            <a:ext cx="339253" cy="218676"/>
            <a:chOff x="1492675" y="1520750"/>
            <a:chExt cx="481825" cy="310575"/>
          </a:xfrm>
        </p:grpSpPr>
        <p:sp>
          <p:nvSpPr>
            <p:cNvPr id="7357" name="Google Shape;7357;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8" name="Google Shape;7358;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9" name="Google Shape;7359;p70"/>
          <p:cNvGrpSpPr/>
          <p:nvPr/>
        </p:nvGrpSpPr>
        <p:grpSpPr>
          <a:xfrm>
            <a:off x="1654995" y="3125877"/>
            <a:ext cx="352332" cy="339288"/>
            <a:chOff x="2071000" y="1435025"/>
            <a:chExt cx="500400" cy="481875"/>
          </a:xfrm>
        </p:grpSpPr>
        <p:sp>
          <p:nvSpPr>
            <p:cNvPr id="7360" name="Google Shape;7360;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1" name="Google Shape;7361;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2" name="Google Shape;7362;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3" name="Google Shape;7363;p70"/>
          <p:cNvGrpSpPr/>
          <p:nvPr/>
        </p:nvGrpSpPr>
        <p:grpSpPr>
          <a:xfrm>
            <a:off x="2083159" y="3146709"/>
            <a:ext cx="351874" cy="297623"/>
            <a:chOff x="2678350" y="1464650"/>
            <a:chExt cx="499750" cy="422700"/>
          </a:xfrm>
        </p:grpSpPr>
        <p:sp>
          <p:nvSpPr>
            <p:cNvPr id="7364" name="Google Shape;7364;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5" name="Google Shape;7365;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6" name="Google Shape;7366;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7" name="Google Shape;7367;p70"/>
          <p:cNvGrpSpPr/>
          <p:nvPr/>
        </p:nvGrpSpPr>
        <p:grpSpPr>
          <a:xfrm>
            <a:off x="2506692" y="3125895"/>
            <a:ext cx="339253" cy="339253"/>
            <a:chOff x="3271200" y="1435075"/>
            <a:chExt cx="481825" cy="481825"/>
          </a:xfrm>
        </p:grpSpPr>
        <p:sp>
          <p:nvSpPr>
            <p:cNvPr id="7368" name="Google Shape;7368;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0" name="Google Shape;7370;p70"/>
          <p:cNvGrpSpPr/>
          <p:nvPr/>
        </p:nvGrpSpPr>
        <p:grpSpPr>
          <a:xfrm>
            <a:off x="2917165" y="3125877"/>
            <a:ext cx="343442" cy="339288"/>
            <a:chOff x="3858100" y="1435075"/>
            <a:chExt cx="487775" cy="481875"/>
          </a:xfrm>
        </p:grpSpPr>
        <p:sp>
          <p:nvSpPr>
            <p:cNvPr id="7371" name="Google Shape;7371;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2" name="Google Shape;7372;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4" name="Google Shape;7374;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5" name="Google Shape;7375;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6" name="Google Shape;7376;p70"/>
          <p:cNvGrpSpPr/>
          <p:nvPr/>
        </p:nvGrpSpPr>
        <p:grpSpPr>
          <a:xfrm>
            <a:off x="3337249" y="3125895"/>
            <a:ext cx="339253" cy="339253"/>
            <a:chOff x="4456875" y="1435075"/>
            <a:chExt cx="481825" cy="481825"/>
          </a:xfrm>
        </p:grpSpPr>
        <p:sp>
          <p:nvSpPr>
            <p:cNvPr id="7377" name="Google Shape;7377;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3" name="Google Shape;7383;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4" name="Google Shape;7384;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7" name="Google Shape;7387;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6" name="Google Shape;7396;p70"/>
          <p:cNvGrpSpPr/>
          <p:nvPr/>
        </p:nvGrpSpPr>
        <p:grpSpPr>
          <a:xfrm>
            <a:off x="3758239" y="3125886"/>
            <a:ext cx="342580" cy="339271"/>
            <a:chOff x="5049725" y="1435050"/>
            <a:chExt cx="486550" cy="481850"/>
          </a:xfrm>
        </p:grpSpPr>
        <p:sp>
          <p:nvSpPr>
            <p:cNvPr id="7397" name="Google Shape;7397;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9" name="Google Shape;7399;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0" name="Google Shape;7400;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1" name="Google Shape;7401;p70"/>
          <p:cNvGrpSpPr/>
          <p:nvPr/>
        </p:nvGrpSpPr>
        <p:grpSpPr>
          <a:xfrm>
            <a:off x="4173790" y="3125895"/>
            <a:ext cx="339359" cy="339253"/>
            <a:chOff x="5642475" y="1435075"/>
            <a:chExt cx="481975" cy="481825"/>
          </a:xfrm>
        </p:grpSpPr>
        <p:sp>
          <p:nvSpPr>
            <p:cNvPr id="7402" name="Google Shape;7402;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3" name="Google Shape;7403;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5" name="Google Shape;7405;p70"/>
          <p:cNvGrpSpPr/>
          <p:nvPr/>
        </p:nvGrpSpPr>
        <p:grpSpPr>
          <a:xfrm>
            <a:off x="4588276" y="3125886"/>
            <a:ext cx="343759" cy="339271"/>
            <a:chOff x="6232000" y="1435050"/>
            <a:chExt cx="488225" cy="481850"/>
          </a:xfrm>
        </p:grpSpPr>
        <p:sp>
          <p:nvSpPr>
            <p:cNvPr id="7406" name="Google Shape;7406;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1" name="Google Shape;7411;p70"/>
          <p:cNvGrpSpPr/>
          <p:nvPr/>
        </p:nvGrpSpPr>
        <p:grpSpPr>
          <a:xfrm>
            <a:off x="849012" y="3539545"/>
            <a:ext cx="299929" cy="337792"/>
            <a:chOff x="924450" y="2028975"/>
            <a:chExt cx="425975" cy="479750"/>
          </a:xfrm>
        </p:grpSpPr>
        <p:sp>
          <p:nvSpPr>
            <p:cNvPr id="7412" name="Google Shape;7412;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5" name="Google Shape;7415;p70"/>
          <p:cNvGrpSpPr/>
          <p:nvPr/>
        </p:nvGrpSpPr>
        <p:grpSpPr>
          <a:xfrm>
            <a:off x="1661509" y="3559347"/>
            <a:ext cx="339306" cy="298186"/>
            <a:chOff x="2085450" y="2057100"/>
            <a:chExt cx="481900" cy="423500"/>
          </a:xfrm>
        </p:grpSpPr>
        <p:sp>
          <p:nvSpPr>
            <p:cNvPr id="7416" name="Google Shape;7416;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7" name="Google Shape;7417;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8" name="Google Shape;7418;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9" name="Google Shape;7419;p70"/>
          <p:cNvGrpSpPr/>
          <p:nvPr/>
        </p:nvGrpSpPr>
        <p:grpSpPr>
          <a:xfrm>
            <a:off x="2089442" y="3582592"/>
            <a:ext cx="339306" cy="251698"/>
            <a:chOff x="2678275" y="2090100"/>
            <a:chExt cx="481900" cy="357475"/>
          </a:xfrm>
        </p:grpSpPr>
        <p:sp>
          <p:nvSpPr>
            <p:cNvPr id="7420" name="Google Shape;7420;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2" name="Google Shape;7422;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3" name="Google Shape;7423;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5" name="Google Shape;7425;p70"/>
          <p:cNvGrpSpPr/>
          <p:nvPr/>
        </p:nvGrpSpPr>
        <p:grpSpPr>
          <a:xfrm>
            <a:off x="2566646" y="3594790"/>
            <a:ext cx="219345" cy="227301"/>
            <a:chOff x="3357325" y="2093500"/>
            <a:chExt cx="311525" cy="322825"/>
          </a:xfrm>
        </p:grpSpPr>
        <p:sp>
          <p:nvSpPr>
            <p:cNvPr id="7426" name="Google Shape;7426;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7" name="Google Shape;7427;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29" name="Google Shape;7429;p7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30" name="Google Shape;7430;p70"/>
          <p:cNvGrpSpPr/>
          <p:nvPr/>
        </p:nvGrpSpPr>
        <p:grpSpPr>
          <a:xfrm>
            <a:off x="3360836" y="3538814"/>
            <a:ext cx="292078" cy="339253"/>
            <a:chOff x="4492800" y="2027925"/>
            <a:chExt cx="414825" cy="481825"/>
          </a:xfrm>
        </p:grpSpPr>
        <p:sp>
          <p:nvSpPr>
            <p:cNvPr id="7431" name="Google Shape;7431;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3" name="Google Shape;7433;p70"/>
          <p:cNvGrpSpPr/>
          <p:nvPr/>
        </p:nvGrpSpPr>
        <p:grpSpPr>
          <a:xfrm>
            <a:off x="3759928" y="3538805"/>
            <a:ext cx="339200" cy="339271"/>
            <a:chOff x="5049725" y="2027900"/>
            <a:chExt cx="481750" cy="481850"/>
          </a:xfrm>
        </p:grpSpPr>
        <p:sp>
          <p:nvSpPr>
            <p:cNvPr id="7434" name="Google Shape;7434;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0" name="Google Shape;7440;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2" name="Google Shape;7442;p70"/>
          <p:cNvGrpSpPr/>
          <p:nvPr/>
        </p:nvGrpSpPr>
        <p:grpSpPr>
          <a:xfrm>
            <a:off x="4233524" y="3538893"/>
            <a:ext cx="219890" cy="339095"/>
            <a:chOff x="5726350" y="2028150"/>
            <a:chExt cx="312300" cy="481600"/>
          </a:xfrm>
        </p:grpSpPr>
        <p:sp>
          <p:nvSpPr>
            <p:cNvPr id="7443" name="Google Shape;7443;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4" name="Google Shape;7444;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6" name="Google Shape;7446;p70"/>
          <p:cNvGrpSpPr/>
          <p:nvPr/>
        </p:nvGrpSpPr>
        <p:grpSpPr>
          <a:xfrm>
            <a:off x="4593715" y="3542000"/>
            <a:ext cx="332881" cy="332881"/>
            <a:chOff x="6239925" y="2032450"/>
            <a:chExt cx="472775" cy="472775"/>
          </a:xfrm>
        </p:grpSpPr>
        <p:sp>
          <p:nvSpPr>
            <p:cNvPr id="7447" name="Google Shape;7447;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9" name="Google Shape;7449;p70"/>
          <p:cNvGrpSpPr/>
          <p:nvPr/>
        </p:nvGrpSpPr>
        <p:grpSpPr>
          <a:xfrm>
            <a:off x="5042807" y="2364092"/>
            <a:ext cx="334641" cy="185425"/>
            <a:chOff x="903075" y="2730000"/>
            <a:chExt cx="475275" cy="263350"/>
          </a:xfrm>
        </p:grpSpPr>
        <p:sp>
          <p:nvSpPr>
            <p:cNvPr id="7450" name="Google Shape;7450;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3" name="Google Shape;7453;p70"/>
          <p:cNvGrpSpPr/>
          <p:nvPr/>
        </p:nvGrpSpPr>
        <p:grpSpPr>
          <a:xfrm>
            <a:off x="1247198" y="3538814"/>
            <a:ext cx="339253" cy="339253"/>
            <a:chOff x="1492675" y="2027925"/>
            <a:chExt cx="481825" cy="481825"/>
          </a:xfrm>
        </p:grpSpPr>
        <p:sp>
          <p:nvSpPr>
            <p:cNvPr id="7454" name="Google Shape;7454;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9" name="Google Shape;7459;p70"/>
          <p:cNvGrpSpPr/>
          <p:nvPr/>
        </p:nvGrpSpPr>
        <p:grpSpPr>
          <a:xfrm>
            <a:off x="5473575" y="2287178"/>
            <a:ext cx="339253" cy="339253"/>
            <a:chOff x="1492675" y="2620775"/>
            <a:chExt cx="481825" cy="481825"/>
          </a:xfrm>
        </p:grpSpPr>
        <p:sp>
          <p:nvSpPr>
            <p:cNvPr id="7460" name="Google Shape;7460;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1" name="Google Shape;7461;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62" name="Google Shape;7462;p7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63" name="Google Shape;7463;p70"/>
          <p:cNvGrpSpPr/>
          <p:nvPr/>
        </p:nvGrpSpPr>
        <p:grpSpPr>
          <a:xfrm>
            <a:off x="6297328" y="2303161"/>
            <a:ext cx="333585" cy="307287"/>
            <a:chOff x="2682350" y="2643425"/>
            <a:chExt cx="473775" cy="436425"/>
          </a:xfrm>
        </p:grpSpPr>
        <p:sp>
          <p:nvSpPr>
            <p:cNvPr id="7464" name="Google Shape;7464;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7" name="Google Shape;7467;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0" name="Google Shape;7470;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1" name="Google Shape;7471;p70"/>
          <p:cNvGrpSpPr/>
          <p:nvPr/>
        </p:nvGrpSpPr>
        <p:grpSpPr>
          <a:xfrm>
            <a:off x="6762818" y="2287178"/>
            <a:ext cx="238531" cy="339253"/>
            <a:chOff x="3342725" y="2620775"/>
            <a:chExt cx="338775" cy="481825"/>
          </a:xfrm>
        </p:grpSpPr>
        <p:sp>
          <p:nvSpPr>
            <p:cNvPr id="7472" name="Google Shape;7472;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4" name="Google Shape;7474;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5" name="Google Shape;7475;p70"/>
          <p:cNvGrpSpPr/>
          <p:nvPr/>
        </p:nvGrpSpPr>
        <p:grpSpPr>
          <a:xfrm>
            <a:off x="7156568" y="2287178"/>
            <a:ext cx="278296" cy="339253"/>
            <a:chOff x="3907325" y="2620775"/>
            <a:chExt cx="395250" cy="481825"/>
          </a:xfrm>
        </p:grpSpPr>
        <p:sp>
          <p:nvSpPr>
            <p:cNvPr id="7476" name="Google Shape;7476;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9" name="Google Shape;7479;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0" name="Google Shape;7480;p70"/>
          <p:cNvGrpSpPr/>
          <p:nvPr/>
        </p:nvGrpSpPr>
        <p:grpSpPr>
          <a:xfrm>
            <a:off x="7549755" y="2297783"/>
            <a:ext cx="339253" cy="318042"/>
            <a:chOff x="4456875" y="2635825"/>
            <a:chExt cx="481825" cy="451700"/>
          </a:xfrm>
        </p:grpSpPr>
        <p:sp>
          <p:nvSpPr>
            <p:cNvPr id="7481" name="Google Shape;7481;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2" name="Google Shape;7482;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6" name="Google Shape;7486;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7" name="Google Shape;7487;p70"/>
          <p:cNvGrpSpPr/>
          <p:nvPr/>
        </p:nvGrpSpPr>
        <p:grpSpPr>
          <a:xfrm>
            <a:off x="7974679" y="2297783"/>
            <a:ext cx="339253" cy="318042"/>
            <a:chOff x="5049725" y="2635825"/>
            <a:chExt cx="481825" cy="451700"/>
          </a:xfrm>
        </p:grpSpPr>
        <p:sp>
          <p:nvSpPr>
            <p:cNvPr id="7488" name="Google Shape;7488;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0" name="Google Shape;7490;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1" name="Google Shape;7491;p70"/>
          <p:cNvGrpSpPr/>
          <p:nvPr/>
        </p:nvGrpSpPr>
        <p:grpSpPr>
          <a:xfrm>
            <a:off x="2375386" y="3952243"/>
            <a:ext cx="338566" cy="338373"/>
            <a:chOff x="5643000" y="2621375"/>
            <a:chExt cx="480850" cy="480575"/>
          </a:xfrm>
        </p:grpSpPr>
        <p:sp>
          <p:nvSpPr>
            <p:cNvPr id="7492" name="Google Shape;7492;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70"/>
          <p:cNvGrpSpPr/>
          <p:nvPr/>
        </p:nvGrpSpPr>
        <p:grpSpPr>
          <a:xfrm>
            <a:off x="4192782" y="3951803"/>
            <a:ext cx="339359" cy="339253"/>
            <a:chOff x="6235250" y="2620775"/>
            <a:chExt cx="481975" cy="481825"/>
          </a:xfrm>
        </p:grpSpPr>
        <p:sp>
          <p:nvSpPr>
            <p:cNvPr id="7500" name="Google Shape;7500;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05" name="Google Shape;7505;p7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06" name="Google Shape;7506;p70"/>
          <p:cNvGrpSpPr/>
          <p:nvPr/>
        </p:nvGrpSpPr>
        <p:grpSpPr>
          <a:xfrm>
            <a:off x="5472652" y="2711317"/>
            <a:ext cx="341101" cy="339253"/>
            <a:chOff x="1535000" y="3223325"/>
            <a:chExt cx="484450" cy="481825"/>
          </a:xfrm>
        </p:grpSpPr>
        <p:sp>
          <p:nvSpPr>
            <p:cNvPr id="7507" name="Google Shape;7507;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0" name="Google Shape;7510;p70"/>
          <p:cNvGrpSpPr/>
          <p:nvPr/>
        </p:nvGrpSpPr>
        <p:grpSpPr>
          <a:xfrm>
            <a:off x="5880219" y="2746618"/>
            <a:ext cx="339253" cy="268649"/>
            <a:chOff x="2085525" y="3263750"/>
            <a:chExt cx="481825" cy="381550"/>
          </a:xfrm>
        </p:grpSpPr>
        <p:sp>
          <p:nvSpPr>
            <p:cNvPr id="7511" name="Google Shape;7511;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13" name="Google Shape;7513;p7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14" name="Google Shape;7514;p70"/>
          <p:cNvGrpSpPr/>
          <p:nvPr/>
        </p:nvGrpSpPr>
        <p:grpSpPr>
          <a:xfrm>
            <a:off x="6711982" y="2711308"/>
            <a:ext cx="340204" cy="339271"/>
            <a:chOff x="3270450" y="3213625"/>
            <a:chExt cx="483175" cy="481850"/>
          </a:xfrm>
        </p:grpSpPr>
        <p:sp>
          <p:nvSpPr>
            <p:cNvPr id="7515" name="Google Shape;7515;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7" name="Google Shape;7517;p70"/>
          <p:cNvGrpSpPr/>
          <p:nvPr/>
        </p:nvGrpSpPr>
        <p:grpSpPr>
          <a:xfrm>
            <a:off x="7211250" y="2711317"/>
            <a:ext cx="168931" cy="339253"/>
            <a:chOff x="3984950" y="3213600"/>
            <a:chExt cx="239925" cy="481825"/>
          </a:xfrm>
        </p:grpSpPr>
        <p:sp>
          <p:nvSpPr>
            <p:cNvPr id="7518" name="Google Shape;7518;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9" name="Google Shape;7519;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20" name="Google Shape;7520;p7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7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22" name="Google Shape;7522;p70"/>
          <p:cNvGrpSpPr/>
          <p:nvPr/>
        </p:nvGrpSpPr>
        <p:grpSpPr>
          <a:xfrm>
            <a:off x="1874281" y="3981487"/>
            <a:ext cx="355218" cy="279880"/>
            <a:chOff x="5629975" y="3255775"/>
            <a:chExt cx="504500" cy="397500"/>
          </a:xfrm>
        </p:grpSpPr>
        <p:sp>
          <p:nvSpPr>
            <p:cNvPr id="7523" name="Google Shape;7523;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4" name="Google Shape;7524;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8" name="Google Shape;7528;p70"/>
          <p:cNvGrpSpPr/>
          <p:nvPr/>
        </p:nvGrpSpPr>
        <p:grpSpPr>
          <a:xfrm>
            <a:off x="3755839" y="3981593"/>
            <a:ext cx="340256" cy="279669"/>
            <a:chOff x="6234950" y="3255925"/>
            <a:chExt cx="483250" cy="397200"/>
          </a:xfrm>
        </p:grpSpPr>
        <p:sp>
          <p:nvSpPr>
            <p:cNvPr id="7529" name="Google Shape;7529;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3" name="Google Shape;7533;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4" name="Google Shape;7534;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5" name="Google Shape;7535;p70"/>
          <p:cNvGrpSpPr/>
          <p:nvPr/>
        </p:nvGrpSpPr>
        <p:grpSpPr>
          <a:xfrm>
            <a:off x="5051107" y="3125970"/>
            <a:ext cx="318042" cy="339253"/>
            <a:chOff x="914900" y="3806450"/>
            <a:chExt cx="451700" cy="481825"/>
          </a:xfrm>
        </p:grpSpPr>
        <p:sp>
          <p:nvSpPr>
            <p:cNvPr id="7536" name="Google Shape;7536;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9" name="Google Shape;7539;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1" name="Google Shape;7541;p70"/>
          <p:cNvGrpSpPr/>
          <p:nvPr/>
        </p:nvGrpSpPr>
        <p:grpSpPr>
          <a:xfrm>
            <a:off x="5470028" y="3125785"/>
            <a:ext cx="346347" cy="339623"/>
            <a:chOff x="1490050" y="3805975"/>
            <a:chExt cx="491900" cy="482350"/>
          </a:xfrm>
        </p:grpSpPr>
        <p:sp>
          <p:nvSpPr>
            <p:cNvPr id="7542" name="Google Shape;7542;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3" name="Google Shape;7543;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6" name="Google Shape;7546;p70"/>
          <p:cNvGrpSpPr/>
          <p:nvPr/>
        </p:nvGrpSpPr>
        <p:grpSpPr>
          <a:xfrm>
            <a:off x="5893896" y="3125970"/>
            <a:ext cx="311899" cy="339253"/>
            <a:chOff x="2104275" y="3806450"/>
            <a:chExt cx="442975" cy="481825"/>
          </a:xfrm>
        </p:grpSpPr>
        <p:sp>
          <p:nvSpPr>
            <p:cNvPr id="7547" name="Google Shape;7547;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9" name="Google Shape;7549;p70"/>
          <p:cNvGrpSpPr/>
          <p:nvPr/>
        </p:nvGrpSpPr>
        <p:grpSpPr>
          <a:xfrm>
            <a:off x="6317413" y="3125970"/>
            <a:ext cx="293416" cy="339253"/>
            <a:chOff x="2710875" y="3806450"/>
            <a:chExt cx="416725" cy="481825"/>
          </a:xfrm>
        </p:grpSpPr>
        <p:sp>
          <p:nvSpPr>
            <p:cNvPr id="7550" name="Google Shape;7550;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2" name="Google Shape;7552;p70"/>
          <p:cNvGrpSpPr/>
          <p:nvPr/>
        </p:nvGrpSpPr>
        <p:grpSpPr>
          <a:xfrm>
            <a:off x="6712457" y="3166412"/>
            <a:ext cx="339253" cy="258369"/>
            <a:chOff x="3271200" y="3863875"/>
            <a:chExt cx="481825" cy="366950"/>
          </a:xfrm>
        </p:grpSpPr>
        <p:sp>
          <p:nvSpPr>
            <p:cNvPr id="7553" name="Google Shape;7553;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4" name="Google Shape;7554;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5" name="Google Shape;7555;p70"/>
          <p:cNvGrpSpPr/>
          <p:nvPr/>
        </p:nvGrpSpPr>
        <p:grpSpPr>
          <a:xfrm>
            <a:off x="7147952" y="3126199"/>
            <a:ext cx="295528" cy="338795"/>
            <a:chOff x="3895050" y="3806775"/>
            <a:chExt cx="419725" cy="481175"/>
          </a:xfrm>
        </p:grpSpPr>
        <p:sp>
          <p:nvSpPr>
            <p:cNvPr id="7556" name="Google Shape;7556;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7" name="Google Shape;7557;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8" name="Google Shape;7558;p70"/>
          <p:cNvGrpSpPr/>
          <p:nvPr/>
        </p:nvGrpSpPr>
        <p:grpSpPr>
          <a:xfrm>
            <a:off x="7551234" y="3125979"/>
            <a:ext cx="336296" cy="339235"/>
            <a:chOff x="4464775" y="3806475"/>
            <a:chExt cx="477625" cy="481800"/>
          </a:xfrm>
        </p:grpSpPr>
        <p:sp>
          <p:nvSpPr>
            <p:cNvPr id="7559" name="Google Shape;7559;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70"/>
          <p:cNvGrpSpPr/>
          <p:nvPr/>
        </p:nvGrpSpPr>
        <p:grpSpPr>
          <a:xfrm>
            <a:off x="7974679" y="3125970"/>
            <a:ext cx="339253" cy="339253"/>
            <a:chOff x="5049725" y="3806450"/>
            <a:chExt cx="481825" cy="481825"/>
          </a:xfrm>
        </p:grpSpPr>
        <p:sp>
          <p:nvSpPr>
            <p:cNvPr id="7566" name="Google Shape;7566;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8" name="Google Shape;7568;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9" name="Google Shape;7569;p70"/>
          <p:cNvGrpSpPr/>
          <p:nvPr/>
        </p:nvGrpSpPr>
        <p:grpSpPr>
          <a:xfrm>
            <a:off x="1461983" y="3951798"/>
            <a:ext cx="339253" cy="339253"/>
            <a:chOff x="5651375" y="3806450"/>
            <a:chExt cx="481825" cy="481825"/>
          </a:xfrm>
        </p:grpSpPr>
        <p:sp>
          <p:nvSpPr>
            <p:cNvPr id="7570" name="Google Shape;7570;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3" name="Google Shape;7573;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4" name="Google Shape;7574;p70"/>
          <p:cNvGrpSpPr/>
          <p:nvPr/>
        </p:nvGrpSpPr>
        <p:grpSpPr>
          <a:xfrm>
            <a:off x="3360663" y="3953787"/>
            <a:ext cx="298503" cy="335275"/>
            <a:chOff x="6264300" y="3809300"/>
            <a:chExt cx="423950" cy="476175"/>
          </a:xfrm>
        </p:grpSpPr>
        <p:sp>
          <p:nvSpPr>
            <p:cNvPr id="7575" name="Google Shape;7575;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6" name="Google Shape;7576;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7" name="Google Shape;7577;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8" name="Google Shape;7578;p70"/>
          <p:cNvGrpSpPr/>
          <p:nvPr/>
        </p:nvGrpSpPr>
        <p:grpSpPr>
          <a:xfrm>
            <a:off x="5039841" y="3538881"/>
            <a:ext cx="340573" cy="339271"/>
            <a:chOff x="898875" y="4399275"/>
            <a:chExt cx="483700" cy="481850"/>
          </a:xfrm>
        </p:grpSpPr>
        <p:sp>
          <p:nvSpPr>
            <p:cNvPr id="7579" name="Google Shape;7579;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7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3" name="Google Shape;7583;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5" name="Google Shape;7585;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6" name="Google Shape;7586;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7" name="Google Shape;7587;p70"/>
          <p:cNvGrpSpPr/>
          <p:nvPr/>
        </p:nvGrpSpPr>
        <p:grpSpPr>
          <a:xfrm>
            <a:off x="5473575" y="3554133"/>
            <a:ext cx="339253" cy="308765"/>
            <a:chOff x="1492675" y="4420975"/>
            <a:chExt cx="481825" cy="438525"/>
          </a:xfrm>
        </p:grpSpPr>
        <p:sp>
          <p:nvSpPr>
            <p:cNvPr id="7588" name="Google Shape;7588;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3" name="Google Shape;7593;p70"/>
          <p:cNvGrpSpPr/>
          <p:nvPr/>
        </p:nvGrpSpPr>
        <p:grpSpPr>
          <a:xfrm>
            <a:off x="5878556" y="3539558"/>
            <a:ext cx="342580" cy="337915"/>
            <a:chOff x="2084100" y="4400250"/>
            <a:chExt cx="486550" cy="479925"/>
          </a:xfrm>
        </p:grpSpPr>
        <p:sp>
          <p:nvSpPr>
            <p:cNvPr id="7594" name="Google Shape;7594;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5" name="Google Shape;7595;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6" name="Google Shape;7596;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8" name="Google Shape;7598;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9" name="Google Shape;7599;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0" name="Google Shape;7600;p70"/>
          <p:cNvGrpSpPr/>
          <p:nvPr/>
        </p:nvGrpSpPr>
        <p:grpSpPr>
          <a:xfrm>
            <a:off x="6315036" y="3538907"/>
            <a:ext cx="298169" cy="339218"/>
            <a:chOff x="2707950" y="4399325"/>
            <a:chExt cx="423475" cy="481775"/>
          </a:xfrm>
        </p:grpSpPr>
        <p:sp>
          <p:nvSpPr>
            <p:cNvPr id="7601" name="Google Shape;7601;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3" name="Google Shape;7603;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4" name="Google Shape;7604;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0" name="Google Shape;7610;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1" name="Google Shape;7611;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3" name="Google Shape;7613;p70"/>
          <p:cNvGrpSpPr/>
          <p:nvPr/>
        </p:nvGrpSpPr>
        <p:grpSpPr>
          <a:xfrm>
            <a:off x="6744555" y="3538881"/>
            <a:ext cx="275057" cy="339271"/>
            <a:chOff x="3330525" y="4399275"/>
            <a:chExt cx="390650" cy="481850"/>
          </a:xfrm>
        </p:grpSpPr>
        <p:sp>
          <p:nvSpPr>
            <p:cNvPr id="7614" name="Google Shape;7614;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5" name="Google Shape;7615;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0" name="Google Shape;7620;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1" name="Google Shape;7621;p70"/>
          <p:cNvGrpSpPr/>
          <p:nvPr/>
        </p:nvGrpSpPr>
        <p:grpSpPr>
          <a:xfrm>
            <a:off x="7169084" y="3538890"/>
            <a:ext cx="253265" cy="339253"/>
            <a:chOff x="3938800" y="4399275"/>
            <a:chExt cx="359700" cy="481825"/>
          </a:xfrm>
        </p:grpSpPr>
        <p:sp>
          <p:nvSpPr>
            <p:cNvPr id="7622" name="Google Shape;7622;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3" name="Google Shape;7623;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5" name="Google Shape;7625;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7" name="Google Shape;7627;p70"/>
          <p:cNvGrpSpPr/>
          <p:nvPr/>
        </p:nvGrpSpPr>
        <p:grpSpPr>
          <a:xfrm>
            <a:off x="7639862" y="3538890"/>
            <a:ext cx="159039" cy="339253"/>
            <a:chOff x="4584850" y="4399275"/>
            <a:chExt cx="225875" cy="481825"/>
          </a:xfrm>
        </p:grpSpPr>
        <p:sp>
          <p:nvSpPr>
            <p:cNvPr id="7628" name="Google Shape;7628;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9" name="Google Shape;7629;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30" name="Google Shape;7630;p7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31" name="Google Shape;7631;p70"/>
          <p:cNvGrpSpPr/>
          <p:nvPr/>
        </p:nvGrpSpPr>
        <p:grpSpPr>
          <a:xfrm>
            <a:off x="1049680" y="3951795"/>
            <a:ext cx="339253" cy="339253"/>
            <a:chOff x="5642550" y="4399275"/>
            <a:chExt cx="481825" cy="481825"/>
          </a:xfrm>
        </p:grpSpPr>
        <p:sp>
          <p:nvSpPr>
            <p:cNvPr id="7632" name="Google Shape;7632;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3" name="Google Shape;7633;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4" name="Google Shape;7634;p70"/>
          <p:cNvGrpSpPr/>
          <p:nvPr/>
        </p:nvGrpSpPr>
        <p:grpSpPr>
          <a:xfrm>
            <a:off x="2859815" y="3963703"/>
            <a:ext cx="363316" cy="315437"/>
            <a:chOff x="6218300" y="4416175"/>
            <a:chExt cx="516000" cy="448000"/>
          </a:xfrm>
        </p:grpSpPr>
        <p:sp>
          <p:nvSpPr>
            <p:cNvPr id="7635" name="Google Shape;7635;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6" name="Google Shape;7636;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7" name="Google Shape;7637;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8" name="Google Shape;7638;p70"/>
          <p:cNvGrpSpPr/>
          <p:nvPr/>
        </p:nvGrpSpPr>
        <p:grpSpPr>
          <a:xfrm>
            <a:off x="5918879" y="3951792"/>
            <a:ext cx="339253" cy="339253"/>
            <a:chOff x="899850" y="4992125"/>
            <a:chExt cx="481825" cy="481825"/>
          </a:xfrm>
        </p:grpSpPr>
        <p:sp>
          <p:nvSpPr>
            <p:cNvPr id="7639" name="Google Shape;7639;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0" name="Google Shape;7640;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1" name="Google Shape;7641;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2" name="Google Shape;7642;p70"/>
          <p:cNvGrpSpPr/>
          <p:nvPr/>
        </p:nvGrpSpPr>
        <p:grpSpPr>
          <a:xfrm>
            <a:off x="5461708" y="3951792"/>
            <a:ext cx="339253" cy="339253"/>
            <a:chOff x="1492675" y="4992125"/>
            <a:chExt cx="481825" cy="481825"/>
          </a:xfrm>
        </p:grpSpPr>
        <p:sp>
          <p:nvSpPr>
            <p:cNvPr id="7643" name="Google Shape;7643;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4" name="Google Shape;7644;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5" name="Google Shape;7645;p70"/>
          <p:cNvGrpSpPr/>
          <p:nvPr/>
        </p:nvGrpSpPr>
        <p:grpSpPr>
          <a:xfrm>
            <a:off x="5004462" y="3951792"/>
            <a:ext cx="339253" cy="339253"/>
            <a:chOff x="2085525" y="4992125"/>
            <a:chExt cx="481825" cy="481825"/>
          </a:xfrm>
        </p:grpSpPr>
        <p:sp>
          <p:nvSpPr>
            <p:cNvPr id="7646" name="Google Shape;7646;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8" name="Google Shape;7648;p70"/>
          <p:cNvGrpSpPr/>
          <p:nvPr/>
        </p:nvGrpSpPr>
        <p:grpSpPr>
          <a:xfrm>
            <a:off x="6833221" y="3951792"/>
            <a:ext cx="339253" cy="339253"/>
            <a:chOff x="2678350" y="4992125"/>
            <a:chExt cx="481825" cy="481825"/>
          </a:xfrm>
        </p:grpSpPr>
        <p:sp>
          <p:nvSpPr>
            <p:cNvPr id="7649" name="Google Shape;7649;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0" name="Google Shape;7650;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1" name="Google Shape;7651;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2" name="Google Shape;7652;p70"/>
          <p:cNvGrpSpPr/>
          <p:nvPr/>
        </p:nvGrpSpPr>
        <p:grpSpPr>
          <a:xfrm>
            <a:off x="4628816" y="3951792"/>
            <a:ext cx="339253" cy="339253"/>
            <a:chOff x="3271200" y="4992125"/>
            <a:chExt cx="481825" cy="481825"/>
          </a:xfrm>
        </p:grpSpPr>
        <p:sp>
          <p:nvSpPr>
            <p:cNvPr id="7653" name="Google Shape;7653;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5" name="Google Shape;7655;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6" name="Google Shape;7656;p70"/>
          <p:cNvGrpSpPr/>
          <p:nvPr/>
        </p:nvGrpSpPr>
        <p:grpSpPr>
          <a:xfrm>
            <a:off x="7290263" y="3952822"/>
            <a:ext cx="339411" cy="337193"/>
            <a:chOff x="3863900" y="4993625"/>
            <a:chExt cx="482050" cy="478900"/>
          </a:xfrm>
        </p:grpSpPr>
        <p:sp>
          <p:nvSpPr>
            <p:cNvPr id="7657" name="Google Shape;7657;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8" name="Google Shape;7658;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9" name="Google Shape;7659;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1" name="Google Shape;7661;p70"/>
          <p:cNvGrpSpPr/>
          <p:nvPr/>
        </p:nvGrpSpPr>
        <p:grpSpPr>
          <a:xfrm>
            <a:off x="7747437" y="3952822"/>
            <a:ext cx="339411" cy="337193"/>
            <a:chOff x="4456725" y="4993625"/>
            <a:chExt cx="482050" cy="478900"/>
          </a:xfrm>
        </p:grpSpPr>
        <p:sp>
          <p:nvSpPr>
            <p:cNvPr id="7662" name="Google Shape;7662;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4" name="Google Shape;7664;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5" name="Google Shape;7665;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6" name="Google Shape;7666;p70"/>
          <p:cNvGrpSpPr/>
          <p:nvPr/>
        </p:nvGrpSpPr>
        <p:grpSpPr>
          <a:xfrm>
            <a:off x="6376030" y="3952813"/>
            <a:ext cx="339411" cy="337211"/>
            <a:chOff x="5049575" y="4993600"/>
            <a:chExt cx="482050" cy="478925"/>
          </a:xfrm>
        </p:grpSpPr>
        <p:sp>
          <p:nvSpPr>
            <p:cNvPr id="7667" name="Google Shape;7667;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9" name="Google Shape;7669;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0" name="Google Shape;7670;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71" name="Google Shape;7671;p7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672" name="Google Shape;7672;p7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76"/>
        <p:cNvGrpSpPr/>
        <p:nvPr/>
      </p:nvGrpSpPr>
      <p:grpSpPr>
        <a:xfrm>
          <a:off x="0" y="0"/>
          <a:ext cx="0" cy="0"/>
          <a:chOff x="0" y="0"/>
          <a:chExt cx="0" cy="0"/>
        </a:xfrm>
      </p:grpSpPr>
      <p:grpSp>
        <p:nvGrpSpPr>
          <p:cNvPr id="7677" name="Google Shape;7677;p71"/>
          <p:cNvGrpSpPr/>
          <p:nvPr/>
        </p:nvGrpSpPr>
        <p:grpSpPr>
          <a:xfrm>
            <a:off x="876361" y="1308054"/>
            <a:ext cx="322099" cy="370529"/>
            <a:chOff x="-42971725" y="3217825"/>
            <a:chExt cx="275675" cy="317125"/>
          </a:xfrm>
        </p:grpSpPr>
        <p:sp>
          <p:nvSpPr>
            <p:cNvPr id="7678" name="Google Shape;7678;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1"/>
          <p:cNvGrpSpPr/>
          <p:nvPr/>
        </p:nvGrpSpPr>
        <p:grpSpPr>
          <a:xfrm>
            <a:off x="848276" y="1776710"/>
            <a:ext cx="378270" cy="337551"/>
            <a:chOff x="-42996150" y="3612600"/>
            <a:chExt cx="323750" cy="288900"/>
          </a:xfrm>
        </p:grpSpPr>
        <p:sp>
          <p:nvSpPr>
            <p:cNvPr id="7682" name="Google Shape;7682;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1"/>
          <p:cNvGrpSpPr/>
          <p:nvPr/>
        </p:nvGrpSpPr>
        <p:grpSpPr>
          <a:xfrm>
            <a:off x="851036" y="2186080"/>
            <a:ext cx="372749" cy="370909"/>
            <a:chOff x="-42994575" y="3950300"/>
            <a:chExt cx="319025" cy="317450"/>
          </a:xfrm>
        </p:grpSpPr>
        <p:sp>
          <p:nvSpPr>
            <p:cNvPr id="7686" name="Google Shape;7686;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1"/>
          <p:cNvGrpSpPr/>
          <p:nvPr/>
        </p:nvGrpSpPr>
        <p:grpSpPr>
          <a:xfrm>
            <a:off x="3004431" y="1332912"/>
            <a:ext cx="371785" cy="370879"/>
            <a:chOff x="-41111350" y="3239100"/>
            <a:chExt cx="318200" cy="317425"/>
          </a:xfrm>
        </p:grpSpPr>
        <p:sp>
          <p:nvSpPr>
            <p:cNvPr id="7690" name="Google Shape;7690;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71"/>
          <p:cNvGrpSpPr/>
          <p:nvPr/>
        </p:nvGrpSpPr>
        <p:grpSpPr>
          <a:xfrm>
            <a:off x="3000751" y="1768444"/>
            <a:ext cx="379146" cy="370967"/>
            <a:chOff x="-41117650" y="3605525"/>
            <a:chExt cx="324500" cy="317500"/>
          </a:xfrm>
        </p:grpSpPr>
        <p:sp>
          <p:nvSpPr>
            <p:cNvPr id="7695" name="Google Shape;7695;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8" name="Google Shape;7698;p7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9" name="Google Shape;7699;p71"/>
          <p:cNvGrpSpPr/>
          <p:nvPr/>
        </p:nvGrpSpPr>
        <p:grpSpPr>
          <a:xfrm>
            <a:off x="1827005" y="2659967"/>
            <a:ext cx="216271" cy="371814"/>
            <a:chOff x="-39205300" y="3220175"/>
            <a:chExt cx="185100" cy="318225"/>
          </a:xfrm>
        </p:grpSpPr>
        <p:sp>
          <p:nvSpPr>
            <p:cNvPr id="7700" name="Google Shape;7700;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71"/>
          <p:cNvGrpSpPr/>
          <p:nvPr/>
        </p:nvGrpSpPr>
        <p:grpSpPr>
          <a:xfrm>
            <a:off x="1792533" y="3120038"/>
            <a:ext cx="300016" cy="369273"/>
            <a:chOff x="-39248625" y="3588600"/>
            <a:chExt cx="256775" cy="316050"/>
          </a:xfrm>
        </p:grpSpPr>
        <p:sp>
          <p:nvSpPr>
            <p:cNvPr id="7703" name="Google Shape;7703;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5" name="Google Shape;7705;p7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7" name="Google Shape;7707;p71"/>
          <p:cNvGrpSpPr/>
          <p:nvPr/>
        </p:nvGrpSpPr>
        <p:grpSpPr>
          <a:xfrm>
            <a:off x="1243246" y="1308054"/>
            <a:ext cx="429504" cy="370879"/>
            <a:chOff x="-42651700" y="3217825"/>
            <a:chExt cx="367600" cy="317425"/>
          </a:xfrm>
        </p:grpSpPr>
        <p:sp>
          <p:nvSpPr>
            <p:cNvPr id="7708" name="Google Shape;7708;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1"/>
          <p:cNvGrpSpPr/>
          <p:nvPr/>
        </p:nvGrpSpPr>
        <p:grpSpPr>
          <a:xfrm>
            <a:off x="1278678" y="1747704"/>
            <a:ext cx="358640" cy="363226"/>
            <a:chOff x="-42617300" y="3587775"/>
            <a:chExt cx="306950" cy="310875"/>
          </a:xfrm>
        </p:grpSpPr>
        <p:sp>
          <p:nvSpPr>
            <p:cNvPr id="7713" name="Google Shape;7713;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5" name="Google Shape;7715;p7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6" name="Google Shape;7716;p71"/>
          <p:cNvGrpSpPr/>
          <p:nvPr/>
        </p:nvGrpSpPr>
        <p:grpSpPr>
          <a:xfrm>
            <a:off x="3450506" y="1332445"/>
            <a:ext cx="376926" cy="370324"/>
            <a:chOff x="-40748275" y="3238700"/>
            <a:chExt cx="322600" cy="316950"/>
          </a:xfrm>
        </p:grpSpPr>
        <p:sp>
          <p:nvSpPr>
            <p:cNvPr id="7717" name="Google Shape;7717;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1"/>
          <p:cNvGrpSpPr/>
          <p:nvPr/>
        </p:nvGrpSpPr>
        <p:grpSpPr>
          <a:xfrm>
            <a:off x="3453062" y="1800429"/>
            <a:ext cx="371814" cy="338690"/>
            <a:chOff x="-40745125" y="3632900"/>
            <a:chExt cx="318225" cy="289875"/>
          </a:xfrm>
        </p:grpSpPr>
        <p:sp>
          <p:nvSpPr>
            <p:cNvPr id="7724" name="Google Shape;7724;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1"/>
          <p:cNvGrpSpPr/>
          <p:nvPr/>
        </p:nvGrpSpPr>
        <p:grpSpPr>
          <a:xfrm>
            <a:off x="3457209" y="2211639"/>
            <a:ext cx="363518" cy="370178"/>
            <a:chOff x="-40742750" y="3972175"/>
            <a:chExt cx="311125" cy="316825"/>
          </a:xfrm>
        </p:grpSpPr>
        <p:sp>
          <p:nvSpPr>
            <p:cNvPr id="7732" name="Google Shape;7732;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71"/>
          <p:cNvGrpSpPr/>
          <p:nvPr/>
        </p:nvGrpSpPr>
        <p:grpSpPr>
          <a:xfrm>
            <a:off x="2239871" y="2661807"/>
            <a:ext cx="266892" cy="369974"/>
            <a:chOff x="-38860325" y="3221750"/>
            <a:chExt cx="228425" cy="316650"/>
          </a:xfrm>
        </p:grpSpPr>
        <p:sp>
          <p:nvSpPr>
            <p:cNvPr id="7735" name="Google Shape;7735;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1"/>
          <p:cNvGrpSpPr/>
          <p:nvPr/>
        </p:nvGrpSpPr>
        <p:grpSpPr>
          <a:xfrm>
            <a:off x="2190678" y="3123864"/>
            <a:ext cx="380081" cy="367111"/>
            <a:chOff x="-38905225" y="3591875"/>
            <a:chExt cx="325300" cy="314200"/>
          </a:xfrm>
        </p:grpSpPr>
        <p:sp>
          <p:nvSpPr>
            <p:cNvPr id="7740" name="Google Shape;7740;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3" name="Google Shape;7743;p7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4" name="Google Shape;7744;p71"/>
          <p:cNvGrpSpPr/>
          <p:nvPr/>
        </p:nvGrpSpPr>
        <p:grpSpPr>
          <a:xfrm>
            <a:off x="3997427" y="3108944"/>
            <a:ext cx="290815" cy="369740"/>
            <a:chOff x="-37370925" y="3579105"/>
            <a:chExt cx="248900" cy="316450"/>
          </a:xfrm>
        </p:grpSpPr>
        <p:sp>
          <p:nvSpPr>
            <p:cNvPr id="7745" name="Google Shape;7745;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7" name="Google Shape;7747;p7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9" name="Google Shape;7749;p71"/>
          <p:cNvGrpSpPr/>
          <p:nvPr/>
        </p:nvGrpSpPr>
        <p:grpSpPr>
          <a:xfrm>
            <a:off x="1690803" y="2187015"/>
            <a:ext cx="371814" cy="369974"/>
            <a:chOff x="-42259725" y="3951100"/>
            <a:chExt cx="318225" cy="316650"/>
          </a:xfrm>
        </p:grpSpPr>
        <p:sp>
          <p:nvSpPr>
            <p:cNvPr id="7750" name="Google Shape;7750;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1"/>
          <p:cNvGrpSpPr/>
          <p:nvPr/>
        </p:nvGrpSpPr>
        <p:grpSpPr>
          <a:xfrm>
            <a:off x="3889164" y="1366036"/>
            <a:ext cx="370879" cy="337755"/>
            <a:chOff x="-40378075" y="3267450"/>
            <a:chExt cx="317425" cy="289075"/>
          </a:xfrm>
        </p:grpSpPr>
        <p:sp>
          <p:nvSpPr>
            <p:cNvPr id="7753" name="Google Shape;7753;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1"/>
          <p:cNvGrpSpPr/>
          <p:nvPr/>
        </p:nvGrpSpPr>
        <p:grpSpPr>
          <a:xfrm>
            <a:off x="3892830" y="1767304"/>
            <a:ext cx="363548" cy="369974"/>
            <a:chOff x="-40372575" y="3604550"/>
            <a:chExt cx="311150" cy="316650"/>
          </a:xfrm>
        </p:grpSpPr>
        <p:sp>
          <p:nvSpPr>
            <p:cNvPr id="7758" name="Google Shape;7758;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1" name="Google Shape;7761;p7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2" name="Google Shape;7762;p71"/>
          <p:cNvGrpSpPr/>
          <p:nvPr/>
        </p:nvGrpSpPr>
        <p:grpSpPr>
          <a:xfrm>
            <a:off x="2616780" y="2659967"/>
            <a:ext cx="399038" cy="372165"/>
            <a:chOff x="-38542250" y="3220175"/>
            <a:chExt cx="341525" cy="318525"/>
          </a:xfrm>
        </p:grpSpPr>
        <p:sp>
          <p:nvSpPr>
            <p:cNvPr id="7763" name="Google Shape;7763;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1"/>
          <p:cNvGrpSpPr/>
          <p:nvPr/>
        </p:nvGrpSpPr>
        <p:grpSpPr>
          <a:xfrm>
            <a:off x="2638712" y="3119337"/>
            <a:ext cx="369974" cy="369068"/>
            <a:chOff x="-38537400" y="3588000"/>
            <a:chExt cx="316650" cy="315875"/>
          </a:xfrm>
        </p:grpSpPr>
        <p:sp>
          <p:nvSpPr>
            <p:cNvPr id="7767" name="Google Shape;7767;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1"/>
          <p:cNvGrpSpPr/>
          <p:nvPr/>
        </p:nvGrpSpPr>
        <p:grpSpPr>
          <a:xfrm>
            <a:off x="2637792" y="3576866"/>
            <a:ext cx="371814" cy="369974"/>
            <a:chOff x="-38538975" y="3954250"/>
            <a:chExt cx="318225" cy="316650"/>
          </a:xfrm>
        </p:grpSpPr>
        <p:sp>
          <p:nvSpPr>
            <p:cNvPr id="7772" name="Google Shape;7772;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1"/>
          <p:cNvGrpSpPr/>
          <p:nvPr/>
        </p:nvGrpSpPr>
        <p:grpSpPr>
          <a:xfrm>
            <a:off x="3955104" y="3571793"/>
            <a:ext cx="375465" cy="371814"/>
            <a:chOff x="-37385100" y="3949908"/>
            <a:chExt cx="321350" cy="318225"/>
          </a:xfrm>
        </p:grpSpPr>
        <p:sp>
          <p:nvSpPr>
            <p:cNvPr id="7775" name="Google Shape;7775;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1"/>
          <p:cNvGrpSpPr/>
          <p:nvPr/>
        </p:nvGrpSpPr>
        <p:grpSpPr>
          <a:xfrm>
            <a:off x="2130763" y="1307353"/>
            <a:ext cx="370909" cy="370675"/>
            <a:chOff x="-41895050" y="3217225"/>
            <a:chExt cx="317450" cy="317250"/>
          </a:xfrm>
        </p:grpSpPr>
        <p:sp>
          <p:nvSpPr>
            <p:cNvPr id="7778" name="Google Shape;7778;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1"/>
          <p:cNvGrpSpPr/>
          <p:nvPr/>
        </p:nvGrpSpPr>
        <p:grpSpPr>
          <a:xfrm>
            <a:off x="2130310" y="1744287"/>
            <a:ext cx="371814" cy="369974"/>
            <a:chOff x="-41893475" y="3584850"/>
            <a:chExt cx="318225" cy="316650"/>
          </a:xfrm>
        </p:grpSpPr>
        <p:sp>
          <p:nvSpPr>
            <p:cNvPr id="7784" name="Google Shape;7784;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8" name="Google Shape;7788;p7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0" name="Google Shape;7790;p71"/>
          <p:cNvGrpSpPr/>
          <p:nvPr/>
        </p:nvGrpSpPr>
        <p:grpSpPr>
          <a:xfrm>
            <a:off x="900338" y="3139579"/>
            <a:ext cx="337522" cy="370909"/>
            <a:chOff x="-39998250" y="3605325"/>
            <a:chExt cx="288875" cy="317450"/>
          </a:xfrm>
        </p:grpSpPr>
        <p:sp>
          <p:nvSpPr>
            <p:cNvPr id="7791" name="Google Shape;7791;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1"/>
          <p:cNvGrpSpPr/>
          <p:nvPr/>
        </p:nvGrpSpPr>
        <p:grpSpPr>
          <a:xfrm>
            <a:off x="884112" y="3598043"/>
            <a:ext cx="369974" cy="369945"/>
            <a:chOff x="-40011050" y="3972375"/>
            <a:chExt cx="316650" cy="316625"/>
          </a:xfrm>
        </p:grpSpPr>
        <p:sp>
          <p:nvSpPr>
            <p:cNvPr id="7794" name="Google Shape;7794;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1"/>
          <p:cNvGrpSpPr/>
          <p:nvPr/>
        </p:nvGrpSpPr>
        <p:grpSpPr>
          <a:xfrm>
            <a:off x="3116043" y="2662742"/>
            <a:ext cx="266921" cy="369039"/>
            <a:chOff x="-38129425" y="3222550"/>
            <a:chExt cx="228450" cy="315850"/>
          </a:xfrm>
        </p:grpSpPr>
        <p:sp>
          <p:nvSpPr>
            <p:cNvPr id="7797" name="Google Shape;7797;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71"/>
          <p:cNvGrpSpPr/>
          <p:nvPr/>
        </p:nvGrpSpPr>
        <p:grpSpPr>
          <a:xfrm>
            <a:off x="3071012" y="3119337"/>
            <a:ext cx="371785" cy="369974"/>
            <a:chOff x="-38172725" y="3588000"/>
            <a:chExt cx="318200" cy="316650"/>
          </a:xfrm>
        </p:grpSpPr>
        <p:sp>
          <p:nvSpPr>
            <p:cNvPr id="7800" name="Google Shape;7800;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71"/>
          <p:cNvGrpSpPr/>
          <p:nvPr/>
        </p:nvGrpSpPr>
        <p:grpSpPr>
          <a:xfrm>
            <a:off x="3146914" y="3577772"/>
            <a:ext cx="219981" cy="369974"/>
            <a:chOff x="-38109725" y="3955025"/>
            <a:chExt cx="188275" cy="316650"/>
          </a:xfrm>
        </p:grpSpPr>
        <p:sp>
          <p:nvSpPr>
            <p:cNvPr id="7809" name="Google Shape;7809;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1" name="Google Shape;7811;p7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2" name="Google Shape;7812;p71"/>
          <p:cNvGrpSpPr/>
          <p:nvPr/>
        </p:nvGrpSpPr>
        <p:grpSpPr>
          <a:xfrm>
            <a:off x="2562313" y="1309193"/>
            <a:ext cx="373654" cy="369068"/>
            <a:chOff x="-41530375" y="3218800"/>
            <a:chExt cx="319800" cy="315875"/>
          </a:xfrm>
        </p:grpSpPr>
        <p:sp>
          <p:nvSpPr>
            <p:cNvPr id="7813" name="Google Shape;7813;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1"/>
          <p:cNvGrpSpPr/>
          <p:nvPr/>
        </p:nvGrpSpPr>
        <p:grpSpPr>
          <a:xfrm>
            <a:off x="2564607" y="1824351"/>
            <a:ext cx="369068" cy="289004"/>
            <a:chOff x="-41526450" y="3653375"/>
            <a:chExt cx="315875" cy="247350"/>
          </a:xfrm>
        </p:grpSpPr>
        <p:sp>
          <p:nvSpPr>
            <p:cNvPr id="7816" name="Google Shape;7816;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1"/>
          <p:cNvGrpSpPr/>
          <p:nvPr/>
        </p:nvGrpSpPr>
        <p:grpSpPr>
          <a:xfrm>
            <a:off x="2565994" y="2187015"/>
            <a:ext cx="366293" cy="369974"/>
            <a:chOff x="-41526450" y="3951100"/>
            <a:chExt cx="313500" cy="316650"/>
          </a:xfrm>
        </p:grpSpPr>
        <p:sp>
          <p:nvSpPr>
            <p:cNvPr id="7819" name="Google Shape;7819;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1"/>
          <p:cNvGrpSpPr/>
          <p:nvPr/>
        </p:nvGrpSpPr>
        <p:grpSpPr>
          <a:xfrm>
            <a:off x="1331249" y="2681144"/>
            <a:ext cx="339595" cy="371814"/>
            <a:chOff x="-39625900" y="3238300"/>
            <a:chExt cx="290650" cy="318225"/>
          </a:xfrm>
        </p:grpSpPr>
        <p:sp>
          <p:nvSpPr>
            <p:cNvPr id="7823" name="Google Shape;7823;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5" name="Google Shape;7825;p7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6" name="Google Shape;7826;p71"/>
          <p:cNvGrpSpPr/>
          <p:nvPr/>
        </p:nvGrpSpPr>
        <p:grpSpPr>
          <a:xfrm>
            <a:off x="1325300" y="3597605"/>
            <a:ext cx="366293" cy="370441"/>
            <a:chOff x="-39647175" y="3972000"/>
            <a:chExt cx="313500" cy="317050"/>
          </a:xfrm>
        </p:grpSpPr>
        <p:sp>
          <p:nvSpPr>
            <p:cNvPr id="7827" name="Google Shape;7827;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1"/>
          <p:cNvGrpSpPr/>
          <p:nvPr/>
        </p:nvGrpSpPr>
        <p:grpSpPr>
          <a:xfrm>
            <a:off x="3494427" y="2661603"/>
            <a:ext cx="375495" cy="370879"/>
            <a:chOff x="-37808850" y="3221575"/>
            <a:chExt cx="321375" cy="317425"/>
          </a:xfrm>
        </p:grpSpPr>
        <p:sp>
          <p:nvSpPr>
            <p:cNvPr id="7831" name="Google Shape;7831;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71"/>
          <p:cNvGrpSpPr/>
          <p:nvPr/>
        </p:nvGrpSpPr>
        <p:grpSpPr>
          <a:xfrm>
            <a:off x="3503201" y="3183634"/>
            <a:ext cx="372749" cy="241158"/>
            <a:chOff x="-37806500" y="3643030"/>
            <a:chExt cx="319025" cy="206400"/>
          </a:xfrm>
        </p:grpSpPr>
        <p:sp>
          <p:nvSpPr>
            <p:cNvPr id="7834" name="Google Shape;7834;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71"/>
          <p:cNvGrpSpPr/>
          <p:nvPr/>
        </p:nvGrpSpPr>
        <p:grpSpPr>
          <a:xfrm>
            <a:off x="3505508" y="3575931"/>
            <a:ext cx="368134" cy="371814"/>
            <a:chOff x="-37804925" y="3953450"/>
            <a:chExt cx="315075" cy="318225"/>
          </a:xfrm>
        </p:grpSpPr>
        <p:sp>
          <p:nvSpPr>
            <p:cNvPr id="7837" name="Google Shape;7837;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0" name="Google Shape;7840;p7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1" name="Google Shape;7841;p71"/>
          <p:cNvGrpSpPr/>
          <p:nvPr/>
        </p:nvGrpSpPr>
        <p:grpSpPr>
          <a:xfrm>
            <a:off x="4860977" y="1328538"/>
            <a:ext cx="355663" cy="308725"/>
            <a:chOff x="-28462125" y="3199700"/>
            <a:chExt cx="298550" cy="259150"/>
          </a:xfrm>
        </p:grpSpPr>
        <p:sp>
          <p:nvSpPr>
            <p:cNvPr id="7842" name="Google Shape;7842;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1"/>
          <p:cNvGrpSpPr/>
          <p:nvPr/>
        </p:nvGrpSpPr>
        <p:grpSpPr>
          <a:xfrm>
            <a:off x="4861930" y="1763228"/>
            <a:ext cx="353757" cy="352833"/>
            <a:chOff x="-28461325" y="3545475"/>
            <a:chExt cx="296950" cy="296175"/>
          </a:xfrm>
        </p:grpSpPr>
        <p:sp>
          <p:nvSpPr>
            <p:cNvPr id="7846" name="Google Shape;7846;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1"/>
          <p:cNvGrpSpPr/>
          <p:nvPr/>
        </p:nvGrpSpPr>
        <p:grpSpPr>
          <a:xfrm>
            <a:off x="4858162" y="2213272"/>
            <a:ext cx="361292" cy="352803"/>
            <a:chOff x="-28463700" y="3914875"/>
            <a:chExt cx="303275" cy="296150"/>
          </a:xfrm>
        </p:grpSpPr>
        <p:sp>
          <p:nvSpPr>
            <p:cNvPr id="7853" name="Google Shape;7853;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1"/>
          <p:cNvGrpSpPr/>
          <p:nvPr/>
        </p:nvGrpSpPr>
        <p:grpSpPr>
          <a:xfrm>
            <a:off x="7092947" y="1369355"/>
            <a:ext cx="351880" cy="227092"/>
            <a:chOff x="-26573400" y="3224125"/>
            <a:chExt cx="295375" cy="190625"/>
          </a:xfrm>
        </p:grpSpPr>
        <p:sp>
          <p:nvSpPr>
            <p:cNvPr id="7856" name="Google Shape;7856;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1"/>
          <p:cNvGrpSpPr/>
          <p:nvPr/>
        </p:nvGrpSpPr>
        <p:grpSpPr>
          <a:xfrm>
            <a:off x="7092947" y="1763690"/>
            <a:ext cx="351880" cy="351910"/>
            <a:chOff x="-26573400" y="3546250"/>
            <a:chExt cx="295375" cy="295400"/>
          </a:xfrm>
        </p:grpSpPr>
        <p:sp>
          <p:nvSpPr>
            <p:cNvPr id="7859" name="Google Shape;7859;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1"/>
          <p:cNvGrpSpPr/>
          <p:nvPr/>
        </p:nvGrpSpPr>
        <p:grpSpPr>
          <a:xfrm>
            <a:off x="7081228" y="2213599"/>
            <a:ext cx="375319" cy="352148"/>
            <a:chOff x="-26583625" y="3917025"/>
            <a:chExt cx="315050" cy="295600"/>
          </a:xfrm>
        </p:grpSpPr>
        <p:sp>
          <p:nvSpPr>
            <p:cNvPr id="7865" name="Google Shape;7865;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9" name="Google Shape;7869;p7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0" name="Google Shape;7870;p71"/>
          <p:cNvGrpSpPr/>
          <p:nvPr/>
        </p:nvGrpSpPr>
        <p:grpSpPr>
          <a:xfrm>
            <a:off x="5779742" y="3172629"/>
            <a:ext cx="289039" cy="352833"/>
            <a:chOff x="-24694925" y="3518700"/>
            <a:chExt cx="242625" cy="296175"/>
          </a:xfrm>
        </p:grpSpPr>
        <p:sp>
          <p:nvSpPr>
            <p:cNvPr id="7871" name="Google Shape;7871;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1"/>
          <p:cNvGrpSpPr/>
          <p:nvPr/>
        </p:nvGrpSpPr>
        <p:grpSpPr>
          <a:xfrm>
            <a:off x="5779280" y="3622657"/>
            <a:ext cx="289962" cy="352833"/>
            <a:chOff x="-24709100" y="3888875"/>
            <a:chExt cx="243400" cy="296175"/>
          </a:xfrm>
        </p:grpSpPr>
        <p:sp>
          <p:nvSpPr>
            <p:cNvPr id="7876" name="Google Shape;7876;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1"/>
          <p:cNvGrpSpPr/>
          <p:nvPr/>
        </p:nvGrpSpPr>
        <p:grpSpPr>
          <a:xfrm>
            <a:off x="7979280" y="2695320"/>
            <a:ext cx="356556" cy="349557"/>
            <a:chOff x="-22863675" y="3131775"/>
            <a:chExt cx="299300" cy="293425"/>
          </a:xfrm>
        </p:grpSpPr>
        <p:sp>
          <p:nvSpPr>
            <p:cNvPr id="7880" name="Google Shape;7880;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1"/>
          <p:cNvGrpSpPr/>
          <p:nvPr/>
        </p:nvGrpSpPr>
        <p:grpSpPr>
          <a:xfrm>
            <a:off x="5322144" y="1306499"/>
            <a:ext cx="310602" cy="352803"/>
            <a:chOff x="-28069875" y="3175300"/>
            <a:chExt cx="260725" cy="296150"/>
          </a:xfrm>
        </p:grpSpPr>
        <p:sp>
          <p:nvSpPr>
            <p:cNvPr id="7884" name="Google Shape;7884;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3" name="Google Shape;7893;p7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4" name="Google Shape;7894;p71"/>
          <p:cNvGrpSpPr/>
          <p:nvPr/>
        </p:nvGrpSpPr>
        <p:grpSpPr>
          <a:xfrm>
            <a:off x="5363423" y="2213733"/>
            <a:ext cx="228045" cy="351880"/>
            <a:chOff x="-28032075" y="3916450"/>
            <a:chExt cx="191425" cy="295375"/>
          </a:xfrm>
        </p:grpSpPr>
        <p:sp>
          <p:nvSpPr>
            <p:cNvPr id="7895" name="Google Shape;7895;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71"/>
          <p:cNvGrpSpPr/>
          <p:nvPr/>
        </p:nvGrpSpPr>
        <p:grpSpPr>
          <a:xfrm>
            <a:off x="7528769" y="1306484"/>
            <a:ext cx="352833" cy="352833"/>
            <a:chOff x="-26201650" y="3176075"/>
            <a:chExt cx="296175" cy="296175"/>
          </a:xfrm>
        </p:grpSpPr>
        <p:sp>
          <p:nvSpPr>
            <p:cNvPr id="7899" name="Google Shape;7899;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71"/>
          <p:cNvGrpSpPr/>
          <p:nvPr/>
        </p:nvGrpSpPr>
        <p:grpSpPr>
          <a:xfrm>
            <a:off x="7528293" y="1763705"/>
            <a:ext cx="353786" cy="351880"/>
            <a:chOff x="-26204800" y="3547050"/>
            <a:chExt cx="296975" cy="295375"/>
          </a:xfrm>
        </p:grpSpPr>
        <p:sp>
          <p:nvSpPr>
            <p:cNvPr id="7902" name="Google Shape;7902;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4" name="Google Shape;7904;p7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5" name="Google Shape;7905;p71"/>
          <p:cNvGrpSpPr/>
          <p:nvPr/>
        </p:nvGrpSpPr>
        <p:grpSpPr>
          <a:xfrm>
            <a:off x="6199548" y="2693683"/>
            <a:ext cx="345328" cy="352833"/>
            <a:chOff x="-24353875" y="3147725"/>
            <a:chExt cx="289875" cy="296175"/>
          </a:xfrm>
        </p:grpSpPr>
        <p:sp>
          <p:nvSpPr>
            <p:cNvPr id="7906" name="Google Shape;7906;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1"/>
          <p:cNvGrpSpPr/>
          <p:nvPr/>
        </p:nvGrpSpPr>
        <p:grpSpPr>
          <a:xfrm>
            <a:off x="6207530" y="3173090"/>
            <a:ext cx="329365" cy="351910"/>
            <a:chOff x="-24344425" y="3519475"/>
            <a:chExt cx="276475" cy="295400"/>
          </a:xfrm>
        </p:grpSpPr>
        <p:sp>
          <p:nvSpPr>
            <p:cNvPr id="7909" name="Google Shape;7909;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1"/>
          <p:cNvGrpSpPr/>
          <p:nvPr/>
        </p:nvGrpSpPr>
        <p:grpSpPr>
          <a:xfrm>
            <a:off x="6197210" y="3625010"/>
            <a:ext cx="350004" cy="348128"/>
            <a:chOff x="-24353075" y="3891250"/>
            <a:chExt cx="293800" cy="292225"/>
          </a:xfrm>
        </p:grpSpPr>
        <p:sp>
          <p:nvSpPr>
            <p:cNvPr id="7912" name="Google Shape;7912;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1"/>
          <p:cNvGrpSpPr/>
          <p:nvPr/>
        </p:nvGrpSpPr>
        <p:grpSpPr>
          <a:xfrm>
            <a:off x="7980681" y="3173313"/>
            <a:ext cx="353757" cy="351463"/>
            <a:chOff x="-22845575" y="3504075"/>
            <a:chExt cx="296950" cy="295025"/>
          </a:xfrm>
        </p:grpSpPr>
        <p:sp>
          <p:nvSpPr>
            <p:cNvPr id="7915" name="Google Shape;7915;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71"/>
          <p:cNvGrpSpPr/>
          <p:nvPr/>
        </p:nvGrpSpPr>
        <p:grpSpPr>
          <a:xfrm>
            <a:off x="5773862" y="1306961"/>
            <a:ext cx="299344" cy="351880"/>
            <a:chOff x="-27691025" y="3175300"/>
            <a:chExt cx="251275" cy="295375"/>
          </a:xfrm>
        </p:grpSpPr>
        <p:sp>
          <p:nvSpPr>
            <p:cNvPr id="7918" name="Google Shape;7918;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1"/>
          <p:cNvGrpSpPr/>
          <p:nvPr/>
        </p:nvGrpSpPr>
        <p:grpSpPr>
          <a:xfrm>
            <a:off x="5746179" y="1825637"/>
            <a:ext cx="354710" cy="228015"/>
            <a:chOff x="-27721750" y="3598250"/>
            <a:chExt cx="297750" cy="191400"/>
          </a:xfrm>
        </p:grpSpPr>
        <p:sp>
          <p:nvSpPr>
            <p:cNvPr id="7923" name="Google Shape;7923;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1"/>
          <p:cNvGrpSpPr/>
          <p:nvPr/>
        </p:nvGrpSpPr>
        <p:grpSpPr>
          <a:xfrm>
            <a:off x="5747579" y="2219183"/>
            <a:ext cx="351910" cy="340980"/>
            <a:chOff x="-27719400" y="3925600"/>
            <a:chExt cx="295400" cy="286225"/>
          </a:xfrm>
        </p:grpSpPr>
        <p:sp>
          <p:nvSpPr>
            <p:cNvPr id="7926" name="Google Shape;7926;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1"/>
          <p:cNvGrpSpPr/>
          <p:nvPr/>
        </p:nvGrpSpPr>
        <p:grpSpPr>
          <a:xfrm>
            <a:off x="7968851" y="1306023"/>
            <a:ext cx="353757" cy="353757"/>
            <a:chOff x="-25834600" y="3176875"/>
            <a:chExt cx="296950" cy="296950"/>
          </a:xfrm>
        </p:grpSpPr>
        <p:sp>
          <p:nvSpPr>
            <p:cNvPr id="7929" name="Google Shape;7929;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1"/>
          <p:cNvGrpSpPr/>
          <p:nvPr/>
        </p:nvGrpSpPr>
        <p:grpSpPr>
          <a:xfrm>
            <a:off x="7968851" y="1774024"/>
            <a:ext cx="353757" cy="331241"/>
            <a:chOff x="-25834600" y="3564375"/>
            <a:chExt cx="296950" cy="278050"/>
          </a:xfrm>
        </p:grpSpPr>
        <p:sp>
          <p:nvSpPr>
            <p:cNvPr id="7935" name="Google Shape;7935;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1"/>
          <p:cNvGrpSpPr/>
          <p:nvPr/>
        </p:nvGrpSpPr>
        <p:grpSpPr>
          <a:xfrm>
            <a:off x="7966974" y="2213376"/>
            <a:ext cx="357509" cy="352595"/>
            <a:chOff x="-25834600" y="3915850"/>
            <a:chExt cx="300100" cy="295975"/>
          </a:xfrm>
        </p:grpSpPr>
        <p:sp>
          <p:nvSpPr>
            <p:cNvPr id="7944" name="Google Shape;7944;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71"/>
          <p:cNvGrpSpPr/>
          <p:nvPr/>
        </p:nvGrpSpPr>
        <p:grpSpPr>
          <a:xfrm>
            <a:off x="6702402" y="2694606"/>
            <a:ext cx="228968" cy="350987"/>
            <a:chOff x="-23930925" y="3149300"/>
            <a:chExt cx="192200" cy="294625"/>
          </a:xfrm>
        </p:grpSpPr>
        <p:sp>
          <p:nvSpPr>
            <p:cNvPr id="7948" name="Google Shape;7948;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1"/>
          <p:cNvGrpSpPr/>
          <p:nvPr/>
        </p:nvGrpSpPr>
        <p:grpSpPr>
          <a:xfrm>
            <a:off x="6659232" y="3173090"/>
            <a:ext cx="315307" cy="351910"/>
            <a:chOff x="-23962425" y="3519475"/>
            <a:chExt cx="264675" cy="295400"/>
          </a:xfrm>
        </p:grpSpPr>
        <p:sp>
          <p:nvSpPr>
            <p:cNvPr id="7953" name="Google Shape;7953;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5" name="Google Shape;7955;p7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6" name="Google Shape;7956;p71"/>
          <p:cNvGrpSpPr/>
          <p:nvPr/>
        </p:nvGrpSpPr>
        <p:grpSpPr>
          <a:xfrm>
            <a:off x="8037908" y="3623134"/>
            <a:ext cx="239302" cy="351880"/>
            <a:chOff x="-22788075" y="3904625"/>
            <a:chExt cx="200875" cy="295375"/>
          </a:xfrm>
        </p:grpSpPr>
        <p:sp>
          <p:nvSpPr>
            <p:cNvPr id="7957" name="Google Shape;7957;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1"/>
          <p:cNvGrpSpPr/>
          <p:nvPr/>
        </p:nvGrpSpPr>
        <p:grpSpPr>
          <a:xfrm>
            <a:off x="6193206" y="1306499"/>
            <a:ext cx="354710" cy="352803"/>
            <a:chOff x="-27351575" y="3175300"/>
            <a:chExt cx="297750" cy="296150"/>
          </a:xfrm>
        </p:grpSpPr>
        <p:sp>
          <p:nvSpPr>
            <p:cNvPr id="7962" name="Google Shape;7962;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1"/>
          <p:cNvGrpSpPr/>
          <p:nvPr/>
        </p:nvGrpSpPr>
        <p:grpSpPr>
          <a:xfrm>
            <a:off x="6235914" y="1763109"/>
            <a:ext cx="269293" cy="353072"/>
            <a:chOff x="-27313750" y="3545275"/>
            <a:chExt cx="226050" cy="296375"/>
          </a:xfrm>
        </p:grpSpPr>
        <p:sp>
          <p:nvSpPr>
            <p:cNvPr id="7967" name="Google Shape;7967;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71"/>
          <p:cNvGrpSpPr/>
          <p:nvPr/>
        </p:nvGrpSpPr>
        <p:grpSpPr>
          <a:xfrm>
            <a:off x="6193206" y="2211380"/>
            <a:ext cx="354710" cy="356586"/>
            <a:chOff x="-27351575" y="3915650"/>
            <a:chExt cx="297750" cy="299325"/>
          </a:xfrm>
        </p:grpSpPr>
        <p:sp>
          <p:nvSpPr>
            <p:cNvPr id="7971" name="Google Shape;7971;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71"/>
          <p:cNvGrpSpPr/>
          <p:nvPr/>
        </p:nvGrpSpPr>
        <p:grpSpPr>
          <a:xfrm>
            <a:off x="4880696" y="2693579"/>
            <a:ext cx="319060" cy="353042"/>
            <a:chOff x="-25445525" y="3175900"/>
            <a:chExt cx="267825" cy="296350"/>
          </a:xfrm>
        </p:grpSpPr>
        <p:sp>
          <p:nvSpPr>
            <p:cNvPr id="7974" name="Google Shape;7974;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1"/>
          <p:cNvGrpSpPr/>
          <p:nvPr/>
        </p:nvGrpSpPr>
        <p:grpSpPr>
          <a:xfrm>
            <a:off x="4862410" y="3183902"/>
            <a:ext cx="355633" cy="330288"/>
            <a:chOff x="-25465200" y="3565175"/>
            <a:chExt cx="298525" cy="277250"/>
          </a:xfrm>
        </p:grpSpPr>
        <p:sp>
          <p:nvSpPr>
            <p:cNvPr id="7978" name="Google Shape;7978;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71"/>
          <p:cNvGrpSpPr/>
          <p:nvPr/>
        </p:nvGrpSpPr>
        <p:grpSpPr>
          <a:xfrm>
            <a:off x="4861948" y="3623432"/>
            <a:ext cx="356556" cy="351285"/>
            <a:chOff x="-25465200" y="3916150"/>
            <a:chExt cx="299300" cy="294875"/>
          </a:xfrm>
        </p:grpSpPr>
        <p:sp>
          <p:nvSpPr>
            <p:cNvPr id="7981" name="Google Shape;7981;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71"/>
          <p:cNvGrpSpPr/>
          <p:nvPr/>
        </p:nvGrpSpPr>
        <p:grpSpPr>
          <a:xfrm>
            <a:off x="7089388" y="2693698"/>
            <a:ext cx="351880" cy="352803"/>
            <a:chOff x="-23615075" y="3148525"/>
            <a:chExt cx="295375" cy="296150"/>
          </a:xfrm>
        </p:grpSpPr>
        <p:sp>
          <p:nvSpPr>
            <p:cNvPr id="7984" name="Google Shape;7984;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8" name="Google Shape;7988;p7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9" name="Google Shape;7989;p71"/>
          <p:cNvGrpSpPr/>
          <p:nvPr/>
        </p:nvGrpSpPr>
        <p:grpSpPr>
          <a:xfrm>
            <a:off x="7088911" y="3632977"/>
            <a:ext cx="352833" cy="332194"/>
            <a:chOff x="-23615075" y="3906200"/>
            <a:chExt cx="296175" cy="278850"/>
          </a:xfrm>
        </p:grpSpPr>
        <p:sp>
          <p:nvSpPr>
            <p:cNvPr id="7990" name="Google Shape;7990;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3" name="Google Shape;7993;p7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4" name="Google Shape;7994;p71"/>
          <p:cNvGrpSpPr/>
          <p:nvPr/>
        </p:nvGrpSpPr>
        <p:grpSpPr>
          <a:xfrm>
            <a:off x="6637880" y="1306618"/>
            <a:ext cx="353757" cy="352565"/>
            <a:chOff x="-26980600" y="3175500"/>
            <a:chExt cx="296950" cy="295950"/>
          </a:xfrm>
        </p:grpSpPr>
        <p:sp>
          <p:nvSpPr>
            <p:cNvPr id="7995" name="Google Shape;7995;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8" name="Google Shape;7998;p7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9" name="Google Shape;7999;p71"/>
          <p:cNvGrpSpPr/>
          <p:nvPr/>
        </p:nvGrpSpPr>
        <p:grpSpPr>
          <a:xfrm>
            <a:off x="6638357" y="2245154"/>
            <a:ext cx="352803" cy="289039"/>
            <a:chOff x="-26981375" y="3951875"/>
            <a:chExt cx="296150" cy="242625"/>
          </a:xfrm>
        </p:grpSpPr>
        <p:sp>
          <p:nvSpPr>
            <p:cNvPr id="8000" name="Google Shape;8000;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71"/>
          <p:cNvGrpSpPr/>
          <p:nvPr/>
        </p:nvGrpSpPr>
        <p:grpSpPr>
          <a:xfrm>
            <a:off x="5303399" y="2692745"/>
            <a:ext cx="351910" cy="354710"/>
            <a:chOff x="-25094250" y="3176075"/>
            <a:chExt cx="295400" cy="297750"/>
          </a:xfrm>
        </p:grpSpPr>
        <p:sp>
          <p:nvSpPr>
            <p:cNvPr id="8004" name="Google Shape;8004;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71"/>
          <p:cNvGrpSpPr/>
          <p:nvPr/>
        </p:nvGrpSpPr>
        <p:grpSpPr>
          <a:xfrm>
            <a:off x="5303399" y="3173106"/>
            <a:ext cx="351910" cy="351880"/>
            <a:chOff x="-25094250" y="3547050"/>
            <a:chExt cx="295400" cy="295375"/>
          </a:xfrm>
        </p:grpSpPr>
        <p:sp>
          <p:nvSpPr>
            <p:cNvPr id="8008" name="Google Shape;8008;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3" name="Google Shape;8013;p7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4" name="Google Shape;8014;p71"/>
          <p:cNvGrpSpPr/>
          <p:nvPr/>
        </p:nvGrpSpPr>
        <p:grpSpPr>
          <a:xfrm>
            <a:off x="7535476" y="2693698"/>
            <a:ext cx="352803" cy="352803"/>
            <a:chOff x="-23245675" y="3148525"/>
            <a:chExt cx="296150" cy="296150"/>
          </a:xfrm>
        </p:grpSpPr>
        <p:sp>
          <p:nvSpPr>
            <p:cNvPr id="8015" name="Google Shape;8015;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8" name="Google Shape;8018;p7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9" name="Google Shape;8019;p71"/>
          <p:cNvGrpSpPr/>
          <p:nvPr/>
        </p:nvGrpSpPr>
        <p:grpSpPr>
          <a:xfrm>
            <a:off x="7535938" y="3622672"/>
            <a:ext cx="351880" cy="352803"/>
            <a:chOff x="-23244900" y="3888100"/>
            <a:chExt cx="295375" cy="296150"/>
          </a:xfrm>
        </p:grpSpPr>
        <p:sp>
          <p:nvSpPr>
            <p:cNvPr id="8020" name="Google Shape;8020;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1" name="Google Shape;8031;p7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033" name="Google Shape;8033;p7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7"/>
        <p:cNvGrpSpPr/>
        <p:nvPr/>
      </p:nvGrpSpPr>
      <p:grpSpPr>
        <a:xfrm>
          <a:off x="0" y="0"/>
          <a:ext cx="0" cy="0"/>
          <a:chOff x="0" y="0"/>
          <a:chExt cx="0" cy="0"/>
        </a:xfrm>
      </p:grpSpPr>
      <p:sp>
        <p:nvSpPr>
          <p:cNvPr id="8038" name="Google Shape;8038;p7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9" name="Google Shape;8039;p72"/>
          <p:cNvGrpSpPr/>
          <p:nvPr/>
        </p:nvGrpSpPr>
        <p:grpSpPr>
          <a:xfrm>
            <a:off x="850004" y="1823018"/>
            <a:ext cx="367261" cy="367261"/>
            <a:chOff x="-65145700" y="3727425"/>
            <a:chExt cx="317425" cy="317425"/>
          </a:xfrm>
        </p:grpSpPr>
        <p:sp>
          <p:nvSpPr>
            <p:cNvPr id="8040" name="Google Shape;8040;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2"/>
          <p:cNvGrpSpPr/>
          <p:nvPr/>
        </p:nvGrpSpPr>
        <p:grpSpPr>
          <a:xfrm>
            <a:off x="853201" y="2251933"/>
            <a:ext cx="360868" cy="367261"/>
            <a:chOff x="-65144125" y="4094450"/>
            <a:chExt cx="311900" cy="317425"/>
          </a:xfrm>
        </p:grpSpPr>
        <p:sp>
          <p:nvSpPr>
            <p:cNvPr id="8043" name="Google Shape;8043;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6" name="Google Shape;8046;p7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7" name="Google Shape;8047;p72"/>
          <p:cNvGrpSpPr/>
          <p:nvPr/>
        </p:nvGrpSpPr>
        <p:grpSpPr>
          <a:xfrm>
            <a:off x="3056770" y="1822628"/>
            <a:ext cx="370645" cy="368042"/>
            <a:chOff x="-63250675" y="3744075"/>
            <a:chExt cx="320350" cy="318100"/>
          </a:xfrm>
        </p:grpSpPr>
        <p:sp>
          <p:nvSpPr>
            <p:cNvPr id="8048" name="Google Shape;8048;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2"/>
          <p:cNvGrpSpPr/>
          <p:nvPr/>
        </p:nvGrpSpPr>
        <p:grpSpPr>
          <a:xfrm>
            <a:off x="3058462" y="2251933"/>
            <a:ext cx="367261" cy="367261"/>
            <a:chOff x="-63250675" y="4110200"/>
            <a:chExt cx="317425" cy="317425"/>
          </a:xfrm>
        </p:grpSpPr>
        <p:sp>
          <p:nvSpPr>
            <p:cNvPr id="8052" name="Google Shape;8052;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2"/>
          <p:cNvGrpSpPr/>
          <p:nvPr/>
        </p:nvGrpSpPr>
        <p:grpSpPr>
          <a:xfrm>
            <a:off x="1737509" y="2749028"/>
            <a:ext cx="359075" cy="358844"/>
            <a:chOff x="-61351725" y="3372400"/>
            <a:chExt cx="310350" cy="310150"/>
          </a:xfrm>
        </p:grpSpPr>
        <p:sp>
          <p:nvSpPr>
            <p:cNvPr id="8062" name="Google Shape;8062;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2"/>
          <p:cNvGrpSpPr/>
          <p:nvPr/>
        </p:nvGrpSpPr>
        <p:grpSpPr>
          <a:xfrm>
            <a:off x="1733864" y="3212084"/>
            <a:ext cx="366364" cy="333534"/>
            <a:chOff x="-61354875" y="3751050"/>
            <a:chExt cx="316650" cy="288275"/>
          </a:xfrm>
        </p:grpSpPr>
        <p:sp>
          <p:nvSpPr>
            <p:cNvPr id="8066" name="Google Shape;8066;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2"/>
          <p:cNvGrpSpPr/>
          <p:nvPr/>
        </p:nvGrpSpPr>
        <p:grpSpPr>
          <a:xfrm>
            <a:off x="1733864" y="3653724"/>
            <a:ext cx="366364" cy="367290"/>
            <a:chOff x="-61354875" y="4101525"/>
            <a:chExt cx="316650" cy="317450"/>
          </a:xfrm>
        </p:grpSpPr>
        <p:sp>
          <p:nvSpPr>
            <p:cNvPr id="8070" name="Google Shape;8070;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72"/>
          <p:cNvGrpSpPr/>
          <p:nvPr/>
        </p:nvGrpSpPr>
        <p:grpSpPr>
          <a:xfrm>
            <a:off x="3950299" y="2745600"/>
            <a:ext cx="368157" cy="365699"/>
            <a:chOff x="-59470075" y="3308975"/>
            <a:chExt cx="318200" cy="316075"/>
          </a:xfrm>
        </p:grpSpPr>
        <p:sp>
          <p:nvSpPr>
            <p:cNvPr id="8073" name="Google Shape;8073;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72"/>
          <p:cNvGrpSpPr/>
          <p:nvPr/>
        </p:nvGrpSpPr>
        <p:grpSpPr>
          <a:xfrm>
            <a:off x="1295729" y="1381305"/>
            <a:ext cx="367261" cy="364686"/>
            <a:chOff x="-64781025" y="3361050"/>
            <a:chExt cx="317425" cy="315200"/>
          </a:xfrm>
        </p:grpSpPr>
        <p:sp>
          <p:nvSpPr>
            <p:cNvPr id="8083" name="Google Shape;8083;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7" name="Google Shape;8087;p7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0" name="Google Shape;8090;p72"/>
          <p:cNvGrpSpPr/>
          <p:nvPr/>
        </p:nvGrpSpPr>
        <p:grpSpPr>
          <a:xfrm>
            <a:off x="3500129" y="1822744"/>
            <a:ext cx="382765" cy="367810"/>
            <a:chOff x="-62890750" y="3747425"/>
            <a:chExt cx="330825" cy="317900"/>
          </a:xfrm>
        </p:grpSpPr>
        <p:sp>
          <p:nvSpPr>
            <p:cNvPr id="8091" name="Google Shape;8091;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2"/>
          <p:cNvGrpSpPr/>
          <p:nvPr/>
        </p:nvGrpSpPr>
        <p:grpSpPr>
          <a:xfrm>
            <a:off x="3507881" y="2252381"/>
            <a:ext cx="367261" cy="366364"/>
            <a:chOff x="-62884425" y="4111775"/>
            <a:chExt cx="317425" cy="316650"/>
          </a:xfrm>
        </p:grpSpPr>
        <p:sp>
          <p:nvSpPr>
            <p:cNvPr id="8106" name="Google Shape;8106;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72"/>
          <p:cNvGrpSpPr/>
          <p:nvPr/>
        </p:nvGrpSpPr>
        <p:grpSpPr>
          <a:xfrm>
            <a:off x="2180515" y="2748450"/>
            <a:ext cx="365438" cy="360001"/>
            <a:chOff x="-60991775" y="3376900"/>
            <a:chExt cx="315850" cy="311150"/>
          </a:xfrm>
        </p:grpSpPr>
        <p:sp>
          <p:nvSpPr>
            <p:cNvPr id="8109" name="Google Shape;8109;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2"/>
          <p:cNvGrpSpPr/>
          <p:nvPr/>
        </p:nvGrpSpPr>
        <p:grpSpPr>
          <a:xfrm>
            <a:off x="2180052" y="3199314"/>
            <a:ext cx="366364" cy="359075"/>
            <a:chOff x="-60988625" y="3740800"/>
            <a:chExt cx="316650" cy="310350"/>
          </a:xfrm>
        </p:grpSpPr>
        <p:sp>
          <p:nvSpPr>
            <p:cNvPr id="8113" name="Google Shape;8113;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2"/>
          <p:cNvGrpSpPr/>
          <p:nvPr/>
        </p:nvGrpSpPr>
        <p:grpSpPr>
          <a:xfrm>
            <a:off x="2180052" y="3654765"/>
            <a:ext cx="366364" cy="365207"/>
            <a:chOff x="-60987850" y="4100950"/>
            <a:chExt cx="316650" cy="315650"/>
          </a:xfrm>
        </p:grpSpPr>
        <p:sp>
          <p:nvSpPr>
            <p:cNvPr id="8117" name="Google Shape;8117;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2"/>
          <p:cNvGrpSpPr/>
          <p:nvPr/>
        </p:nvGrpSpPr>
        <p:grpSpPr>
          <a:xfrm>
            <a:off x="3949836" y="3200225"/>
            <a:ext cx="369083" cy="357253"/>
            <a:chOff x="-59447250" y="3706150"/>
            <a:chExt cx="319000" cy="308775"/>
          </a:xfrm>
        </p:grpSpPr>
        <p:sp>
          <p:nvSpPr>
            <p:cNvPr id="8123" name="Google Shape;8123;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2"/>
          <p:cNvGrpSpPr/>
          <p:nvPr/>
        </p:nvGrpSpPr>
        <p:grpSpPr>
          <a:xfrm>
            <a:off x="1738564" y="1381536"/>
            <a:ext cx="368186" cy="364224"/>
            <a:chOff x="-64406125" y="3362225"/>
            <a:chExt cx="318225" cy="314800"/>
          </a:xfrm>
        </p:grpSpPr>
        <p:sp>
          <p:nvSpPr>
            <p:cNvPr id="8128" name="Google Shape;8128;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0" name="Google Shape;8130;p7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1" name="Google Shape;8131;p72"/>
          <p:cNvGrpSpPr/>
          <p:nvPr/>
        </p:nvGrpSpPr>
        <p:grpSpPr>
          <a:xfrm>
            <a:off x="1739027" y="2252381"/>
            <a:ext cx="367261" cy="366364"/>
            <a:chOff x="-64410850" y="4094450"/>
            <a:chExt cx="317425" cy="316650"/>
          </a:xfrm>
        </p:grpSpPr>
        <p:sp>
          <p:nvSpPr>
            <p:cNvPr id="8132" name="Google Shape;8132;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5" name="Google Shape;8135;p7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6" name="Google Shape;8136;p72"/>
          <p:cNvGrpSpPr/>
          <p:nvPr/>
        </p:nvGrpSpPr>
        <p:grpSpPr>
          <a:xfrm>
            <a:off x="3960575" y="1822454"/>
            <a:ext cx="365467" cy="368389"/>
            <a:chOff x="-62516625" y="3743175"/>
            <a:chExt cx="315875" cy="318400"/>
          </a:xfrm>
        </p:grpSpPr>
        <p:sp>
          <p:nvSpPr>
            <p:cNvPr id="8137" name="Google Shape;8137;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2"/>
          <p:cNvGrpSpPr/>
          <p:nvPr/>
        </p:nvGrpSpPr>
        <p:grpSpPr>
          <a:xfrm>
            <a:off x="3967415" y="2272426"/>
            <a:ext cx="351786" cy="326274"/>
            <a:chOff x="-62511900" y="4129100"/>
            <a:chExt cx="304050" cy="282000"/>
          </a:xfrm>
        </p:grpSpPr>
        <p:sp>
          <p:nvSpPr>
            <p:cNvPr id="8140" name="Google Shape;8140;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2"/>
          <p:cNvGrpSpPr/>
          <p:nvPr/>
        </p:nvGrpSpPr>
        <p:grpSpPr>
          <a:xfrm>
            <a:off x="2645537" y="2744820"/>
            <a:ext cx="310770" cy="367261"/>
            <a:chOff x="-60597975" y="3367475"/>
            <a:chExt cx="268600" cy="317425"/>
          </a:xfrm>
        </p:grpSpPr>
        <p:sp>
          <p:nvSpPr>
            <p:cNvPr id="8146" name="Google Shape;8146;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1" name="Google Shape;8151;p7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2" name="Google Shape;8152;p72"/>
          <p:cNvGrpSpPr/>
          <p:nvPr/>
        </p:nvGrpSpPr>
        <p:grpSpPr>
          <a:xfrm>
            <a:off x="2617740" y="3706136"/>
            <a:ext cx="366364" cy="262465"/>
            <a:chOff x="-60621600" y="4145650"/>
            <a:chExt cx="316650" cy="226850"/>
          </a:xfrm>
        </p:grpSpPr>
        <p:sp>
          <p:nvSpPr>
            <p:cNvPr id="8153" name="Google Shape;8153;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2"/>
          <p:cNvGrpSpPr/>
          <p:nvPr/>
        </p:nvGrpSpPr>
        <p:grpSpPr>
          <a:xfrm>
            <a:off x="3954392" y="3654635"/>
            <a:ext cx="359972" cy="365467"/>
            <a:chOff x="-59400775" y="4084200"/>
            <a:chExt cx="311125" cy="315875"/>
          </a:xfrm>
        </p:grpSpPr>
        <p:sp>
          <p:nvSpPr>
            <p:cNvPr id="8157" name="Google Shape;8157;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2"/>
          <p:cNvGrpSpPr/>
          <p:nvPr/>
        </p:nvGrpSpPr>
        <p:grpSpPr>
          <a:xfrm>
            <a:off x="2178486" y="1380466"/>
            <a:ext cx="365438" cy="366364"/>
            <a:chOff x="-64044600" y="3360375"/>
            <a:chExt cx="315850" cy="316650"/>
          </a:xfrm>
        </p:grpSpPr>
        <p:sp>
          <p:nvSpPr>
            <p:cNvPr id="8164" name="Google Shape;8164;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2"/>
          <p:cNvGrpSpPr/>
          <p:nvPr/>
        </p:nvGrpSpPr>
        <p:grpSpPr>
          <a:xfrm>
            <a:off x="2204909" y="1823018"/>
            <a:ext cx="312592" cy="367261"/>
            <a:chOff x="-64022550" y="3727425"/>
            <a:chExt cx="270175" cy="317425"/>
          </a:xfrm>
        </p:grpSpPr>
        <p:sp>
          <p:nvSpPr>
            <p:cNvPr id="8168" name="Google Shape;8168;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2"/>
          <p:cNvGrpSpPr/>
          <p:nvPr/>
        </p:nvGrpSpPr>
        <p:grpSpPr>
          <a:xfrm>
            <a:off x="2229047" y="2251918"/>
            <a:ext cx="264317" cy="367290"/>
            <a:chOff x="-64001300" y="4093650"/>
            <a:chExt cx="228450" cy="317450"/>
          </a:xfrm>
        </p:grpSpPr>
        <p:sp>
          <p:nvSpPr>
            <p:cNvPr id="8172" name="Google Shape;8172;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2"/>
          <p:cNvGrpSpPr/>
          <p:nvPr/>
        </p:nvGrpSpPr>
        <p:grpSpPr>
          <a:xfrm>
            <a:off x="848051" y="2745210"/>
            <a:ext cx="359972" cy="366480"/>
            <a:chOff x="-62148800" y="3377700"/>
            <a:chExt cx="311125" cy="316750"/>
          </a:xfrm>
        </p:grpSpPr>
        <p:sp>
          <p:nvSpPr>
            <p:cNvPr id="8177" name="Google Shape;8177;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72"/>
          <p:cNvGrpSpPr/>
          <p:nvPr/>
        </p:nvGrpSpPr>
        <p:grpSpPr>
          <a:xfrm>
            <a:off x="843958" y="3195207"/>
            <a:ext cx="368157" cy="367290"/>
            <a:chOff x="-62154300" y="3743950"/>
            <a:chExt cx="318200" cy="317450"/>
          </a:xfrm>
        </p:grpSpPr>
        <p:sp>
          <p:nvSpPr>
            <p:cNvPr id="8180" name="Google Shape;8180;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2"/>
          <p:cNvGrpSpPr/>
          <p:nvPr/>
        </p:nvGrpSpPr>
        <p:grpSpPr>
          <a:xfrm>
            <a:off x="843944" y="3654187"/>
            <a:ext cx="368186" cy="366364"/>
            <a:chOff x="-62151950" y="4111775"/>
            <a:chExt cx="318225" cy="316650"/>
          </a:xfrm>
        </p:grpSpPr>
        <p:sp>
          <p:nvSpPr>
            <p:cNvPr id="8183" name="Google Shape;8183;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72"/>
          <p:cNvGrpSpPr/>
          <p:nvPr/>
        </p:nvGrpSpPr>
        <p:grpSpPr>
          <a:xfrm>
            <a:off x="3062568" y="2744733"/>
            <a:ext cx="368157" cy="367434"/>
            <a:chOff x="-60254550" y="3367325"/>
            <a:chExt cx="318200" cy="317575"/>
          </a:xfrm>
        </p:grpSpPr>
        <p:sp>
          <p:nvSpPr>
            <p:cNvPr id="8188" name="Google Shape;8188;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2"/>
          <p:cNvGrpSpPr/>
          <p:nvPr/>
        </p:nvGrpSpPr>
        <p:grpSpPr>
          <a:xfrm>
            <a:off x="3063465" y="3195727"/>
            <a:ext cx="366364" cy="366248"/>
            <a:chOff x="-60255350" y="3733825"/>
            <a:chExt cx="316650" cy="316550"/>
          </a:xfrm>
        </p:grpSpPr>
        <p:sp>
          <p:nvSpPr>
            <p:cNvPr id="8193" name="Google Shape;8193;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72"/>
          <p:cNvGrpSpPr/>
          <p:nvPr/>
        </p:nvGrpSpPr>
        <p:grpSpPr>
          <a:xfrm>
            <a:off x="3091262" y="3654635"/>
            <a:ext cx="310770" cy="365467"/>
            <a:chOff x="-60232500" y="4101525"/>
            <a:chExt cx="268600" cy="315875"/>
          </a:xfrm>
        </p:grpSpPr>
        <p:sp>
          <p:nvSpPr>
            <p:cNvPr id="8201" name="Google Shape;8201;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3" name="Google Shape;8203;p7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4" name="Google Shape;8204;p72"/>
          <p:cNvGrpSpPr/>
          <p:nvPr/>
        </p:nvGrpSpPr>
        <p:grpSpPr>
          <a:xfrm>
            <a:off x="2624262" y="1380466"/>
            <a:ext cx="368186" cy="366364"/>
            <a:chOff x="-63679950" y="3360375"/>
            <a:chExt cx="318225" cy="316650"/>
          </a:xfrm>
        </p:grpSpPr>
        <p:sp>
          <p:nvSpPr>
            <p:cNvPr id="8205" name="Google Shape;8205;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9" name="Google Shape;8209;p7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0" name="Google Shape;8210;p72"/>
          <p:cNvGrpSpPr/>
          <p:nvPr/>
        </p:nvGrpSpPr>
        <p:grpSpPr>
          <a:xfrm>
            <a:off x="2622889" y="2251803"/>
            <a:ext cx="370934" cy="367521"/>
            <a:chOff x="-63679950" y="4093450"/>
            <a:chExt cx="320600" cy="317650"/>
          </a:xfrm>
        </p:grpSpPr>
        <p:sp>
          <p:nvSpPr>
            <p:cNvPr id="8211" name="Google Shape;8211;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72"/>
          <p:cNvGrpSpPr/>
          <p:nvPr/>
        </p:nvGrpSpPr>
        <p:grpSpPr>
          <a:xfrm>
            <a:off x="1283006" y="2744805"/>
            <a:ext cx="366364" cy="367290"/>
            <a:chOff x="-61784125" y="3377700"/>
            <a:chExt cx="316650" cy="317450"/>
          </a:xfrm>
        </p:grpSpPr>
        <p:sp>
          <p:nvSpPr>
            <p:cNvPr id="8215" name="Google Shape;8215;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72"/>
          <p:cNvGrpSpPr/>
          <p:nvPr/>
        </p:nvGrpSpPr>
        <p:grpSpPr>
          <a:xfrm>
            <a:off x="1283006" y="3195207"/>
            <a:ext cx="366364" cy="367290"/>
            <a:chOff x="-61783350" y="3743950"/>
            <a:chExt cx="316650" cy="317450"/>
          </a:xfrm>
        </p:grpSpPr>
        <p:sp>
          <p:nvSpPr>
            <p:cNvPr id="8223" name="Google Shape;8223;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5" name="Google Shape;8225;p7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8" name="Google Shape;8228;p72"/>
          <p:cNvGrpSpPr/>
          <p:nvPr/>
        </p:nvGrpSpPr>
        <p:grpSpPr>
          <a:xfrm>
            <a:off x="3504430" y="3655040"/>
            <a:ext cx="369112" cy="364657"/>
            <a:chOff x="-59869425" y="4102225"/>
            <a:chExt cx="319025" cy="315175"/>
          </a:xfrm>
        </p:grpSpPr>
        <p:sp>
          <p:nvSpPr>
            <p:cNvPr id="8229" name="Google Shape;8229;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2"/>
          <p:cNvGrpSpPr/>
          <p:nvPr/>
        </p:nvGrpSpPr>
        <p:grpSpPr>
          <a:xfrm>
            <a:off x="2623233" y="4123862"/>
            <a:ext cx="366364" cy="365467"/>
            <a:chOff x="-59029025" y="3711650"/>
            <a:chExt cx="316650" cy="315875"/>
          </a:xfrm>
        </p:grpSpPr>
        <p:sp>
          <p:nvSpPr>
            <p:cNvPr id="8234" name="Google Shape;8234;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2"/>
          <p:cNvGrpSpPr/>
          <p:nvPr/>
        </p:nvGrpSpPr>
        <p:grpSpPr>
          <a:xfrm>
            <a:off x="4859311" y="1379917"/>
            <a:ext cx="351940" cy="348188"/>
            <a:chOff x="581525" y="3254850"/>
            <a:chExt cx="297750" cy="294575"/>
          </a:xfrm>
        </p:grpSpPr>
        <p:sp>
          <p:nvSpPr>
            <p:cNvPr id="8242" name="Google Shape;8242;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2"/>
          <p:cNvGrpSpPr/>
          <p:nvPr/>
        </p:nvGrpSpPr>
        <p:grpSpPr>
          <a:xfrm>
            <a:off x="4858380" y="1818853"/>
            <a:ext cx="353802" cy="351497"/>
            <a:chOff x="580725" y="3617925"/>
            <a:chExt cx="299325" cy="297375"/>
          </a:xfrm>
        </p:grpSpPr>
        <p:sp>
          <p:nvSpPr>
            <p:cNvPr id="8246" name="Google Shape;8246;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2"/>
          <p:cNvGrpSpPr/>
          <p:nvPr/>
        </p:nvGrpSpPr>
        <p:grpSpPr>
          <a:xfrm>
            <a:off x="4860242" y="2266043"/>
            <a:ext cx="350079" cy="350079"/>
            <a:chOff x="583100" y="3982600"/>
            <a:chExt cx="296175" cy="296175"/>
          </a:xfrm>
        </p:grpSpPr>
        <p:sp>
          <p:nvSpPr>
            <p:cNvPr id="8252" name="Google Shape;8252;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72"/>
          <p:cNvGrpSpPr/>
          <p:nvPr/>
        </p:nvGrpSpPr>
        <p:grpSpPr>
          <a:xfrm>
            <a:off x="7092856" y="1379667"/>
            <a:ext cx="307231" cy="348690"/>
            <a:chOff x="2423775" y="3226875"/>
            <a:chExt cx="259925" cy="295000"/>
          </a:xfrm>
        </p:grpSpPr>
        <p:sp>
          <p:nvSpPr>
            <p:cNvPr id="8260" name="Google Shape;8260;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2"/>
          <p:cNvGrpSpPr/>
          <p:nvPr/>
        </p:nvGrpSpPr>
        <p:grpSpPr>
          <a:xfrm>
            <a:off x="7070043" y="1820952"/>
            <a:ext cx="352857" cy="347301"/>
            <a:chOff x="2404875" y="3592725"/>
            <a:chExt cx="298525" cy="293825"/>
          </a:xfrm>
        </p:grpSpPr>
        <p:sp>
          <p:nvSpPr>
            <p:cNvPr id="8264" name="Google Shape;8264;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2"/>
          <p:cNvGrpSpPr/>
          <p:nvPr/>
        </p:nvGrpSpPr>
        <p:grpSpPr>
          <a:xfrm>
            <a:off x="7070974" y="2266517"/>
            <a:ext cx="350995" cy="349133"/>
            <a:chOff x="2404875" y="3955825"/>
            <a:chExt cx="296950" cy="295375"/>
          </a:xfrm>
        </p:grpSpPr>
        <p:sp>
          <p:nvSpPr>
            <p:cNvPr id="8268" name="Google Shape;8268;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72"/>
          <p:cNvGrpSpPr/>
          <p:nvPr/>
        </p:nvGrpSpPr>
        <p:grpSpPr>
          <a:xfrm>
            <a:off x="5764954" y="2730711"/>
            <a:ext cx="349163" cy="350079"/>
            <a:chOff x="4263650" y="3235150"/>
            <a:chExt cx="295400" cy="296175"/>
          </a:xfrm>
        </p:grpSpPr>
        <p:sp>
          <p:nvSpPr>
            <p:cNvPr id="8273" name="Google Shape;8273;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72"/>
          <p:cNvGrpSpPr/>
          <p:nvPr/>
        </p:nvGrpSpPr>
        <p:grpSpPr>
          <a:xfrm>
            <a:off x="5762634" y="3189872"/>
            <a:ext cx="353802" cy="327739"/>
            <a:chOff x="4266025" y="3609275"/>
            <a:chExt cx="299325" cy="277275"/>
          </a:xfrm>
        </p:grpSpPr>
        <p:sp>
          <p:nvSpPr>
            <p:cNvPr id="8279" name="Google Shape;8279;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2"/>
          <p:cNvGrpSpPr/>
          <p:nvPr/>
        </p:nvGrpSpPr>
        <p:grpSpPr>
          <a:xfrm>
            <a:off x="5763092" y="3655259"/>
            <a:ext cx="352886" cy="349133"/>
            <a:chOff x="4263650" y="3963700"/>
            <a:chExt cx="298550" cy="295375"/>
          </a:xfrm>
        </p:grpSpPr>
        <p:sp>
          <p:nvSpPr>
            <p:cNvPr id="8282" name="Google Shape;8282;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2"/>
          <p:cNvGrpSpPr/>
          <p:nvPr/>
        </p:nvGrpSpPr>
        <p:grpSpPr>
          <a:xfrm>
            <a:off x="8041429" y="2730711"/>
            <a:ext cx="226264" cy="350079"/>
            <a:chOff x="6164975" y="3211525"/>
            <a:chExt cx="191425" cy="296175"/>
          </a:xfrm>
        </p:grpSpPr>
        <p:sp>
          <p:nvSpPr>
            <p:cNvPr id="8290" name="Google Shape;8290;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2"/>
          <p:cNvGrpSpPr/>
          <p:nvPr/>
        </p:nvGrpSpPr>
        <p:grpSpPr>
          <a:xfrm>
            <a:off x="5303466" y="1378987"/>
            <a:ext cx="352886" cy="350049"/>
            <a:chOff x="946175" y="3253275"/>
            <a:chExt cx="298550" cy="296150"/>
          </a:xfrm>
        </p:grpSpPr>
        <p:sp>
          <p:nvSpPr>
            <p:cNvPr id="8298" name="Google Shape;8298;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72"/>
          <p:cNvGrpSpPr/>
          <p:nvPr/>
        </p:nvGrpSpPr>
        <p:grpSpPr>
          <a:xfrm>
            <a:off x="5304397" y="1820951"/>
            <a:ext cx="351024" cy="347301"/>
            <a:chOff x="946175" y="3619500"/>
            <a:chExt cx="296975" cy="293825"/>
          </a:xfrm>
        </p:grpSpPr>
        <p:sp>
          <p:nvSpPr>
            <p:cNvPr id="8304" name="Google Shape;8304;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72"/>
          <p:cNvGrpSpPr/>
          <p:nvPr/>
        </p:nvGrpSpPr>
        <p:grpSpPr>
          <a:xfrm>
            <a:off x="5303939" y="2265585"/>
            <a:ext cx="351940" cy="350995"/>
            <a:chOff x="944600" y="3981825"/>
            <a:chExt cx="297750" cy="296950"/>
          </a:xfrm>
        </p:grpSpPr>
        <p:sp>
          <p:nvSpPr>
            <p:cNvPr id="8311" name="Google Shape;8311;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72"/>
          <p:cNvGrpSpPr/>
          <p:nvPr/>
        </p:nvGrpSpPr>
        <p:grpSpPr>
          <a:xfrm>
            <a:off x="7520875" y="1379445"/>
            <a:ext cx="350079" cy="349133"/>
            <a:chOff x="2768750" y="3227275"/>
            <a:chExt cx="296175" cy="295375"/>
          </a:xfrm>
        </p:grpSpPr>
        <p:sp>
          <p:nvSpPr>
            <p:cNvPr id="8316" name="Google Shape;8316;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2"/>
          <p:cNvGrpSpPr/>
          <p:nvPr/>
        </p:nvGrpSpPr>
        <p:grpSpPr>
          <a:xfrm>
            <a:off x="7541826" y="1820317"/>
            <a:ext cx="308177" cy="348572"/>
            <a:chOff x="2786075" y="3591800"/>
            <a:chExt cx="260725" cy="294900"/>
          </a:xfrm>
        </p:grpSpPr>
        <p:sp>
          <p:nvSpPr>
            <p:cNvPr id="8325" name="Google Shape;8325;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2"/>
          <p:cNvGrpSpPr/>
          <p:nvPr/>
        </p:nvGrpSpPr>
        <p:grpSpPr>
          <a:xfrm>
            <a:off x="7582324" y="2266044"/>
            <a:ext cx="227180" cy="350079"/>
            <a:chOff x="2819150" y="3955025"/>
            <a:chExt cx="192200" cy="296175"/>
          </a:xfrm>
        </p:grpSpPr>
        <p:sp>
          <p:nvSpPr>
            <p:cNvPr id="8331" name="Google Shape;8331;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72"/>
          <p:cNvGrpSpPr/>
          <p:nvPr/>
        </p:nvGrpSpPr>
        <p:grpSpPr>
          <a:xfrm>
            <a:off x="6206097" y="2731642"/>
            <a:ext cx="349133" cy="348217"/>
            <a:chOff x="4629125" y="3235150"/>
            <a:chExt cx="295375" cy="294600"/>
          </a:xfrm>
        </p:grpSpPr>
        <p:sp>
          <p:nvSpPr>
            <p:cNvPr id="8336" name="Google Shape;8336;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2"/>
          <p:cNvGrpSpPr/>
          <p:nvPr/>
        </p:nvGrpSpPr>
        <p:grpSpPr>
          <a:xfrm>
            <a:off x="6206082" y="3179175"/>
            <a:ext cx="349163" cy="349133"/>
            <a:chOff x="4628325" y="3599825"/>
            <a:chExt cx="295400" cy="295375"/>
          </a:xfrm>
        </p:grpSpPr>
        <p:sp>
          <p:nvSpPr>
            <p:cNvPr id="8342" name="Google Shape;8342;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72"/>
          <p:cNvGrpSpPr/>
          <p:nvPr/>
        </p:nvGrpSpPr>
        <p:grpSpPr>
          <a:xfrm>
            <a:off x="6227033" y="3654786"/>
            <a:ext cx="307261" cy="350079"/>
            <a:chOff x="4645650" y="3962900"/>
            <a:chExt cx="259950" cy="296175"/>
          </a:xfrm>
        </p:grpSpPr>
        <p:sp>
          <p:nvSpPr>
            <p:cNvPr id="8355" name="Google Shape;8355;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2"/>
          <p:cNvGrpSpPr/>
          <p:nvPr/>
        </p:nvGrpSpPr>
        <p:grpSpPr>
          <a:xfrm>
            <a:off x="7979994" y="3179648"/>
            <a:ext cx="349133" cy="348188"/>
            <a:chOff x="6143725" y="3582500"/>
            <a:chExt cx="295375" cy="294575"/>
          </a:xfrm>
        </p:grpSpPr>
        <p:sp>
          <p:nvSpPr>
            <p:cNvPr id="8362" name="Google Shape;8362;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72"/>
          <p:cNvGrpSpPr/>
          <p:nvPr/>
        </p:nvGrpSpPr>
        <p:grpSpPr>
          <a:xfrm>
            <a:off x="5748820" y="1378987"/>
            <a:ext cx="350995" cy="350049"/>
            <a:chOff x="1310075" y="3253275"/>
            <a:chExt cx="296950" cy="296150"/>
          </a:xfrm>
        </p:grpSpPr>
        <p:sp>
          <p:nvSpPr>
            <p:cNvPr id="8370" name="Google Shape;8370;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3" name="Google Shape;8373;p7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4" name="Google Shape;8374;p72"/>
          <p:cNvGrpSpPr/>
          <p:nvPr/>
        </p:nvGrpSpPr>
        <p:grpSpPr>
          <a:xfrm>
            <a:off x="5748347" y="2265246"/>
            <a:ext cx="351941" cy="351675"/>
            <a:chOff x="1310075" y="3980250"/>
            <a:chExt cx="297750" cy="297525"/>
          </a:xfrm>
        </p:grpSpPr>
        <p:sp>
          <p:nvSpPr>
            <p:cNvPr id="8375" name="Google Shape;8375;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72"/>
          <p:cNvGrpSpPr/>
          <p:nvPr/>
        </p:nvGrpSpPr>
        <p:grpSpPr>
          <a:xfrm>
            <a:off x="8013136" y="1379445"/>
            <a:ext cx="266305" cy="349133"/>
            <a:chOff x="3167275" y="3227275"/>
            <a:chExt cx="225300" cy="295375"/>
          </a:xfrm>
        </p:grpSpPr>
        <p:sp>
          <p:nvSpPr>
            <p:cNvPr id="8380" name="Google Shape;8380;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5" name="Google Shape;8385;p7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6" name="Google Shape;8386;p72"/>
          <p:cNvGrpSpPr/>
          <p:nvPr/>
        </p:nvGrpSpPr>
        <p:grpSpPr>
          <a:xfrm>
            <a:off x="7970318" y="2266502"/>
            <a:ext cx="351940" cy="349163"/>
            <a:chOff x="3133425" y="3955025"/>
            <a:chExt cx="297750" cy="295400"/>
          </a:xfrm>
        </p:grpSpPr>
        <p:sp>
          <p:nvSpPr>
            <p:cNvPr id="8387" name="Google Shape;8387;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72"/>
          <p:cNvGrpSpPr/>
          <p:nvPr/>
        </p:nvGrpSpPr>
        <p:grpSpPr>
          <a:xfrm>
            <a:off x="6650491" y="2730090"/>
            <a:ext cx="350079" cy="351320"/>
            <a:chOff x="4991425" y="3234750"/>
            <a:chExt cx="296175" cy="297225"/>
          </a:xfrm>
        </p:grpSpPr>
        <p:sp>
          <p:nvSpPr>
            <p:cNvPr id="8391" name="Google Shape;8391;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72"/>
          <p:cNvGrpSpPr/>
          <p:nvPr/>
        </p:nvGrpSpPr>
        <p:grpSpPr>
          <a:xfrm>
            <a:off x="6650491" y="3199653"/>
            <a:ext cx="350079" cy="308177"/>
            <a:chOff x="4991425" y="3617150"/>
            <a:chExt cx="296175" cy="260725"/>
          </a:xfrm>
        </p:grpSpPr>
        <p:sp>
          <p:nvSpPr>
            <p:cNvPr id="8398" name="Google Shape;8398;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2"/>
          <p:cNvGrpSpPr/>
          <p:nvPr/>
        </p:nvGrpSpPr>
        <p:grpSpPr>
          <a:xfrm>
            <a:off x="6727764" y="3655244"/>
            <a:ext cx="195532" cy="349163"/>
            <a:chOff x="5056800" y="3962900"/>
            <a:chExt cx="165425" cy="295400"/>
          </a:xfrm>
        </p:grpSpPr>
        <p:sp>
          <p:nvSpPr>
            <p:cNvPr id="8406" name="Google Shape;8406;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2"/>
          <p:cNvGrpSpPr/>
          <p:nvPr/>
        </p:nvGrpSpPr>
        <p:grpSpPr>
          <a:xfrm>
            <a:off x="7979062" y="3655260"/>
            <a:ext cx="350995" cy="349133"/>
            <a:chOff x="6168925" y="3936925"/>
            <a:chExt cx="296950" cy="295375"/>
          </a:xfrm>
        </p:grpSpPr>
        <p:sp>
          <p:nvSpPr>
            <p:cNvPr id="8410" name="Google Shape;8410;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72"/>
          <p:cNvGrpSpPr/>
          <p:nvPr/>
        </p:nvGrpSpPr>
        <p:grpSpPr>
          <a:xfrm>
            <a:off x="6192781" y="1372332"/>
            <a:ext cx="348188" cy="349133"/>
            <a:chOff x="1674750" y="3254050"/>
            <a:chExt cx="294575" cy="295375"/>
          </a:xfrm>
        </p:grpSpPr>
        <p:sp>
          <p:nvSpPr>
            <p:cNvPr id="8417" name="Google Shape;8417;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2"/>
          <p:cNvGrpSpPr/>
          <p:nvPr/>
        </p:nvGrpSpPr>
        <p:grpSpPr>
          <a:xfrm>
            <a:off x="6207177" y="1820035"/>
            <a:ext cx="319347" cy="349133"/>
            <a:chOff x="1687350" y="3618725"/>
            <a:chExt cx="270175" cy="295375"/>
          </a:xfrm>
        </p:grpSpPr>
        <p:sp>
          <p:nvSpPr>
            <p:cNvPr id="8421" name="Google Shape;8421;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72"/>
          <p:cNvGrpSpPr/>
          <p:nvPr/>
        </p:nvGrpSpPr>
        <p:grpSpPr>
          <a:xfrm>
            <a:off x="6190880" y="2266516"/>
            <a:ext cx="351940" cy="349133"/>
            <a:chOff x="1672375" y="3982600"/>
            <a:chExt cx="297750" cy="295375"/>
          </a:xfrm>
        </p:grpSpPr>
        <p:sp>
          <p:nvSpPr>
            <p:cNvPr id="8425" name="Google Shape;8425;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72"/>
          <p:cNvGrpSpPr/>
          <p:nvPr/>
        </p:nvGrpSpPr>
        <p:grpSpPr>
          <a:xfrm>
            <a:off x="4882872" y="2730711"/>
            <a:ext cx="350079" cy="350079"/>
            <a:chOff x="3497300" y="3227275"/>
            <a:chExt cx="296175" cy="296175"/>
          </a:xfrm>
        </p:grpSpPr>
        <p:sp>
          <p:nvSpPr>
            <p:cNvPr id="8429" name="Google Shape;8429;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2"/>
          <p:cNvGrpSpPr/>
          <p:nvPr/>
        </p:nvGrpSpPr>
        <p:grpSpPr>
          <a:xfrm>
            <a:off x="4883345" y="3180106"/>
            <a:ext cx="349133" cy="347272"/>
            <a:chOff x="3497300" y="3591950"/>
            <a:chExt cx="295375" cy="293800"/>
          </a:xfrm>
        </p:grpSpPr>
        <p:sp>
          <p:nvSpPr>
            <p:cNvPr id="8438" name="Google Shape;8438;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72"/>
          <p:cNvGrpSpPr/>
          <p:nvPr/>
        </p:nvGrpSpPr>
        <p:grpSpPr>
          <a:xfrm>
            <a:off x="4883345" y="3655244"/>
            <a:ext cx="349133" cy="349163"/>
            <a:chOff x="3497300" y="3955025"/>
            <a:chExt cx="295375" cy="295400"/>
          </a:xfrm>
        </p:grpSpPr>
        <p:sp>
          <p:nvSpPr>
            <p:cNvPr id="8447" name="Google Shape;8447;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72"/>
          <p:cNvGrpSpPr/>
          <p:nvPr/>
        </p:nvGrpSpPr>
        <p:grpSpPr>
          <a:xfrm>
            <a:off x="7107917" y="2731435"/>
            <a:ext cx="327739" cy="348631"/>
            <a:chOff x="5364750" y="3235150"/>
            <a:chExt cx="277275" cy="294950"/>
          </a:xfrm>
        </p:grpSpPr>
        <p:sp>
          <p:nvSpPr>
            <p:cNvPr id="8451" name="Google Shape;8451;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2"/>
          <p:cNvGrpSpPr/>
          <p:nvPr/>
        </p:nvGrpSpPr>
        <p:grpSpPr>
          <a:xfrm>
            <a:off x="7096274" y="3177771"/>
            <a:ext cx="351024" cy="351941"/>
            <a:chOff x="5355300" y="3598250"/>
            <a:chExt cx="296975" cy="297750"/>
          </a:xfrm>
        </p:grpSpPr>
        <p:sp>
          <p:nvSpPr>
            <p:cNvPr id="8460" name="Google Shape;8460;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2"/>
          <p:cNvGrpSpPr/>
          <p:nvPr/>
        </p:nvGrpSpPr>
        <p:grpSpPr>
          <a:xfrm>
            <a:off x="7100470" y="3716693"/>
            <a:ext cx="342632" cy="226264"/>
            <a:chOff x="5358450" y="4015675"/>
            <a:chExt cx="289875" cy="191425"/>
          </a:xfrm>
        </p:grpSpPr>
        <p:sp>
          <p:nvSpPr>
            <p:cNvPr id="8469" name="Google Shape;8469;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72"/>
          <p:cNvGrpSpPr/>
          <p:nvPr/>
        </p:nvGrpSpPr>
        <p:grpSpPr>
          <a:xfrm>
            <a:off x="6226953" y="4099224"/>
            <a:ext cx="351024" cy="325464"/>
            <a:chOff x="6543825" y="3202075"/>
            <a:chExt cx="296975" cy="275350"/>
          </a:xfrm>
        </p:grpSpPr>
        <p:sp>
          <p:nvSpPr>
            <p:cNvPr id="8474" name="Google Shape;8474;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72"/>
          <p:cNvGrpSpPr/>
          <p:nvPr/>
        </p:nvGrpSpPr>
        <p:grpSpPr>
          <a:xfrm>
            <a:off x="6633934" y="1378972"/>
            <a:ext cx="350079" cy="350079"/>
            <a:chOff x="2037825" y="3254050"/>
            <a:chExt cx="296175" cy="296175"/>
          </a:xfrm>
        </p:grpSpPr>
        <p:sp>
          <p:nvSpPr>
            <p:cNvPr id="8482" name="Google Shape;8482;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2"/>
          <p:cNvGrpSpPr/>
          <p:nvPr/>
        </p:nvGrpSpPr>
        <p:grpSpPr>
          <a:xfrm>
            <a:off x="6632072" y="1820139"/>
            <a:ext cx="353802" cy="348926"/>
            <a:chOff x="2034675" y="3617925"/>
            <a:chExt cx="299325" cy="295200"/>
          </a:xfrm>
        </p:grpSpPr>
        <p:sp>
          <p:nvSpPr>
            <p:cNvPr id="8489" name="Google Shape;8489;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72"/>
          <p:cNvGrpSpPr/>
          <p:nvPr/>
        </p:nvGrpSpPr>
        <p:grpSpPr>
          <a:xfrm>
            <a:off x="6633934" y="2266516"/>
            <a:ext cx="350079" cy="349133"/>
            <a:chOff x="2037825" y="3981825"/>
            <a:chExt cx="296175" cy="295375"/>
          </a:xfrm>
        </p:grpSpPr>
        <p:sp>
          <p:nvSpPr>
            <p:cNvPr id="8495" name="Google Shape;8495;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72"/>
          <p:cNvGrpSpPr/>
          <p:nvPr/>
        </p:nvGrpSpPr>
        <p:grpSpPr>
          <a:xfrm>
            <a:off x="5318952" y="2762832"/>
            <a:ext cx="350079" cy="285837"/>
            <a:chOff x="3860400" y="3254050"/>
            <a:chExt cx="296175" cy="241825"/>
          </a:xfrm>
        </p:grpSpPr>
        <p:sp>
          <p:nvSpPr>
            <p:cNvPr id="8499" name="Google Shape;8499;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2"/>
          <p:cNvGrpSpPr/>
          <p:nvPr/>
        </p:nvGrpSpPr>
        <p:grpSpPr>
          <a:xfrm>
            <a:off x="5318479" y="3178702"/>
            <a:ext cx="351024" cy="350079"/>
            <a:chOff x="3859600" y="3591950"/>
            <a:chExt cx="296975" cy="296175"/>
          </a:xfrm>
        </p:grpSpPr>
        <p:sp>
          <p:nvSpPr>
            <p:cNvPr id="8507" name="Google Shape;8507;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2"/>
          <p:cNvGrpSpPr/>
          <p:nvPr/>
        </p:nvGrpSpPr>
        <p:grpSpPr>
          <a:xfrm>
            <a:off x="5318952" y="3654786"/>
            <a:ext cx="350079" cy="350079"/>
            <a:chOff x="3860400" y="3955025"/>
            <a:chExt cx="296175" cy="296175"/>
          </a:xfrm>
        </p:grpSpPr>
        <p:sp>
          <p:nvSpPr>
            <p:cNvPr id="8511" name="Google Shape;8511;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2"/>
          <p:cNvGrpSpPr/>
          <p:nvPr/>
        </p:nvGrpSpPr>
        <p:grpSpPr>
          <a:xfrm>
            <a:off x="7534167" y="2731184"/>
            <a:ext cx="355664" cy="349133"/>
            <a:chOff x="5716825" y="3235950"/>
            <a:chExt cx="300900" cy="295375"/>
          </a:xfrm>
        </p:grpSpPr>
        <p:sp>
          <p:nvSpPr>
            <p:cNvPr id="8517" name="Google Shape;8517;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72"/>
          <p:cNvGrpSpPr/>
          <p:nvPr/>
        </p:nvGrpSpPr>
        <p:grpSpPr>
          <a:xfrm>
            <a:off x="7547199" y="3189872"/>
            <a:ext cx="329601" cy="327739"/>
            <a:chOff x="5727850" y="3609275"/>
            <a:chExt cx="278850" cy="277275"/>
          </a:xfrm>
        </p:grpSpPr>
        <p:sp>
          <p:nvSpPr>
            <p:cNvPr id="8522" name="Google Shape;8522;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2"/>
          <p:cNvGrpSpPr/>
          <p:nvPr/>
        </p:nvGrpSpPr>
        <p:grpSpPr>
          <a:xfrm>
            <a:off x="7558383" y="3655259"/>
            <a:ext cx="307231" cy="349133"/>
            <a:chOff x="5736525" y="3963700"/>
            <a:chExt cx="259925" cy="295375"/>
          </a:xfrm>
        </p:grpSpPr>
        <p:sp>
          <p:nvSpPr>
            <p:cNvPr id="8528" name="Google Shape;8528;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2"/>
          <p:cNvGrpSpPr/>
          <p:nvPr/>
        </p:nvGrpSpPr>
        <p:grpSpPr>
          <a:xfrm>
            <a:off x="6649963" y="4104585"/>
            <a:ext cx="351024" cy="350079"/>
            <a:chOff x="6553275" y="3604550"/>
            <a:chExt cx="296975" cy="296175"/>
          </a:xfrm>
        </p:grpSpPr>
        <p:sp>
          <p:nvSpPr>
            <p:cNvPr id="8536" name="Google Shape;8536;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2" name="Google Shape;8542;p7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543" name="Google Shape;8543;p7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47"/>
        <p:cNvGrpSpPr/>
        <p:nvPr/>
      </p:nvGrpSpPr>
      <p:grpSpPr>
        <a:xfrm>
          <a:off x="0" y="0"/>
          <a:ext cx="0" cy="0"/>
          <a:chOff x="0" y="0"/>
          <a:chExt cx="0" cy="0"/>
        </a:xfrm>
      </p:grpSpPr>
      <p:grpSp>
        <p:nvGrpSpPr>
          <p:cNvPr id="8548" name="Google Shape;8548;p73"/>
          <p:cNvGrpSpPr/>
          <p:nvPr/>
        </p:nvGrpSpPr>
        <p:grpSpPr>
          <a:xfrm>
            <a:off x="877057" y="1380546"/>
            <a:ext cx="294401" cy="353645"/>
            <a:chOff x="-35814600" y="3202075"/>
            <a:chExt cx="242625" cy="291450"/>
          </a:xfrm>
        </p:grpSpPr>
        <p:sp>
          <p:nvSpPr>
            <p:cNvPr id="8549" name="Google Shape;8549;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3"/>
          <p:cNvGrpSpPr/>
          <p:nvPr/>
        </p:nvGrpSpPr>
        <p:grpSpPr>
          <a:xfrm>
            <a:off x="847435" y="1821466"/>
            <a:ext cx="353645" cy="353888"/>
            <a:chOff x="-35839800" y="3561025"/>
            <a:chExt cx="291450" cy="291650"/>
          </a:xfrm>
        </p:grpSpPr>
        <p:sp>
          <p:nvSpPr>
            <p:cNvPr id="8557" name="Google Shape;8557;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4" name="Google Shape;8564;p7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5" name="Google Shape;8565;p73"/>
          <p:cNvGrpSpPr/>
          <p:nvPr/>
        </p:nvGrpSpPr>
        <p:grpSpPr>
          <a:xfrm>
            <a:off x="3084980" y="1380546"/>
            <a:ext cx="353645" cy="353645"/>
            <a:chOff x="-34003850" y="3227275"/>
            <a:chExt cx="291450" cy="291450"/>
          </a:xfrm>
        </p:grpSpPr>
        <p:sp>
          <p:nvSpPr>
            <p:cNvPr id="8566" name="Google Shape;8566;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73"/>
          <p:cNvGrpSpPr/>
          <p:nvPr/>
        </p:nvGrpSpPr>
        <p:grpSpPr>
          <a:xfrm>
            <a:off x="3084510" y="1821238"/>
            <a:ext cx="354586" cy="354343"/>
            <a:chOff x="-34004625" y="3585850"/>
            <a:chExt cx="292225" cy="292025"/>
          </a:xfrm>
        </p:grpSpPr>
        <p:sp>
          <p:nvSpPr>
            <p:cNvPr id="8572" name="Google Shape;8572;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3"/>
          <p:cNvGrpSpPr/>
          <p:nvPr/>
        </p:nvGrpSpPr>
        <p:grpSpPr>
          <a:xfrm>
            <a:off x="3084025" y="2256439"/>
            <a:ext cx="355557" cy="354616"/>
            <a:chOff x="-34005425" y="3945575"/>
            <a:chExt cx="293025" cy="292250"/>
          </a:xfrm>
        </p:grpSpPr>
        <p:sp>
          <p:nvSpPr>
            <p:cNvPr id="8578" name="Google Shape;8578;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3"/>
          <p:cNvGrpSpPr/>
          <p:nvPr/>
        </p:nvGrpSpPr>
        <p:grpSpPr>
          <a:xfrm>
            <a:off x="1731124" y="2729615"/>
            <a:ext cx="358408" cy="355557"/>
            <a:chOff x="-32174975" y="3192625"/>
            <a:chExt cx="295375" cy="293025"/>
          </a:xfrm>
        </p:grpSpPr>
        <p:sp>
          <p:nvSpPr>
            <p:cNvPr id="8582" name="Google Shape;8582;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6" name="Google Shape;8586;p7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8" name="Google Shape;8588;p73"/>
          <p:cNvGrpSpPr/>
          <p:nvPr/>
        </p:nvGrpSpPr>
        <p:grpSpPr>
          <a:xfrm>
            <a:off x="3970274" y="2730570"/>
            <a:ext cx="354586" cy="353645"/>
            <a:chOff x="-30345325" y="3184750"/>
            <a:chExt cx="292225" cy="291450"/>
          </a:xfrm>
        </p:grpSpPr>
        <p:sp>
          <p:nvSpPr>
            <p:cNvPr id="8589" name="Google Shape;8589;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73"/>
          <p:cNvGrpSpPr/>
          <p:nvPr/>
        </p:nvGrpSpPr>
        <p:grpSpPr>
          <a:xfrm>
            <a:off x="1295026" y="1380546"/>
            <a:ext cx="353645" cy="353645"/>
            <a:chOff x="-35481425" y="3202075"/>
            <a:chExt cx="291450" cy="291450"/>
          </a:xfrm>
        </p:grpSpPr>
        <p:sp>
          <p:nvSpPr>
            <p:cNvPr id="8595" name="Google Shape;8595;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73"/>
          <p:cNvGrpSpPr/>
          <p:nvPr/>
        </p:nvGrpSpPr>
        <p:grpSpPr>
          <a:xfrm>
            <a:off x="1294556" y="1822072"/>
            <a:ext cx="354586" cy="352675"/>
            <a:chOff x="-35482200" y="3561225"/>
            <a:chExt cx="292225" cy="290650"/>
          </a:xfrm>
        </p:grpSpPr>
        <p:sp>
          <p:nvSpPr>
            <p:cNvPr id="8603" name="Google Shape;8603;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73"/>
          <p:cNvGrpSpPr/>
          <p:nvPr/>
        </p:nvGrpSpPr>
        <p:grpSpPr>
          <a:xfrm>
            <a:off x="1295026" y="2256940"/>
            <a:ext cx="353645" cy="353615"/>
            <a:chOff x="-35481425" y="3919600"/>
            <a:chExt cx="291450" cy="291425"/>
          </a:xfrm>
        </p:grpSpPr>
        <p:sp>
          <p:nvSpPr>
            <p:cNvPr id="8607" name="Google Shape;8607;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73"/>
          <p:cNvGrpSpPr/>
          <p:nvPr/>
        </p:nvGrpSpPr>
        <p:grpSpPr>
          <a:xfrm>
            <a:off x="3530661" y="1381031"/>
            <a:ext cx="357468" cy="352675"/>
            <a:chOff x="-33645475" y="3228075"/>
            <a:chExt cx="294600" cy="290650"/>
          </a:xfrm>
        </p:grpSpPr>
        <p:sp>
          <p:nvSpPr>
            <p:cNvPr id="8616" name="Google Shape;8616;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3"/>
          <p:cNvGrpSpPr/>
          <p:nvPr/>
        </p:nvGrpSpPr>
        <p:grpSpPr>
          <a:xfrm>
            <a:off x="3531631" y="1821116"/>
            <a:ext cx="355526" cy="354586"/>
            <a:chOff x="-33646250" y="3586425"/>
            <a:chExt cx="293000" cy="292225"/>
          </a:xfrm>
        </p:grpSpPr>
        <p:sp>
          <p:nvSpPr>
            <p:cNvPr id="8624" name="Google Shape;8624;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73"/>
          <p:cNvGrpSpPr/>
          <p:nvPr/>
        </p:nvGrpSpPr>
        <p:grpSpPr>
          <a:xfrm>
            <a:off x="3532101" y="2255969"/>
            <a:ext cx="354586" cy="355557"/>
            <a:chOff x="-33645475" y="3944800"/>
            <a:chExt cx="292225" cy="293025"/>
          </a:xfrm>
        </p:grpSpPr>
        <p:sp>
          <p:nvSpPr>
            <p:cNvPr id="8627" name="Google Shape;8627;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73"/>
          <p:cNvGrpSpPr/>
          <p:nvPr/>
        </p:nvGrpSpPr>
        <p:grpSpPr>
          <a:xfrm>
            <a:off x="2185320" y="2729706"/>
            <a:ext cx="352675" cy="355375"/>
            <a:chOff x="-31809525" y="3192625"/>
            <a:chExt cx="290650" cy="292875"/>
          </a:xfrm>
        </p:grpSpPr>
        <p:sp>
          <p:nvSpPr>
            <p:cNvPr id="8638" name="Google Shape;8638;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3"/>
          <p:cNvGrpSpPr/>
          <p:nvPr/>
        </p:nvGrpSpPr>
        <p:grpSpPr>
          <a:xfrm>
            <a:off x="2184835" y="3200258"/>
            <a:ext cx="353645" cy="355557"/>
            <a:chOff x="-31811100" y="3550975"/>
            <a:chExt cx="291450" cy="293025"/>
          </a:xfrm>
        </p:grpSpPr>
        <p:sp>
          <p:nvSpPr>
            <p:cNvPr id="8643" name="Google Shape;8643;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3"/>
          <p:cNvGrpSpPr/>
          <p:nvPr/>
        </p:nvGrpSpPr>
        <p:grpSpPr>
          <a:xfrm>
            <a:off x="2178631" y="3664562"/>
            <a:ext cx="366052" cy="356831"/>
            <a:chOff x="-31817400" y="3910025"/>
            <a:chExt cx="301675" cy="294075"/>
          </a:xfrm>
        </p:grpSpPr>
        <p:sp>
          <p:nvSpPr>
            <p:cNvPr id="8651" name="Google Shape;8651;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73"/>
          <p:cNvGrpSpPr/>
          <p:nvPr/>
        </p:nvGrpSpPr>
        <p:grpSpPr>
          <a:xfrm>
            <a:off x="3970259" y="3200743"/>
            <a:ext cx="354616" cy="354586"/>
            <a:chOff x="-30354000" y="3569100"/>
            <a:chExt cx="292250" cy="292225"/>
          </a:xfrm>
        </p:grpSpPr>
        <p:sp>
          <p:nvSpPr>
            <p:cNvPr id="8655" name="Google Shape;8655;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73"/>
          <p:cNvGrpSpPr/>
          <p:nvPr/>
        </p:nvGrpSpPr>
        <p:grpSpPr>
          <a:xfrm>
            <a:off x="1748837" y="1380546"/>
            <a:ext cx="342148" cy="353645"/>
            <a:chOff x="-35118325" y="3202075"/>
            <a:chExt cx="281975" cy="291450"/>
          </a:xfrm>
        </p:grpSpPr>
        <p:sp>
          <p:nvSpPr>
            <p:cNvPr id="8662" name="Google Shape;8662;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73"/>
          <p:cNvGrpSpPr/>
          <p:nvPr/>
        </p:nvGrpSpPr>
        <p:grpSpPr>
          <a:xfrm>
            <a:off x="1742618" y="1821799"/>
            <a:ext cx="354586" cy="353221"/>
            <a:chOff x="-35123050" y="3561225"/>
            <a:chExt cx="292225" cy="291100"/>
          </a:xfrm>
        </p:grpSpPr>
        <p:sp>
          <p:nvSpPr>
            <p:cNvPr id="8667" name="Google Shape;8667;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73"/>
          <p:cNvGrpSpPr/>
          <p:nvPr/>
        </p:nvGrpSpPr>
        <p:grpSpPr>
          <a:xfrm>
            <a:off x="1784677" y="2256940"/>
            <a:ext cx="270467" cy="353615"/>
            <a:chOff x="-35089175" y="3919600"/>
            <a:chExt cx="222900" cy="291425"/>
          </a:xfrm>
        </p:grpSpPr>
        <p:sp>
          <p:nvSpPr>
            <p:cNvPr id="8670" name="Google Shape;8670;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73"/>
          <p:cNvGrpSpPr/>
          <p:nvPr/>
        </p:nvGrpSpPr>
        <p:grpSpPr>
          <a:xfrm>
            <a:off x="3981673" y="1380303"/>
            <a:ext cx="336445" cy="354131"/>
            <a:chOff x="-33277650" y="3226875"/>
            <a:chExt cx="277275" cy="291850"/>
          </a:xfrm>
        </p:grpSpPr>
        <p:sp>
          <p:nvSpPr>
            <p:cNvPr id="8673" name="Google Shape;8673;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3"/>
          <p:cNvGrpSpPr/>
          <p:nvPr/>
        </p:nvGrpSpPr>
        <p:grpSpPr>
          <a:xfrm>
            <a:off x="3973073" y="1821587"/>
            <a:ext cx="353645" cy="353645"/>
            <a:chOff x="-33286325" y="3586425"/>
            <a:chExt cx="291450" cy="291450"/>
          </a:xfrm>
        </p:grpSpPr>
        <p:sp>
          <p:nvSpPr>
            <p:cNvPr id="8681" name="Google Shape;8681;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73"/>
          <p:cNvGrpSpPr/>
          <p:nvPr/>
        </p:nvGrpSpPr>
        <p:grpSpPr>
          <a:xfrm>
            <a:off x="3973073" y="2255969"/>
            <a:ext cx="353645" cy="355557"/>
            <a:chOff x="-33286325" y="3944800"/>
            <a:chExt cx="291450" cy="293025"/>
          </a:xfrm>
        </p:grpSpPr>
        <p:sp>
          <p:nvSpPr>
            <p:cNvPr id="8687" name="Google Shape;8687;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3"/>
          <p:cNvGrpSpPr/>
          <p:nvPr/>
        </p:nvGrpSpPr>
        <p:grpSpPr>
          <a:xfrm>
            <a:off x="2631470" y="2729129"/>
            <a:ext cx="353645" cy="356527"/>
            <a:chOff x="-31452725" y="3191825"/>
            <a:chExt cx="291450" cy="293825"/>
          </a:xfrm>
        </p:grpSpPr>
        <p:sp>
          <p:nvSpPr>
            <p:cNvPr id="8692" name="Google Shape;8692;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73"/>
          <p:cNvGrpSpPr/>
          <p:nvPr/>
        </p:nvGrpSpPr>
        <p:grpSpPr>
          <a:xfrm>
            <a:off x="2631000" y="3200744"/>
            <a:ext cx="354586" cy="354586"/>
            <a:chOff x="-31452725" y="3551775"/>
            <a:chExt cx="292225" cy="292225"/>
          </a:xfrm>
        </p:grpSpPr>
        <p:sp>
          <p:nvSpPr>
            <p:cNvPr id="8697" name="Google Shape;8697;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73"/>
          <p:cNvGrpSpPr/>
          <p:nvPr/>
        </p:nvGrpSpPr>
        <p:grpSpPr>
          <a:xfrm>
            <a:off x="2629559" y="3664729"/>
            <a:ext cx="357468" cy="356497"/>
            <a:chOff x="-31455100" y="3909350"/>
            <a:chExt cx="294600" cy="293800"/>
          </a:xfrm>
        </p:grpSpPr>
        <p:sp>
          <p:nvSpPr>
            <p:cNvPr id="8702" name="Google Shape;8702;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73"/>
          <p:cNvGrpSpPr/>
          <p:nvPr/>
        </p:nvGrpSpPr>
        <p:grpSpPr>
          <a:xfrm>
            <a:off x="3970744" y="3665684"/>
            <a:ext cx="353645" cy="354586"/>
            <a:chOff x="-30345325" y="3918800"/>
            <a:chExt cx="291450" cy="292225"/>
          </a:xfrm>
        </p:grpSpPr>
        <p:sp>
          <p:nvSpPr>
            <p:cNvPr id="8705" name="Google Shape;8705;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73"/>
          <p:cNvGrpSpPr/>
          <p:nvPr/>
        </p:nvGrpSpPr>
        <p:grpSpPr>
          <a:xfrm>
            <a:off x="2200736" y="1380546"/>
            <a:ext cx="332593" cy="353645"/>
            <a:chOff x="-34755225" y="3202075"/>
            <a:chExt cx="274100" cy="291450"/>
          </a:xfrm>
        </p:grpSpPr>
        <p:sp>
          <p:nvSpPr>
            <p:cNvPr id="8711" name="Google Shape;8711;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73"/>
          <p:cNvGrpSpPr/>
          <p:nvPr/>
        </p:nvGrpSpPr>
        <p:grpSpPr>
          <a:xfrm>
            <a:off x="2190209" y="1821587"/>
            <a:ext cx="353645" cy="353645"/>
            <a:chOff x="-34763900" y="3561225"/>
            <a:chExt cx="291450" cy="291450"/>
          </a:xfrm>
        </p:grpSpPr>
        <p:sp>
          <p:nvSpPr>
            <p:cNvPr id="8719" name="Google Shape;8719;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2" name="Google Shape;8722;p7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3" name="Google Shape;8723;p73"/>
          <p:cNvGrpSpPr/>
          <p:nvPr/>
        </p:nvGrpSpPr>
        <p:grpSpPr>
          <a:xfrm>
            <a:off x="845106" y="2730099"/>
            <a:ext cx="354586" cy="354586"/>
            <a:chOff x="-32927950" y="3227275"/>
            <a:chExt cx="292225" cy="292225"/>
          </a:xfrm>
        </p:grpSpPr>
        <p:sp>
          <p:nvSpPr>
            <p:cNvPr id="8724" name="Google Shape;8724;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3"/>
          <p:cNvGrpSpPr/>
          <p:nvPr/>
        </p:nvGrpSpPr>
        <p:grpSpPr>
          <a:xfrm>
            <a:off x="844621" y="3201213"/>
            <a:ext cx="355557" cy="353645"/>
            <a:chOff x="-32927950" y="3586425"/>
            <a:chExt cx="293025" cy="291450"/>
          </a:xfrm>
        </p:grpSpPr>
        <p:sp>
          <p:nvSpPr>
            <p:cNvPr id="8730" name="Google Shape;8730;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73"/>
          <p:cNvGrpSpPr/>
          <p:nvPr/>
        </p:nvGrpSpPr>
        <p:grpSpPr>
          <a:xfrm>
            <a:off x="845106" y="3665198"/>
            <a:ext cx="354586" cy="355557"/>
            <a:chOff x="-32927950" y="3944800"/>
            <a:chExt cx="292225" cy="293025"/>
          </a:xfrm>
        </p:grpSpPr>
        <p:sp>
          <p:nvSpPr>
            <p:cNvPr id="8736" name="Google Shape;8736;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3"/>
          <p:cNvGrpSpPr/>
          <p:nvPr/>
        </p:nvGrpSpPr>
        <p:grpSpPr>
          <a:xfrm>
            <a:off x="3073898" y="2730449"/>
            <a:ext cx="354586" cy="353888"/>
            <a:chOff x="-31094350" y="3194000"/>
            <a:chExt cx="292225" cy="291650"/>
          </a:xfrm>
        </p:grpSpPr>
        <p:sp>
          <p:nvSpPr>
            <p:cNvPr id="8746" name="Google Shape;8746;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3"/>
          <p:cNvGrpSpPr/>
          <p:nvPr/>
        </p:nvGrpSpPr>
        <p:grpSpPr>
          <a:xfrm>
            <a:off x="3074368" y="3200941"/>
            <a:ext cx="353645" cy="354191"/>
            <a:chOff x="-31093575" y="3552550"/>
            <a:chExt cx="291450" cy="291900"/>
          </a:xfrm>
        </p:grpSpPr>
        <p:sp>
          <p:nvSpPr>
            <p:cNvPr id="8755" name="Google Shape;8755;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9" name="Google Shape;8759;p73"/>
          <p:cNvGrpSpPr/>
          <p:nvPr/>
        </p:nvGrpSpPr>
        <p:grpSpPr>
          <a:xfrm>
            <a:off x="3074368" y="3666169"/>
            <a:ext cx="353645" cy="353615"/>
            <a:chOff x="-31093575" y="3911725"/>
            <a:chExt cx="291450" cy="291425"/>
          </a:xfrm>
        </p:grpSpPr>
        <p:sp>
          <p:nvSpPr>
            <p:cNvPr id="8760" name="Google Shape;8760;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73"/>
          <p:cNvGrpSpPr/>
          <p:nvPr/>
        </p:nvGrpSpPr>
        <p:grpSpPr>
          <a:xfrm>
            <a:off x="2183798" y="4123136"/>
            <a:ext cx="356497" cy="354586"/>
            <a:chOff x="-29946000" y="3183175"/>
            <a:chExt cx="293800" cy="292225"/>
          </a:xfrm>
        </p:grpSpPr>
        <p:sp>
          <p:nvSpPr>
            <p:cNvPr id="8763" name="Google Shape;8763;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73"/>
          <p:cNvGrpSpPr/>
          <p:nvPr/>
        </p:nvGrpSpPr>
        <p:grpSpPr>
          <a:xfrm>
            <a:off x="2628330" y="1380289"/>
            <a:ext cx="358408" cy="354161"/>
            <a:chOff x="-34408675" y="3202075"/>
            <a:chExt cx="295375" cy="291875"/>
          </a:xfrm>
        </p:grpSpPr>
        <p:sp>
          <p:nvSpPr>
            <p:cNvPr id="8770" name="Google Shape;8770;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73"/>
          <p:cNvGrpSpPr/>
          <p:nvPr/>
        </p:nvGrpSpPr>
        <p:grpSpPr>
          <a:xfrm>
            <a:off x="2630241" y="1820283"/>
            <a:ext cx="354586" cy="356254"/>
            <a:chOff x="-34405525" y="3558075"/>
            <a:chExt cx="292225" cy="293600"/>
          </a:xfrm>
        </p:grpSpPr>
        <p:sp>
          <p:nvSpPr>
            <p:cNvPr id="8775" name="Google Shape;8775;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73"/>
          <p:cNvGrpSpPr/>
          <p:nvPr/>
        </p:nvGrpSpPr>
        <p:grpSpPr>
          <a:xfrm>
            <a:off x="2629755" y="2256940"/>
            <a:ext cx="355557" cy="353615"/>
            <a:chOff x="-34406325" y="3919600"/>
            <a:chExt cx="293025" cy="291425"/>
          </a:xfrm>
        </p:grpSpPr>
        <p:sp>
          <p:nvSpPr>
            <p:cNvPr id="8779" name="Google Shape;8779;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73"/>
          <p:cNvGrpSpPr/>
          <p:nvPr/>
        </p:nvGrpSpPr>
        <p:grpSpPr>
          <a:xfrm>
            <a:off x="1293653" y="2736303"/>
            <a:ext cx="353645" cy="342179"/>
            <a:chOff x="-32568800" y="3232000"/>
            <a:chExt cx="291450" cy="282000"/>
          </a:xfrm>
        </p:grpSpPr>
        <p:sp>
          <p:nvSpPr>
            <p:cNvPr id="8787" name="Google Shape;8787;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73"/>
          <p:cNvGrpSpPr/>
          <p:nvPr/>
        </p:nvGrpSpPr>
        <p:grpSpPr>
          <a:xfrm>
            <a:off x="1293183" y="3201213"/>
            <a:ext cx="354586" cy="353645"/>
            <a:chOff x="-32569575" y="3586425"/>
            <a:chExt cx="292225" cy="291450"/>
          </a:xfrm>
        </p:grpSpPr>
        <p:sp>
          <p:nvSpPr>
            <p:cNvPr id="8790" name="Google Shape;8790;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73"/>
          <p:cNvGrpSpPr/>
          <p:nvPr/>
        </p:nvGrpSpPr>
        <p:grpSpPr>
          <a:xfrm>
            <a:off x="1284098" y="3665805"/>
            <a:ext cx="372756" cy="354343"/>
            <a:chOff x="-32576675" y="3944600"/>
            <a:chExt cx="307200" cy="292025"/>
          </a:xfrm>
        </p:grpSpPr>
        <p:sp>
          <p:nvSpPr>
            <p:cNvPr id="8793" name="Google Shape;8793;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3"/>
          <p:cNvGrpSpPr/>
          <p:nvPr/>
        </p:nvGrpSpPr>
        <p:grpSpPr>
          <a:xfrm>
            <a:off x="3529065" y="2730100"/>
            <a:ext cx="354586" cy="354586"/>
            <a:chOff x="-30735200" y="3192625"/>
            <a:chExt cx="292225" cy="292225"/>
          </a:xfrm>
        </p:grpSpPr>
        <p:sp>
          <p:nvSpPr>
            <p:cNvPr id="8796" name="Google Shape;8796;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73"/>
          <p:cNvGrpSpPr/>
          <p:nvPr/>
        </p:nvGrpSpPr>
        <p:grpSpPr>
          <a:xfrm>
            <a:off x="3529065" y="3201532"/>
            <a:ext cx="354586" cy="353008"/>
            <a:chOff x="-30735200" y="3552550"/>
            <a:chExt cx="292225" cy="290925"/>
          </a:xfrm>
        </p:grpSpPr>
        <p:sp>
          <p:nvSpPr>
            <p:cNvPr id="8804" name="Google Shape;8804;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73"/>
          <p:cNvGrpSpPr/>
          <p:nvPr/>
        </p:nvGrpSpPr>
        <p:grpSpPr>
          <a:xfrm>
            <a:off x="3529065" y="3666154"/>
            <a:ext cx="354586" cy="353645"/>
            <a:chOff x="-30735200" y="3910925"/>
            <a:chExt cx="292225" cy="291450"/>
          </a:xfrm>
        </p:grpSpPr>
        <p:sp>
          <p:nvSpPr>
            <p:cNvPr id="8807" name="Google Shape;8807;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9" name="Google Shape;8809;p7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0" name="Google Shape;8810;p73"/>
          <p:cNvGrpSpPr/>
          <p:nvPr/>
        </p:nvGrpSpPr>
        <p:grpSpPr>
          <a:xfrm>
            <a:off x="4882910" y="1379021"/>
            <a:ext cx="358971" cy="359224"/>
            <a:chOff x="-57956275" y="3197925"/>
            <a:chExt cx="319000" cy="319225"/>
          </a:xfrm>
        </p:grpSpPr>
        <p:sp>
          <p:nvSpPr>
            <p:cNvPr id="8811" name="Google Shape;8811;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3"/>
          <p:cNvGrpSpPr/>
          <p:nvPr/>
        </p:nvGrpSpPr>
        <p:grpSpPr>
          <a:xfrm>
            <a:off x="4905064" y="1835446"/>
            <a:ext cx="314662" cy="358971"/>
            <a:chOff x="-57940525" y="3590375"/>
            <a:chExt cx="279625" cy="319000"/>
          </a:xfrm>
        </p:grpSpPr>
        <p:sp>
          <p:nvSpPr>
            <p:cNvPr id="8819" name="Google Shape;8819;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3"/>
          <p:cNvGrpSpPr/>
          <p:nvPr/>
        </p:nvGrpSpPr>
        <p:grpSpPr>
          <a:xfrm>
            <a:off x="4875945" y="2276817"/>
            <a:ext cx="358099" cy="358999"/>
            <a:chOff x="-57959425" y="3982600"/>
            <a:chExt cx="318225" cy="319025"/>
          </a:xfrm>
        </p:grpSpPr>
        <p:sp>
          <p:nvSpPr>
            <p:cNvPr id="8825" name="Google Shape;8825;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3"/>
          <p:cNvGrpSpPr/>
          <p:nvPr/>
        </p:nvGrpSpPr>
        <p:grpSpPr>
          <a:xfrm>
            <a:off x="7076112" y="1380146"/>
            <a:ext cx="357226" cy="357226"/>
            <a:chOff x="-55987225" y="3198925"/>
            <a:chExt cx="317450" cy="317450"/>
          </a:xfrm>
        </p:grpSpPr>
        <p:sp>
          <p:nvSpPr>
            <p:cNvPr id="8830" name="Google Shape;8830;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3"/>
          <p:cNvGrpSpPr/>
          <p:nvPr/>
        </p:nvGrpSpPr>
        <p:grpSpPr>
          <a:xfrm>
            <a:off x="7076112" y="1836178"/>
            <a:ext cx="357226" cy="357367"/>
            <a:chOff x="-55987225" y="3591025"/>
            <a:chExt cx="317450" cy="317575"/>
          </a:xfrm>
        </p:grpSpPr>
        <p:sp>
          <p:nvSpPr>
            <p:cNvPr id="8835" name="Google Shape;8835;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3"/>
          <p:cNvGrpSpPr/>
          <p:nvPr/>
        </p:nvGrpSpPr>
        <p:grpSpPr>
          <a:xfrm>
            <a:off x="7090027" y="2276817"/>
            <a:ext cx="358999" cy="358999"/>
            <a:chOff x="-55988800" y="3982600"/>
            <a:chExt cx="319025" cy="319025"/>
          </a:xfrm>
        </p:grpSpPr>
        <p:sp>
          <p:nvSpPr>
            <p:cNvPr id="8841" name="Google Shape;8841;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3"/>
          <p:cNvGrpSpPr/>
          <p:nvPr/>
        </p:nvGrpSpPr>
        <p:grpSpPr>
          <a:xfrm>
            <a:off x="5748546" y="2734774"/>
            <a:ext cx="356326" cy="358971"/>
            <a:chOff x="-54026025" y="3192625"/>
            <a:chExt cx="316650" cy="319000"/>
          </a:xfrm>
        </p:grpSpPr>
        <p:sp>
          <p:nvSpPr>
            <p:cNvPr id="8847" name="Google Shape;8847;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3"/>
          <p:cNvGrpSpPr/>
          <p:nvPr/>
        </p:nvGrpSpPr>
        <p:grpSpPr>
          <a:xfrm>
            <a:off x="5768492" y="3205748"/>
            <a:ext cx="316434" cy="358099"/>
            <a:chOff x="-54007925" y="3584850"/>
            <a:chExt cx="281200" cy="318225"/>
          </a:xfrm>
        </p:grpSpPr>
        <p:sp>
          <p:nvSpPr>
            <p:cNvPr id="8856" name="Google Shape;8856;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3"/>
          <p:cNvGrpSpPr/>
          <p:nvPr/>
        </p:nvGrpSpPr>
        <p:grpSpPr>
          <a:xfrm>
            <a:off x="5768492" y="3667633"/>
            <a:ext cx="316434" cy="358914"/>
            <a:chOff x="-54007925" y="3975575"/>
            <a:chExt cx="281200" cy="318950"/>
          </a:xfrm>
        </p:grpSpPr>
        <p:sp>
          <p:nvSpPr>
            <p:cNvPr id="8863" name="Google Shape;8863;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73"/>
          <p:cNvGrpSpPr/>
          <p:nvPr/>
        </p:nvGrpSpPr>
        <p:grpSpPr>
          <a:xfrm>
            <a:off x="8003359" y="2752104"/>
            <a:ext cx="274770" cy="358492"/>
            <a:chOff x="-52005775" y="3208025"/>
            <a:chExt cx="244175" cy="318575"/>
          </a:xfrm>
        </p:grpSpPr>
        <p:sp>
          <p:nvSpPr>
            <p:cNvPr id="8868" name="Google Shape;8868;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73"/>
          <p:cNvGrpSpPr/>
          <p:nvPr/>
        </p:nvGrpSpPr>
        <p:grpSpPr>
          <a:xfrm>
            <a:off x="5309825" y="1380146"/>
            <a:ext cx="358099" cy="358099"/>
            <a:chOff x="-57568775" y="3198925"/>
            <a:chExt cx="318225" cy="318225"/>
          </a:xfrm>
        </p:grpSpPr>
        <p:sp>
          <p:nvSpPr>
            <p:cNvPr id="8880" name="Google Shape;8880;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3"/>
          <p:cNvGrpSpPr/>
          <p:nvPr/>
        </p:nvGrpSpPr>
        <p:grpSpPr>
          <a:xfrm>
            <a:off x="5331543" y="1835446"/>
            <a:ext cx="314662" cy="358099"/>
            <a:chOff x="-57549075" y="3590375"/>
            <a:chExt cx="279625" cy="318225"/>
          </a:xfrm>
        </p:grpSpPr>
        <p:sp>
          <p:nvSpPr>
            <p:cNvPr id="8887" name="Google Shape;8887;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1" name="Google Shape;8891;p73"/>
          <p:cNvGrpSpPr/>
          <p:nvPr/>
        </p:nvGrpSpPr>
        <p:grpSpPr>
          <a:xfrm>
            <a:off x="5323740" y="2276817"/>
            <a:ext cx="359871" cy="359871"/>
            <a:chOff x="-57570350" y="3982600"/>
            <a:chExt cx="319800" cy="319800"/>
          </a:xfrm>
        </p:grpSpPr>
        <p:sp>
          <p:nvSpPr>
            <p:cNvPr id="8892" name="Google Shape;8892;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73"/>
          <p:cNvGrpSpPr/>
          <p:nvPr/>
        </p:nvGrpSpPr>
        <p:grpSpPr>
          <a:xfrm>
            <a:off x="7538779" y="1379246"/>
            <a:ext cx="314662" cy="358999"/>
            <a:chOff x="-55576850" y="3198125"/>
            <a:chExt cx="279625" cy="319025"/>
          </a:xfrm>
        </p:grpSpPr>
        <p:sp>
          <p:nvSpPr>
            <p:cNvPr id="8897" name="Google Shape;8897;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3"/>
          <p:cNvGrpSpPr/>
          <p:nvPr/>
        </p:nvGrpSpPr>
        <p:grpSpPr>
          <a:xfrm>
            <a:off x="7516174" y="1835221"/>
            <a:ext cx="359871" cy="358324"/>
            <a:chOff x="-55596550" y="3590175"/>
            <a:chExt cx="319800" cy="318425"/>
          </a:xfrm>
        </p:grpSpPr>
        <p:sp>
          <p:nvSpPr>
            <p:cNvPr id="8902" name="Google Shape;8902;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73"/>
          <p:cNvGrpSpPr/>
          <p:nvPr/>
        </p:nvGrpSpPr>
        <p:grpSpPr>
          <a:xfrm>
            <a:off x="7531412" y="2276564"/>
            <a:ext cx="358999" cy="359252"/>
            <a:chOff x="-55595775" y="3982375"/>
            <a:chExt cx="319025" cy="319250"/>
          </a:xfrm>
        </p:grpSpPr>
        <p:sp>
          <p:nvSpPr>
            <p:cNvPr id="8907" name="Google Shape;8907;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73"/>
          <p:cNvGrpSpPr/>
          <p:nvPr/>
        </p:nvGrpSpPr>
        <p:grpSpPr>
          <a:xfrm>
            <a:off x="6188595" y="2734774"/>
            <a:ext cx="358999" cy="358099"/>
            <a:chOff x="-53635375" y="3192625"/>
            <a:chExt cx="319025" cy="318225"/>
          </a:xfrm>
        </p:grpSpPr>
        <p:sp>
          <p:nvSpPr>
            <p:cNvPr id="8914" name="Google Shape;8914;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3"/>
          <p:cNvGrpSpPr/>
          <p:nvPr/>
        </p:nvGrpSpPr>
        <p:grpSpPr>
          <a:xfrm>
            <a:off x="6210763" y="3205748"/>
            <a:ext cx="314662" cy="358999"/>
            <a:chOff x="-53615675" y="3584850"/>
            <a:chExt cx="279625" cy="319025"/>
          </a:xfrm>
        </p:grpSpPr>
        <p:sp>
          <p:nvSpPr>
            <p:cNvPr id="8918" name="Google Shape;8918;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73"/>
          <p:cNvGrpSpPr/>
          <p:nvPr/>
        </p:nvGrpSpPr>
        <p:grpSpPr>
          <a:xfrm>
            <a:off x="6188609" y="3668674"/>
            <a:ext cx="358971" cy="357874"/>
            <a:chOff x="-53634575" y="3976500"/>
            <a:chExt cx="319000" cy="318025"/>
          </a:xfrm>
        </p:grpSpPr>
        <p:sp>
          <p:nvSpPr>
            <p:cNvPr id="8922" name="Google Shape;8922;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73"/>
          <p:cNvGrpSpPr/>
          <p:nvPr/>
        </p:nvGrpSpPr>
        <p:grpSpPr>
          <a:xfrm>
            <a:off x="7983413" y="3211628"/>
            <a:ext cx="314662" cy="358436"/>
            <a:chOff x="-52023900" y="3590075"/>
            <a:chExt cx="279625" cy="318525"/>
          </a:xfrm>
        </p:grpSpPr>
        <p:sp>
          <p:nvSpPr>
            <p:cNvPr id="8931" name="Google Shape;8931;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73"/>
          <p:cNvGrpSpPr/>
          <p:nvPr/>
        </p:nvGrpSpPr>
        <p:grpSpPr>
          <a:xfrm>
            <a:off x="5746654" y="1380146"/>
            <a:ext cx="358971" cy="358971"/>
            <a:chOff x="-57173375" y="3198925"/>
            <a:chExt cx="319000" cy="319000"/>
          </a:xfrm>
        </p:grpSpPr>
        <p:sp>
          <p:nvSpPr>
            <p:cNvPr id="8939" name="Google Shape;8939;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3"/>
          <p:cNvGrpSpPr/>
          <p:nvPr/>
        </p:nvGrpSpPr>
        <p:grpSpPr>
          <a:xfrm>
            <a:off x="5747541" y="1857587"/>
            <a:ext cx="357198" cy="314690"/>
            <a:chOff x="-57176525" y="3610050"/>
            <a:chExt cx="317425" cy="279650"/>
          </a:xfrm>
        </p:grpSpPr>
        <p:sp>
          <p:nvSpPr>
            <p:cNvPr id="8944" name="Google Shape;8944;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3"/>
          <p:cNvGrpSpPr/>
          <p:nvPr/>
        </p:nvGrpSpPr>
        <p:grpSpPr>
          <a:xfrm>
            <a:off x="7957995" y="1380146"/>
            <a:ext cx="358099" cy="356326"/>
            <a:chOff x="-55202750" y="3198925"/>
            <a:chExt cx="318225" cy="316650"/>
          </a:xfrm>
        </p:grpSpPr>
        <p:sp>
          <p:nvSpPr>
            <p:cNvPr id="8950" name="Google Shape;8950;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73"/>
          <p:cNvGrpSpPr/>
          <p:nvPr/>
        </p:nvGrpSpPr>
        <p:grpSpPr>
          <a:xfrm>
            <a:off x="7968629" y="1835446"/>
            <a:ext cx="336830" cy="358099"/>
            <a:chOff x="-55194875" y="3590375"/>
            <a:chExt cx="299325" cy="318225"/>
          </a:xfrm>
        </p:grpSpPr>
        <p:sp>
          <p:nvSpPr>
            <p:cNvPr id="8953" name="Google Shape;8953;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73"/>
          <p:cNvGrpSpPr/>
          <p:nvPr/>
        </p:nvGrpSpPr>
        <p:grpSpPr>
          <a:xfrm>
            <a:off x="7973247" y="2277717"/>
            <a:ext cx="357198" cy="357198"/>
            <a:chOff x="-55203525" y="3983400"/>
            <a:chExt cx="317425" cy="317425"/>
          </a:xfrm>
        </p:grpSpPr>
        <p:sp>
          <p:nvSpPr>
            <p:cNvPr id="8959" name="Google Shape;8959;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73"/>
          <p:cNvGrpSpPr/>
          <p:nvPr/>
        </p:nvGrpSpPr>
        <p:grpSpPr>
          <a:xfrm>
            <a:off x="6639727" y="2734774"/>
            <a:ext cx="335930" cy="358971"/>
            <a:chOff x="-53232900" y="3192625"/>
            <a:chExt cx="298525" cy="319000"/>
          </a:xfrm>
        </p:grpSpPr>
        <p:sp>
          <p:nvSpPr>
            <p:cNvPr id="8963" name="Google Shape;8963;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73"/>
          <p:cNvGrpSpPr/>
          <p:nvPr/>
        </p:nvGrpSpPr>
        <p:grpSpPr>
          <a:xfrm>
            <a:off x="6629093" y="3205748"/>
            <a:ext cx="357198" cy="356326"/>
            <a:chOff x="-53242350" y="3584850"/>
            <a:chExt cx="317425" cy="316650"/>
          </a:xfrm>
        </p:grpSpPr>
        <p:sp>
          <p:nvSpPr>
            <p:cNvPr id="8972" name="Google Shape;8972;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3"/>
          <p:cNvGrpSpPr/>
          <p:nvPr/>
        </p:nvGrpSpPr>
        <p:grpSpPr>
          <a:xfrm>
            <a:off x="6650362" y="3668449"/>
            <a:ext cx="314662" cy="358999"/>
            <a:chOff x="-53224225" y="3976300"/>
            <a:chExt cx="279625" cy="319025"/>
          </a:xfrm>
        </p:grpSpPr>
        <p:sp>
          <p:nvSpPr>
            <p:cNvPr id="8978" name="Google Shape;8978;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73"/>
          <p:cNvGrpSpPr/>
          <p:nvPr/>
        </p:nvGrpSpPr>
        <p:grpSpPr>
          <a:xfrm>
            <a:off x="7961258" y="3676129"/>
            <a:ext cx="358971" cy="358408"/>
            <a:chOff x="-52043575" y="3983125"/>
            <a:chExt cx="319000" cy="318500"/>
          </a:xfrm>
        </p:grpSpPr>
        <p:sp>
          <p:nvSpPr>
            <p:cNvPr id="8986" name="Google Shape;8986;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73"/>
          <p:cNvGrpSpPr/>
          <p:nvPr/>
        </p:nvGrpSpPr>
        <p:grpSpPr>
          <a:xfrm>
            <a:off x="6215199" y="1380146"/>
            <a:ext cx="314662" cy="358971"/>
            <a:chOff x="-56766175" y="3198925"/>
            <a:chExt cx="279625" cy="319000"/>
          </a:xfrm>
        </p:grpSpPr>
        <p:sp>
          <p:nvSpPr>
            <p:cNvPr id="8996" name="Google Shape;8996;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73"/>
          <p:cNvGrpSpPr/>
          <p:nvPr/>
        </p:nvGrpSpPr>
        <p:grpSpPr>
          <a:xfrm>
            <a:off x="6214313" y="1835446"/>
            <a:ext cx="316434" cy="358099"/>
            <a:chOff x="-56766175" y="3590375"/>
            <a:chExt cx="281200" cy="318225"/>
          </a:xfrm>
        </p:grpSpPr>
        <p:sp>
          <p:nvSpPr>
            <p:cNvPr id="9004" name="Google Shape;9004;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73"/>
          <p:cNvGrpSpPr/>
          <p:nvPr/>
        </p:nvGrpSpPr>
        <p:grpSpPr>
          <a:xfrm>
            <a:off x="6251269" y="2276817"/>
            <a:ext cx="272126" cy="358099"/>
            <a:chOff x="-56747275" y="3982600"/>
            <a:chExt cx="241825" cy="318225"/>
          </a:xfrm>
        </p:grpSpPr>
        <p:sp>
          <p:nvSpPr>
            <p:cNvPr id="9009" name="Google Shape;9009;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73"/>
          <p:cNvGrpSpPr/>
          <p:nvPr/>
        </p:nvGrpSpPr>
        <p:grpSpPr>
          <a:xfrm>
            <a:off x="4859020" y="3219055"/>
            <a:ext cx="358999" cy="342991"/>
            <a:chOff x="-54812875" y="3596675"/>
            <a:chExt cx="319025" cy="304800"/>
          </a:xfrm>
        </p:grpSpPr>
        <p:sp>
          <p:nvSpPr>
            <p:cNvPr id="9017" name="Google Shape;9017;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4" name="Google Shape;9024;p7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6" name="Google Shape;9026;p73"/>
          <p:cNvGrpSpPr/>
          <p:nvPr/>
        </p:nvGrpSpPr>
        <p:grpSpPr>
          <a:xfrm>
            <a:off x="4881188" y="3675538"/>
            <a:ext cx="314662" cy="358099"/>
            <a:chOff x="-54793175" y="3982600"/>
            <a:chExt cx="279625" cy="318225"/>
          </a:xfrm>
        </p:grpSpPr>
        <p:sp>
          <p:nvSpPr>
            <p:cNvPr id="9027" name="Google Shape;9027;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3"/>
          <p:cNvGrpSpPr/>
          <p:nvPr/>
        </p:nvGrpSpPr>
        <p:grpSpPr>
          <a:xfrm>
            <a:off x="7092647" y="2734774"/>
            <a:ext cx="314662" cy="358099"/>
            <a:chOff x="-52832000" y="3192625"/>
            <a:chExt cx="279625" cy="318225"/>
          </a:xfrm>
        </p:grpSpPr>
        <p:sp>
          <p:nvSpPr>
            <p:cNvPr id="9035" name="Google Shape;9035;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73"/>
          <p:cNvGrpSpPr/>
          <p:nvPr/>
        </p:nvGrpSpPr>
        <p:grpSpPr>
          <a:xfrm>
            <a:off x="5779179" y="2276142"/>
            <a:ext cx="323524" cy="358774"/>
            <a:chOff x="-57162350" y="3982000"/>
            <a:chExt cx="287500" cy="318825"/>
          </a:xfrm>
        </p:grpSpPr>
        <p:sp>
          <p:nvSpPr>
            <p:cNvPr id="9044" name="Google Shape;9044;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73"/>
          <p:cNvGrpSpPr/>
          <p:nvPr/>
        </p:nvGrpSpPr>
        <p:grpSpPr>
          <a:xfrm>
            <a:off x="7070492" y="3206648"/>
            <a:ext cx="358971" cy="357198"/>
            <a:chOff x="-52851675" y="3585650"/>
            <a:chExt cx="319000" cy="317425"/>
          </a:xfrm>
        </p:grpSpPr>
        <p:sp>
          <p:nvSpPr>
            <p:cNvPr id="9053" name="Google Shape;9053;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73"/>
          <p:cNvGrpSpPr/>
          <p:nvPr/>
        </p:nvGrpSpPr>
        <p:grpSpPr>
          <a:xfrm>
            <a:off x="7092647" y="3668449"/>
            <a:ext cx="314662" cy="358999"/>
            <a:chOff x="-52832000" y="3976300"/>
            <a:chExt cx="279625" cy="319025"/>
          </a:xfrm>
        </p:grpSpPr>
        <p:sp>
          <p:nvSpPr>
            <p:cNvPr id="9060" name="Google Shape;9060;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73"/>
          <p:cNvGrpSpPr/>
          <p:nvPr/>
        </p:nvGrpSpPr>
        <p:grpSpPr>
          <a:xfrm>
            <a:off x="6209853" y="4123097"/>
            <a:ext cx="316434" cy="358099"/>
            <a:chOff x="-51633225" y="3198925"/>
            <a:chExt cx="281200" cy="318225"/>
          </a:xfrm>
        </p:grpSpPr>
        <p:sp>
          <p:nvSpPr>
            <p:cNvPr id="9066" name="Google Shape;9066;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73"/>
          <p:cNvGrpSpPr/>
          <p:nvPr/>
        </p:nvGrpSpPr>
        <p:grpSpPr>
          <a:xfrm>
            <a:off x="6628676" y="1381018"/>
            <a:ext cx="365188" cy="357226"/>
            <a:chOff x="-56396775" y="3199700"/>
            <a:chExt cx="324525" cy="317450"/>
          </a:xfrm>
        </p:grpSpPr>
        <p:sp>
          <p:nvSpPr>
            <p:cNvPr id="9074" name="Google Shape;9074;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73"/>
          <p:cNvGrpSpPr/>
          <p:nvPr/>
        </p:nvGrpSpPr>
        <p:grpSpPr>
          <a:xfrm>
            <a:off x="6631771" y="1846953"/>
            <a:ext cx="358999" cy="335958"/>
            <a:chOff x="-56394425" y="3600600"/>
            <a:chExt cx="319025" cy="298550"/>
          </a:xfrm>
        </p:grpSpPr>
        <p:sp>
          <p:nvSpPr>
            <p:cNvPr id="9081" name="Google Shape;9081;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73"/>
          <p:cNvGrpSpPr/>
          <p:nvPr/>
        </p:nvGrpSpPr>
        <p:grpSpPr>
          <a:xfrm>
            <a:off x="6662538" y="2277717"/>
            <a:ext cx="327068" cy="357198"/>
            <a:chOff x="-56379450" y="3983400"/>
            <a:chExt cx="290650" cy="317425"/>
          </a:xfrm>
        </p:grpSpPr>
        <p:sp>
          <p:nvSpPr>
            <p:cNvPr id="9085" name="Google Shape;9085;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73"/>
          <p:cNvGrpSpPr/>
          <p:nvPr/>
        </p:nvGrpSpPr>
        <p:grpSpPr>
          <a:xfrm>
            <a:off x="5326242" y="2741864"/>
            <a:ext cx="316434" cy="358971"/>
            <a:chOff x="-54401725" y="3198925"/>
            <a:chExt cx="281200" cy="319000"/>
          </a:xfrm>
        </p:grpSpPr>
        <p:sp>
          <p:nvSpPr>
            <p:cNvPr id="9094" name="Google Shape;9094;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73"/>
          <p:cNvGrpSpPr/>
          <p:nvPr/>
        </p:nvGrpSpPr>
        <p:grpSpPr>
          <a:xfrm>
            <a:off x="5327128" y="3211965"/>
            <a:ext cx="314662" cy="358099"/>
            <a:chOff x="-54401725" y="3590375"/>
            <a:chExt cx="279625" cy="318225"/>
          </a:xfrm>
        </p:grpSpPr>
        <p:sp>
          <p:nvSpPr>
            <p:cNvPr id="9106" name="Google Shape;9106;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73"/>
          <p:cNvGrpSpPr/>
          <p:nvPr/>
        </p:nvGrpSpPr>
        <p:grpSpPr>
          <a:xfrm>
            <a:off x="5324920" y="3675538"/>
            <a:ext cx="319079" cy="358099"/>
            <a:chOff x="-54403300" y="3982600"/>
            <a:chExt cx="283550" cy="318225"/>
          </a:xfrm>
        </p:grpSpPr>
        <p:sp>
          <p:nvSpPr>
            <p:cNvPr id="9113" name="Google Shape;9113;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73"/>
          <p:cNvGrpSpPr/>
          <p:nvPr/>
        </p:nvGrpSpPr>
        <p:grpSpPr>
          <a:xfrm>
            <a:off x="7512313" y="2736772"/>
            <a:ext cx="356298" cy="356973"/>
            <a:chOff x="-52458650" y="3194400"/>
            <a:chExt cx="316625" cy="317225"/>
          </a:xfrm>
        </p:grpSpPr>
        <p:sp>
          <p:nvSpPr>
            <p:cNvPr id="9119" name="Google Shape;9119;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73"/>
          <p:cNvGrpSpPr/>
          <p:nvPr/>
        </p:nvGrpSpPr>
        <p:grpSpPr>
          <a:xfrm>
            <a:off x="4881188" y="2741864"/>
            <a:ext cx="314662" cy="358971"/>
            <a:chOff x="-54793175" y="3198925"/>
            <a:chExt cx="279625" cy="319000"/>
          </a:xfrm>
        </p:grpSpPr>
        <p:sp>
          <p:nvSpPr>
            <p:cNvPr id="9128" name="Google Shape;9128;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73"/>
          <p:cNvGrpSpPr/>
          <p:nvPr/>
        </p:nvGrpSpPr>
        <p:grpSpPr>
          <a:xfrm>
            <a:off x="7521611" y="3205748"/>
            <a:ext cx="337703" cy="357845"/>
            <a:chOff x="-52450000" y="3584850"/>
            <a:chExt cx="300100" cy="318000"/>
          </a:xfrm>
        </p:grpSpPr>
        <p:sp>
          <p:nvSpPr>
            <p:cNvPr id="9136" name="Google Shape;9136;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73"/>
          <p:cNvGrpSpPr/>
          <p:nvPr/>
        </p:nvGrpSpPr>
        <p:grpSpPr>
          <a:xfrm>
            <a:off x="7533131" y="3670221"/>
            <a:ext cx="314662" cy="357226"/>
            <a:chOff x="-52440550" y="3977875"/>
            <a:chExt cx="279625" cy="317450"/>
          </a:xfrm>
        </p:grpSpPr>
        <p:sp>
          <p:nvSpPr>
            <p:cNvPr id="9144" name="Google Shape;9144;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73"/>
          <p:cNvGrpSpPr/>
          <p:nvPr/>
        </p:nvGrpSpPr>
        <p:grpSpPr>
          <a:xfrm>
            <a:off x="6645066" y="4126427"/>
            <a:ext cx="314662" cy="358999"/>
            <a:chOff x="-51623775" y="3584850"/>
            <a:chExt cx="279625" cy="319025"/>
          </a:xfrm>
        </p:grpSpPr>
        <p:sp>
          <p:nvSpPr>
            <p:cNvPr id="9153" name="Google Shape;9153;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2" name="Google Shape;9162;p7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163" name="Google Shape;9163;p7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67"/>
        <p:cNvGrpSpPr/>
        <p:nvPr/>
      </p:nvGrpSpPr>
      <p:grpSpPr>
        <a:xfrm>
          <a:off x="0" y="0"/>
          <a:ext cx="0" cy="0"/>
          <a:chOff x="0" y="0"/>
          <a:chExt cx="0" cy="0"/>
        </a:xfrm>
      </p:grpSpPr>
      <p:grpSp>
        <p:nvGrpSpPr>
          <p:cNvPr id="9168" name="Google Shape;9168;p74"/>
          <p:cNvGrpSpPr/>
          <p:nvPr/>
        </p:nvGrpSpPr>
        <p:grpSpPr>
          <a:xfrm>
            <a:off x="885675" y="1386849"/>
            <a:ext cx="276003" cy="357300"/>
            <a:chOff x="-50469125" y="3183175"/>
            <a:chExt cx="233150" cy="301825"/>
          </a:xfrm>
        </p:grpSpPr>
        <p:sp>
          <p:nvSpPr>
            <p:cNvPr id="9169" name="Google Shape;9169;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4"/>
          <p:cNvGrpSpPr/>
          <p:nvPr/>
        </p:nvGrpSpPr>
        <p:grpSpPr>
          <a:xfrm>
            <a:off x="845574" y="1822251"/>
            <a:ext cx="356205" cy="355288"/>
            <a:chOff x="-50504575" y="3550975"/>
            <a:chExt cx="300900" cy="300125"/>
          </a:xfrm>
        </p:grpSpPr>
        <p:sp>
          <p:nvSpPr>
            <p:cNvPr id="9173" name="Google Shape;9173;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74"/>
          <p:cNvGrpSpPr/>
          <p:nvPr/>
        </p:nvGrpSpPr>
        <p:grpSpPr>
          <a:xfrm>
            <a:off x="845574" y="2260493"/>
            <a:ext cx="356205" cy="354341"/>
            <a:chOff x="-50503000" y="3921175"/>
            <a:chExt cx="300900" cy="299325"/>
          </a:xfrm>
        </p:grpSpPr>
        <p:sp>
          <p:nvSpPr>
            <p:cNvPr id="9178" name="Google Shape;9178;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74"/>
          <p:cNvGrpSpPr/>
          <p:nvPr/>
        </p:nvGrpSpPr>
        <p:grpSpPr>
          <a:xfrm>
            <a:off x="3049627" y="1406411"/>
            <a:ext cx="355258" cy="356205"/>
            <a:chOff x="-48630025" y="3199700"/>
            <a:chExt cx="300100" cy="300900"/>
          </a:xfrm>
        </p:grpSpPr>
        <p:sp>
          <p:nvSpPr>
            <p:cNvPr id="9184" name="Google Shape;9184;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74"/>
          <p:cNvGrpSpPr/>
          <p:nvPr/>
        </p:nvGrpSpPr>
        <p:grpSpPr>
          <a:xfrm>
            <a:off x="3049627" y="1843707"/>
            <a:ext cx="355258" cy="355258"/>
            <a:chOff x="-48630025" y="3569100"/>
            <a:chExt cx="300100" cy="300100"/>
          </a:xfrm>
        </p:grpSpPr>
        <p:sp>
          <p:nvSpPr>
            <p:cNvPr id="9188" name="Google Shape;9188;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74"/>
          <p:cNvGrpSpPr/>
          <p:nvPr/>
        </p:nvGrpSpPr>
        <p:grpSpPr>
          <a:xfrm>
            <a:off x="3050101" y="2281003"/>
            <a:ext cx="354311" cy="353394"/>
            <a:chOff x="-48629225" y="3938500"/>
            <a:chExt cx="299300" cy="298525"/>
          </a:xfrm>
        </p:grpSpPr>
        <p:sp>
          <p:nvSpPr>
            <p:cNvPr id="9199" name="Google Shape;9199;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74"/>
          <p:cNvGrpSpPr/>
          <p:nvPr/>
        </p:nvGrpSpPr>
        <p:grpSpPr>
          <a:xfrm>
            <a:off x="1785504" y="2752344"/>
            <a:ext cx="311458" cy="354341"/>
            <a:chOff x="-46762575" y="3200500"/>
            <a:chExt cx="263100" cy="299325"/>
          </a:xfrm>
        </p:grpSpPr>
        <p:sp>
          <p:nvSpPr>
            <p:cNvPr id="9204" name="Google Shape;9204;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74"/>
          <p:cNvGrpSpPr/>
          <p:nvPr/>
        </p:nvGrpSpPr>
        <p:grpSpPr>
          <a:xfrm>
            <a:off x="1763589" y="3211066"/>
            <a:ext cx="355288" cy="312375"/>
            <a:chOff x="-46779900" y="3588000"/>
            <a:chExt cx="300125" cy="263875"/>
          </a:xfrm>
        </p:grpSpPr>
        <p:sp>
          <p:nvSpPr>
            <p:cNvPr id="9210" name="Google Shape;9210;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74"/>
          <p:cNvGrpSpPr/>
          <p:nvPr/>
        </p:nvGrpSpPr>
        <p:grpSpPr>
          <a:xfrm>
            <a:off x="1764062" y="3625988"/>
            <a:ext cx="354341" cy="353394"/>
            <a:chOff x="-46779100" y="3938500"/>
            <a:chExt cx="299325" cy="298525"/>
          </a:xfrm>
        </p:grpSpPr>
        <p:sp>
          <p:nvSpPr>
            <p:cNvPr id="9215" name="Google Shape;9215;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74"/>
          <p:cNvGrpSpPr/>
          <p:nvPr/>
        </p:nvGrpSpPr>
        <p:grpSpPr>
          <a:xfrm>
            <a:off x="3971800" y="2758855"/>
            <a:ext cx="355258" cy="355288"/>
            <a:chOff x="-44924250" y="3206000"/>
            <a:chExt cx="300100" cy="300125"/>
          </a:xfrm>
        </p:grpSpPr>
        <p:sp>
          <p:nvSpPr>
            <p:cNvPr id="9218" name="Google Shape;9218;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4"/>
          <p:cNvGrpSpPr/>
          <p:nvPr/>
        </p:nvGrpSpPr>
        <p:grpSpPr>
          <a:xfrm>
            <a:off x="1286286" y="1386849"/>
            <a:ext cx="355258" cy="355258"/>
            <a:chOff x="-50134375" y="3183175"/>
            <a:chExt cx="300100" cy="300100"/>
          </a:xfrm>
        </p:grpSpPr>
        <p:sp>
          <p:nvSpPr>
            <p:cNvPr id="9224" name="Google Shape;9224;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74"/>
          <p:cNvGrpSpPr/>
          <p:nvPr/>
        </p:nvGrpSpPr>
        <p:grpSpPr>
          <a:xfrm>
            <a:off x="1286286" y="1822251"/>
            <a:ext cx="355258" cy="355288"/>
            <a:chOff x="-50134375" y="3550975"/>
            <a:chExt cx="300100" cy="300125"/>
          </a:xfrm>
        </p:grpSpPr>
        <p:sp>
          <p:nvSpPr>
            <p:cNvPr id="9235" name="Google Shape;9235;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74"/>
          <p:cNvGrpSpPr/>
          <p:nvPr/>
        </p:nvGrpSpPr>
        <p:grpSpPr>
          <a:xfrm>
            <a:off x="1286286" y="2259783"/>
            <a:ext cx="355258" cy="355051"/>
            <a:chOff x="-50134375" y="3920575"/>
            <a:chExt cx="300100" cy="299925"/>
          </a:xfrm>
        </p:grpSpPr>
        <p:sp>
          <p:nvSpPr>
            <p:cNvPr id="9238" name="Google Shape;9238;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74"/>
          <p:cNvGrpSpPr/>
          <p:nvPr/>
        </p:nvGrpSpPr>
        <p:grpSpPr>
          <a:xfrm>
            <a:off x="3497010" y="1407358"/>
            <a:ext cx="357123" cy="355258"/>
            <a:chOff x="-48262200" y="3200500"/>
            <a:chExt cx="301675" cy="300100"/>
          </a:xfrm>
        </p:grpSpPr>
        <p:sp>
          <p:nvSpPr>
            <p:cNvPr id="9242" name="Google Shape;9242;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74"/>
          <p:cNvGrpSpPr/>
          <p:nvPr/>
        </p:nvGrpSpPr>
        <p:grpSpPr>
          <a:xfrm>
            <a:off x="3526383" y="1844447"/>
            <a:ext cx="298377" cy="354519"/>
            <a:chOff x="-48233050" y="3569725"/>
            <a:chExt cx="252050" cy="299475"/>
          </a:xfrm>
        </p:grpSpPr>
        <p:sp>
          <p:nvSpPr>
            <p:cNvPr id="9252" name="Google Shape;9252;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74"/>
          <p:cNvGrpSpPr/>
          <p:nvPr/>
        </p:nvGrpSpPr>
        <p:grpSpPr>
          <a:xfrm>
            <a:off x="3550148" y="2278191"/>
            <a:ext cx="250847" cy="358070"/>
            <a:chOff x="-48216525" y="3936125"/>
            <a:chExt cx="211900" cy="302475"/>
          </a:xfrm>
        </p:grpSpPr>
        <p:sp>
          <p:nvSpPr>
            <p:cNvPr id="9256" name="Google Shape;9256;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74"/>
          <p:cNvGrpSpPr/>
          <p:nvPr/>
        </p:nvGrpSpPr>
        <p:grpSpPr>
          <a:xfrm>
            <a:off x="2205866" y="2753261"/>
            <a:ext cx="355258" cy="355288"/>
            <a:chOff x="-46410500" y="3201275"/>
            <a:chExt cx="300100" cy="300125"/>
          </a:xfrm>
        </p:grpSpPr>
        <p:sp>
          <p:nvSpPr>
            <p:cNvPr id="9261" name="Google Shape;9261;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74"/>
          <p:cNvGrpSpPr/>
          <p:nvPr/>
        </p:nvGrpSpPr>
        <p:grpSpPr>
          <a:xfrm>
            <a:off x="2205866" y="3188692"/>
            <a:ext cx="355258" cy="356205"/>
            <a:chOff x="-46409700" y="3569100"/>
            <a:chExt cx="300100" cy="300900"/>
          </a:xfrm>
        </p:grpSpPr>
        <p:sp>
          <p:nvSpPr>
            <p:cNvPr id="9267" name="Google Shape;9267;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74"/>
          <p:cNvGrpSpPr/>
          <p:nvPr/>
        </p:nvGrpSpPr>
        <p:grpSpPr>
          <a:xfrm>
            <a:off x="2193747" y="3624124"/>
            <a:ext cx="379497" cy="358070"/>
            <a:chOff x="-46422300" y="3936925"/>
            <a:chExt cx="320575" cy="302475"/>
          </a:xfrm>
        </p:grpSpPr>
        <p:sp>
          <p:nvSpPr>
            <p:cNvPr id="9273" name="Google Shape;9273;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74"/>
          <p:cNvGrpSpPr/>
          <p:nvPr/>
        </p:nvGrpSpPr>
        <p:grpSpPr>
          <a:xfrm>
            <a:off x="3971326" y="3178452"/>
            <a:ext cx="356205" cy="355258"/>
            <a:chOff x="-44914800" y="3560450"/>
            <a:chExt cx="300900" cy="300100"/>
          </a:xfrm>
        </p:grpSpPr>
        <p:sp>
          <p:nvSpPr>
            <p:cNvPr id="9276" name="Google Shape;9276;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74"/>
          <p:cNvGrpSpPr/>
          <p:nvPr/>
        </p:nvGrpSpPr>
        <p:grpSpPr>
          <a:xfrm>
            <a:off x="1726378" y="1387086"/>
            <a:ext cx="354311" cy="354104"/>
            <a:chOff x="-49764975" y="3183375"/>
            <a:chExt cx="299300" cy="299125"/>
          </a:xfrm>
        </p:grpSpPr>
        <p:sp>
          <p:nvSpPr>
            <p:cNvPr id="9282" name="Google Shape;9282;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74"/>
          <p:cNvGrpSpPr/>
          <p:nvPr/>
        </p:nvGrpSpPr>
        <p:grpSpPr>
          <a:xfrm>
            <a:off x="1726378" y="1822547"/>
            <a:ext cx="354311" cy="355909"/>
            <a:chOff x="-49764975" y="3551225"/>
            <a:chExt cx="299300" cy="300650"/>
          </a:xfrm>
        </p:grpSpPr>
        <p:sp>
          <p:nvSpPr>
            <p:cNvPr id="9292" name="Google Shape;9292;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4"/>
          <p:cNvGrpSpPr/>
          <p:nvPr/>
        </p:nvGrpSpPr>
        <p:grpSpPr>
          <a:xfrm>
            <a:off x="1724040" y="2259310"/>
            <a:ext cx="358987" cy="355525"/>
            <a:chOff x="-49766550" y="3920175"/>
            <a:chExt cx="303250" cy="300325"/>
          </a:xfrm>
        </p:grpSpPr>
        <p:sp>
          <p:nvSpPr>
            <p:cNvPr id="9304" name="Google Shape;9304;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74"/>
          <p:cNvGrpSpPr/>
          <p:nvPr/>
        </p:nvGrpSpPr>
        <p:grpSpPr>
          <a:xfrm>
            <a:off x="3939571" y="1407358"/>
            <a:ext cx="357123" cy="354341"/>
            <a:chOff x="-47892800" y="3200500"/>
            <a:chExt cx="301675" cy="299325"/>
          </a:xfrm>
        </p:grpSpPr>
        <p:sp>
          <p:nvSpPr>
            <p:cNvPr id="9309" name="Google Shape;9309;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74"/>
          <p:cNvGrpSpPr/>
          <p:nvPr/>
        </p:nvGrpSpPr>
        <p:grpSpPr>
          <a:xfrm>
            <a:off x="4003437" y="1843707"/>
            <a:ext cx="229391" cy="355258"/>
            <a:chOff x="-47839250" y="3569100"/>
            <a:chExt cx="193775" cy="300100"/>
          </a:xfrm>
        </p:grpSpPr>
        <p:sp>
          <p:nvSpPr>
            <p:cNvPr id="9316" name="Google Shape;9316;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74"/>
          <p:cNvGrpSpPr/>
          <p:nvPr/>
        </p:nvGrpSpPr>
        <p:grpSpPr>
          <a:xfrm>
            <a:off x="3940503" y="2280056"/>
            <a:ext cx="355258" cy="356205"/>
            <a:chOff x="-47892800" y="3937700"/>
            <a:chExt cx="300100" cy="300900"/>
          </a:xfrm>
        </p:grpSpPr>
        <p:sp>
          <p:nvSpPr>
            <p:cNvPr id="9323" name="Google Shape;9323;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74"/>
          <p:cNvGrpSpPr/>
          <p:nvPr/>
        </p:nvGrpSpPr>
        <p:grpSpPr>
          <a:xfrm>
            <a:off x="2645798" y="2773770"/>
            <a:ext cx="355258" cy="311458"/>
            <a:chOff x="-46042675" y="3218600"/>
            <a:chExt cx="300100" cy="263100"/>
          </a:xfrm>
        </p:grpSpPr>
        <p:sp>
          <p:nvSpPr>
            <p:cNvPr id="9332" name="Google Shape;9332;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74"/>
          <p:cNvGrpSpPr/>
          <p:nvPr/>
        </p:nvGrpSpPr>
        <p:grpSpPr>
          <a:xfrm>
            <a:off x="2645798" y="3188219"/>
            <a:ext cx="355258" cy="323118"/>
            <a:chOff x="-46042675" y="3568700"/>
            <a:chExt cx="300100" cy="272950"/>
          </a:xfrm>
        </p:grpSpPr>
        <p:sp>
          <p:nvSpPr>
            <p:cNvPr id="9339" name="Google Shape;9339;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74"/>
          <p:cNvGrpSpPr/>
          <p:nvPr/>
        </p:nvGrpSpPr>
        <p:grpSpPr>
          <a:xfrm>
            <a:off x="2687749" y="3625189"/>
            <a:ext cx="271357" cy="356057"/>
            <a:chOff x="-46007225" y="3937825"/>
            <a:chExt cx="229225" cy="300775"/>
          </a:xfrm>
        </p:grpSpPr>
        <p:sp>
          <p:nvSpPr>
            <p:cNvPr id="9344" name="Google Shape;9344;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74"/>
          <p:cNvGrpSpPr/>
          <p:nvPr/>
        </p:nvGrpSpPr>
        <p:grpSpPr>
          <a:xfrm>
            <a:off x="3993241" y="3615275"/>
            <a:ext cx="312375" cy="357596"/>
            <a:chOff x="-44895900" y="3929450"/>
            <a:chExt cx="263875" cy="302075"/>
          </a:xfrm>
        </p:grpSpPr>
        <p:sp>
          <p:nvSpPr>
            <p:cNvPr id="9355" name="Google Shape;9355;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1" name="Google Shape;9361;p74"/>
          <p:cNvGrpSpPr/>
          <p:nvPr/>
        </p:nvGrpSpPr>
        <p:grpSpPr>
          <a:xfrm>
            <a:off x="2167060" y="1398036"/>
            <a:ext cx="356205" cy="332885"/>
            <a:chOff x="-49397175" y="3192625"/>
            <a:chExt cx="300900" cy="281200"/>
          </a:xfrm>
        </p:grpSpPr>
        <p:sp>
          <p:nvSpPr>
            <p:cNvPr id="9362" name="Google Shape;9362;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74"/>
          <p:cNvGrpSpPr/>
          <p:nvPr/>
        </p:nvGrpSpPr>
        <p:grpSpPr>
          <a:xfrm>
            <a:off x="2193163" y="1822251"/>
            <a:ext cx="304000" cy="356205"/>
            <a:chOff x="-49375900" y="3550975"/>
            <a:chExt cx="256800" cy="300900"/>
          </a:xfrm>
        </p:grpSpPr>
        <p:sp>
          <p:nvSpPr>
            <p:cNvPr id="9370" name="Google Shape;9370;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74"/>
          <p:cNvGrpSpPr/>
          <p:nvPr/>
        </p:nvGrpSpPr>
        <p:grpSpPr>
          <a:xfrm>
            <a:off x="2188516" y="2259546"/>
            <a:ext cx="313293" cy="356205"/>
            <a:chOff x="-49378250" y="3920375"/>
            <a:chExt cx="264650" cy="300900"/>
          </a:xfrm>
        </p:grpSpPr>
        <p:sp>
          <p:nvSpPr>
            <p:cNvPr id="9382" name="Google Shape;9382;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74"/>
          <p:cNvGrpSpPr/>
          <p:nvPr/>
        </p:nvGrpSpPr>
        <p:grpSpPr>
          <a:xfrm>
            <a:off x="907504" y="2752344"/>
            <a:ext cx="312375" cy="357123"/>
            <a:chOff x="-47505300" y="3200500"/>
            <a:chExt cx="263875" cy="301675"/>
          </a:xfrm>
        </p:grpSpPr>
        <p:sp>
          <p:nvSpPr>
            <p:cNvPr id="9390" name="Google Shape;9390;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4"/>
          <p:cNvGrpSpPr/>
          <p:nvPr/>
        </p:nvGrpSpPr>
        <p:grpSpPr>
          <a:xfrm>
            <a:off x="885604" y="3188692"/>
            <a:ext cx="356176" cy="355051"/>
            <a:chOff x="-47524975" y="3569100"/>
            <a:chExt cx="300875" cy="299925"/>
          </a:xfrm>
        </p:grpSpPr>
        <p:sp>
          <p:nvSpPr>
            <p:cNvPr id="9404" name="Google Shape;9404;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74"/>
          <p:cNvGrpSpPr/>
          <p:nvPr/>
        </p:nvGrpSpPr>
        <p:grpSpPr>
          <a:xfrm>
            <a:off x="886062" y="3667954"/>
            <a:ext cx="355258" cy="270410"/>
            <a:chOff x="-47523400" y="3973950"/>
            <a:chExt cx="300100" cy="228425"/>
          </a:xfrm>
        </p:grpSpPr>
        <p:sp>
          <p:nvSpPr>
            <p:cNvPr id="9410" name="Google Shape;9410;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74"/>
          <p:cNvGrpSpPr/>
          <p:nvPr/>
        </p:nvGrpSpPr>
        <p:grpSpPr>
          <a:xfrm>
            <a:off x="3091183" y="2750953"/>
            <a:ext cx="354341" cy="357596"/>
            <a:chOff x="-45673275" y="3199325"/>
            <a:chExt cx="299325" cy="302075"/>
          </a:xfrm>
        </p:grpSpPr>
        <p:sp>
          <p:nvSpPr>
            <p:cNvPr id="9416" name="Google Shape;9416;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4"/>
          <p:cNvGrpSpPr/>
          <p:nvPr/>
        </p:nvGrpSpPr>
        <p:grpSpPr>
          <a:xfrm>
            <a:off x="3090251" y="3209202"/>
            <a:ext cx="356205" cy="314240"/>
            <a:chOff x="-45674075" y="3586425"/>
            <a:chExt cx="300900" cy="265450"/>
          </a:xfrm>
        </p:grpSpPr>
        <p:sp>
          <p:nvSpPr>
            <p:cNvPr id="9420" name="Google Shape;9420;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74"/>
          <p:cNvGrpSpPr/>
          <p:nvPr/>
        </p:nvGrpSpPr>
        <p:grpSpPr>
          <a:xfrm>
            <a:off x="3091183" y="3625041"/>
            <a:ext cx="354341" cy="356205"/>
            <a:chOff x="-45673275" y="3937700"/>
            <a:chExt cx="299325" cy="300900"/>
          </a:xfrm>
        </p:grpSpPr>
        <p:sp>
          <p:nvSpPr>
            <p:cNvPr id="9423" name="Google Shape;9423;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74"/>
          <p:cNvGrpSpPr/>
          <p:nvPr/>
        </p:nvGrpSpPr>
        <p:grpSpPr>
          <a:xfrm>
            <a:off x="2205349" y="4117825"/>
            <a:ext cx="356205" cy="356205"/>
            <a:chOff x="-44512325" y="3176075"/>
            <a:chExt cx="300900" cy="300900"/>
          </a:xfrm>
        </p:grpSpPr>
        <p:sp>
          <p:nvSpPr>
            <p:cNvPr id="9430" name="Google Shape;9430;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74"/>
          <p:cNvGrpSpPr/>
          <p:nvPr/>
        </p:nvGrpSpPr>
        <p:grpSpPr>
          <a:xfrm>
            <a:off x="2608689" y="1386849"/>
            <a:ext cx="354341" cy="354341"/>
            <a:chOff x="-49027775" y="3183175"/>
            <a:chExt cx="299325" cy="299325"/>
          </a:xfrm>
        </p:grpSpPr>
        <p:sp>
          <p:nvSpPr>
            <p:cNvPr id="9434" name="Google Shape;9434;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74"/>
          <p:cNvGrpSpPr/>
          <p:nvPr/>
        </p:nvGrpSpPr>
        <p:grpSpPr>
          <a:xfrm>
            <a:off x="2608230" y="1822251"/>
            <a:ext cx="355258" cy="357152"/>
            <a:chOff x="-49027775" y="3550975"/>
            <a:chExt cx="300100" cy="301700"/>
          </a:xfrm>
        </p:grpSpPr>
        <p:sp>
          <p:nvSpPr>
            <p:cNvPr id="9439" name="Google Shape;9439;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9" name="Google Shape;9449;p74"/>
          <p:cNvGrpSpPr/>
          <p:nvPr/>
        </p:nvGrpSpPr>
        <p:grpSpPr>
          <a:xfrm>
            <a:off x="2606306" y="2259310"/>
            <a:ext cx="359106" cy="355525"/>
            <a:chOff x="-49031025" y="3920175"/>
            <a:chExt cx="303350" cy="300325"/>
          </a:xfrm>
        </p:grpSpPr>
        <p:sp>
          <p:nvSpPr>
            <p:cNvPr id="9450" name="Google Shape;9450;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74"/>
          <p:cNvGrpSpPr/>
          <p:nvPr/>
        </p:nvGrpSpPr>
        <p:grpSpPr>
          <a:xfrm>
            <a:off x="1322411" y="2752344"/>
            <a:ext cx="356176" cy="354341"/>
            <a:chOff x="-47155575" y="3200500"/>
            <a:chExt cx="300875" cy="299325"/>
          </a:xfrm>
        </p:grpSpPr>
        <p:sp>
          <p:nvSpPr>
            <p:cNvPr id="9457" name="Google Shape;9457;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74"/>
          <p:cNvGrpSpPr/>
          <p:nvPr/>
        </p:nvGrpSpPr>
        <p:grpSpPr>
          <a:xfrm>
            <a:off x="1322870" y="3188692"/>
            <a:ext cx="355258" cy="355258"/>
            <a:chOff x="-47154800" y="3569100"/>
            <a:chExt cx="300100" cy="300100"/>
          </a:xfrm>
        </p:grpSpPr>
        <p:sp>
          <p:nvSpPr>
            <p:cNvPr id="9464" name="Google Shape;9464;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74"/>
          <p:cNvGrpSpPr/>
          <p:nvPr/>
        </p:nvGrpSpPr>
        <p:grpSpPr>
          <a:xfrm>
            <a:off x="1323343" y="3626905"/>
            <a:ext cx="354311" cy="353423"/>
            <a:chOff x="-47154000" y="3939275"/>
            <a:chExt cx="299300" cy="298550"/>
          </a:xfrm>
        </p:grpSpPr>
        <p:sp>
          <p:nvSpPr>
            <p:cNvPr id="9471" name="Google Shape;9471;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74"/>
          <p:cNvGrpSpPr/>
          <p:nvPr/>
        </p:nvGrpSpPr>
        <p:grpSpPr>
          <a:xfrm>
            <a:off x="3548633" y="2752344"/>
            <a:ext cx="312375" cy="354341"/>
            <a:chOff x="-45286550" y="3200500"/>
            <a:chExt cx="263875" cy="299325"/>
          </a:xfrm>
        </p:grpSpPr>
        <p:sp>
          <p:nvSpPr>
            <p:cNvPr id="9476" name="Google Shape;9476;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74"/>
          <p:cNvGrpSpPr/>
          <p:nvPr/>
        </p:nvGrpSpPr>
        <p:grpSpPr>
          <a:xfrm>
            <a:off x="3548633" y="3189639"/>
            <a:ext cx="312375" cy="354311"/>
            <a:chOff x="-45286550" y="3569900"/>
            <a:chExt cx="263875" cy="299300"/>
          </a:xfrm>
        </p:grpSpPr>
        <p:sp>
          <p:nvSpPr>
            <p:cNvPr id="9480" name="Google Shape;9480;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74"/>
          <p:cNvGrpSpPr/>
          <p:nvPr/>
        </p:nvGrpSpPr>
        <p:grpSpPr>
          <a:xfrm>
            <a:off x="3559820" y="3625988"/>
            <a:ext cx="290001" cy="355258"/>
            <a:chOff x="-45277900" y="3938500"/>
            <a:chExt cx="244975" cy="300100"/>
          </a:xfrm>
        </p:grpSpPr>
        <p:sp>
          <p:nvSpPr>
            <p:cNvPr id="9487" name="Google Shape;9487;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1" name="Google Shape;9491;p74"/>
          <p:cNvGrpSpPr/>
          <p:nvPr/>
        </p:nvGrpSpPr>
        <p:grpSpPr>
          <a:xfrm>
            <a:off x="2645769" y="4095090"/>
            <a:ext cx="355258" cy="355258"/>
            <a:chOff x="-44502875" y="3576975"/>
            <a:chExt cx="300100" cy="300100"/>
          </a:xfrm>
        </p:grpSpPr>
        <p:sp>
          <p:nvSpPr>
            <p:cNvPr id="9492" name="Google Shape;9492;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74"/>
          <p:cNvGrpSpPr/>
          <p:nvPr/>
        </p:nvGrpSpPr>
        <p:grpSpPr>
          <a:xfrm>
            <a:off x="4858981" y="1820745"/>
            <a:ext cx="356196" cy="354670"/>
            <a:chOff x="-13946200" y="3647075"/>
            <a:chExt cx="353650" cy="352100"/>
          </a:xfrm>
        </p:grpSpPr>
        <p:sp>
          <p:nvSpPr>
            <p:cNvPr id="9496" name="Google Shape;9496;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4"/>
          <p:cNvGrpSpPr/>
          <p:nvPr/>
        </p:nvGrpSpPr>
        <p:grpSpPr>
          <a:xfrm>
            <a:off x="6642374" y="1380228"/>
            <a:ext cx="357002" cy="354267"/>
            <a:chOff x="-12163025" y="3214275"/>
            <a:chExt cx="354450" cy="351700"/>
          </a:xfrm>
        </p:grpSpPr>
        <p:sp>
          <p:nvSpPr>
            <p:cNvPr id="9503" name="Google Shape;9503;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6" name="Google Shape;9506;p74"/>
          <p:cNvGrpSpPr/>
          <p:nvPr/>
        </p:nvGrpSpPr>
        <p:grpSpPr>
          <a:xfrm>
            <a:off x="6643154" y="1819965"/>
            <a:ext cx="355441" cy="356232"/>
            <a:chOff x="-12160675" y="3647875"/>
            <a:chExt cx="352900" cy="353650"/>
          </a:xfrm>
        </p:grpSpPr>
        <p:sp>
          <p:nvSpPr>
            <p:cNvPr id="9507" name="Google Shape;9507;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4" name="Google Shape;9514;p74"/>
          <p:cNvGrpSpPr/>
          <p:nvPr/>
        </p:nvGrpSpPr>
        <p:grpSpPr>
          <a:xfrm>
            <a:off x="6653870" y="2264421"/>
            <a:ext cx="354635" cy="356232"/>
            <a:chOff x="-12160675" y="4081850"/>
            <a:chExt cx="352100" cy="353650"/>
          </a:xfrm>
        </p:grpSpPr>
        <p:sp>
          <p:nvSpPr>
            <p:cNvPr id="9515" name="Google Shape;9515;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74"/>
          <p:cNvGrpSpPr/>
          <p:nvPr/>
        </p:nvGrpSpPr>
        <p:grpSpPr>
          <a:xfrm>
            <a:off x="4858836" y="2738864"/>
            <a:ext cx="355416" cy="355652"/>
            <a:chOff x="-10391650" y="3180600"/>
            <a:chExt cx="352875" cy="353075"/>
          </a:xfrm>
        </p:grpSpPr>
        <p:sp>
          <p:nvSpPr>
            <p:cNvPr id="9522" name="Google Shape;9522;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74"/>
          <p:cNvGrpSpPr/>
          <p:nvPr/>
        </p:nvGrpSpPr>
        <p:grpSpPr>
          <a:xfrm>
            <a:off x="4858835" y="3215662"/>
            <a:ext cx="354635" cy="353890"/>
            <a:chOff x="-10390875" y="3616350"/>
            <a:chExt cx="352100" cy="351325"/>
          </a:xfrm>
        </p:grpSpPr>
        <p:sp>
          <p:nvSpPr>
            <p:cNvPr id="9529" name="Google Shape;9529;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74"/>
          <p:cNvGrpSpPr/>
          <p:nvPr/>
        </p:nvGrpSpPr>
        <p:grpSpPr>
          <a:xfrm>
            <a:off x="7525810" y="2740327"/>
            <a:ext cx="312585" cy="354670"/>
            <a:chOff x="-10370400" y="4049550"/>
            <a:chExt cx="310350" cy="352100"/>
          </a:xfrm>
        </p:grpSpPr>
        <p:sp>
          <p:nvSpPr>
            <p:cNvPr id="9533" name="Google Shape;9533;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74"/>
          <p:cNvGrpSpPr/>
          <p:nvPr/>
        </p:nvGrpSpPr>
        <p:grpSpPr>
          <a:xfrm>
            <a:off x="6630066" y="2739268"/>
            <a:ext cx="379236" cy="354847"/>
            <a:chOff x="-8674650" y="3210975"/>
            <a:chExt cx="376525" cy="352275"/>
          </a:xfrm>
        </p:grpSpPr>
        <p:sp>
          <p:nvSpPr>
            <p:cNvPr id="9539" name="Google Shape;9539;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74"/>
          <p:cNvGrpSpPr/>
          <p:nvPr/>
        </p:nvGrpSpPr>
        <p:grpSpPr>
          <a:xfrm>
            <a:off x="5301563" y="1820745"/>
            <a:ext cx="356221" cy="354670"/>
            <a:chOff x="-13512225" y="3647075"/>
            <a:chExt cx="353675" cy="352100"/>
          </a:xfrm>
        </p:grpSpPr>
        <p:sp>
          <p:nvSpPr>
            <p:cNvPr id="9546" name="Google Shape;9546;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74"/>
          <p:cNvGrpSpPr/>
          <p:nvPr/>
        </p:nvGrpSpPr>
        <p:grpSpPr>
          <a:xfrm>
            <a:off x="5311876" y="2264811"/>
            <a:ext cx="356221" cy="355451"/>
            <a:chOff x="-13512225" y="4080275"/>
            <a:chExt cx="353675" cy="352875"/>
          </a:xfrm>
        </p:grpSpPr>
        <p:sp>
          <p:nvSpPr>
            <p:cNvPr id="9557" name="Google Shape;9557;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74"/>
          <p:cNvGrpSpPr/>
          <p:nvPr/>
        </p:nvGrpSpPr>
        <p:grpSpPr>
          <a:xfrm>
            <a:off x="7084956" y="1412172"/>
            <a:ext cx="356196" cy="290379"/>
            <a:chOff x="-11728250" y="3245400"/>
            <a:chExt cx="353650" cy="288275"/>
          </a:xfrm>
        </p:grpSpPr>
        <p:sp>
          <p:nvSpPr>
            <p:cNvPr id="9569" name="Google Shape;9569;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74"/>
          <p:cNvGrpSpPr/>
          <p:nvPr/>
        </p:nvGrpSpPr>
        <p:grpSpPr>
          <a:xfrm>
            <a:off x="7117464" y="2264811"/>
            <a:ext cx="311804" cy="355451"/>
            <a:chOff x="-11703850" y="4081850"/>
            <a:chExt cx="309575" cy="352875"/>
          </a:xfrm>
        </p:grpSpPr>
        <p:sp>
          <p:nvSpPr>
            <p:cNvPr id="9575" name="Google Shape;9575;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4"/>
          <p:cNvGrpSpPr/>
          <p:nvPr/>
        </p:nvGrpSpPr>
        <p:grpSpPr>
          <a:xfrm>
            <a:off x="5306120" y="2738964"/>
            <a:ext cx="357002" cy="355451"/>
            <a:chOff x="-9958475" y="3180025"/>
            <a:chExt cx="354450" cy="352875"/>
          </a:xfrm>
        </p:grpSpPr>
        <p:sp>
          <p:nvSpPr>
            <p:cNvPr id="9584" name="Google Shape;9584;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74"/>
          <p:cNvGrpSpPr/>
          <p:nvPr/>
        </p:nvGrpSpPr>
        <p:grpSpPr>
          <a:xfrm>
            <a:off x="5315247" y="3214945"/>
            <a:ext cx="337966" cy="355325"/>
            <a:chOff x="-9949025" y="3615575"/>
            <a:chExt cx="335550" cy="352750"/>
          </a:xfrm>
        </p:grpSpPr>
        <p:sp>
          <p:nvSpPr>
            <p:cNvPr id="9588" name="Google Shape;9588;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4"/>
          <p:cNvGrpSpPr/>
          <p:nvPr/>
        </p:nvGrpSpPr>
        <p:grpSpPr>
          <a:xfrm>
            <a:off x="7950093" y="2738451"/>
            <a:ext cx="360175" cy="358423"/>
            <a:chOff x="-9961625" y="4048175"/>
            <a:chExt cx="357600" cy="355825"/>
          </a:xfrm>
        </p:grpSpPr>
        <p:sp>
          <p:nvSpPr>
            <p:cNvPr id="9592" name="Google Shape;9592;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74"/>
          <p:cNvGrpSpPr/>
          <p:nvPr/>
        </p:nvGrpSpPr>
        <p:grpSpPr>
          <a:xfrm>
            <a:off x="6636814" y="3213963"/>
            <a:ext cx="364959" cy="357289"/>
            <a:chOff x="-8680950" y="3624225"/>
            <a:chExt cx="362350" cy="354700"/>
          </a:xfrm>
        </p:grpSpPr>
        <p:sp>
          <p:nvSpPr>
            <p:cNvPr id="9599" name="Google Shape;9599;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5" name="Google Shape;9605;p74"/>
          <p:cNvGrpSpPr/>
          <p:nvPr/>
        </p:nvGrpSpPr>
        <p:grpSpPr>
          <a:xfrm>
            <a:off x="5773058" y="1379624"/>
            <a:ext cx="313365" cy="355476"/>
            <a:chOff x="-13056975" y="3212300"/>
            <a:chExt cx="311125" cy="352900"/>
          </a:xfrm>
        </p:grpSpPr>
        <p:sp>
          <p:nvSpPr>
            <p:cNvPr id="9606" name="Google Shape;9606;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74"/>
          <p:cNvGrpSpPr/>
          <p:nvPr/>
        </p:nvGrpSpPr>
        <p:grpSpPr>
          <a:xfrm>
            <a:off x="5750446" y="1820418"/>
            <a:ext cx="358588" cy="355325"/>
            <a:chOff x="-13077450" y="3647075"/>
            <a:chExt cx="356025" cy="352750"/>
          </a:xfrm>
        </p:grpSpPr>
        <p:sp>
          <p:nvSpPr>
            <p:cNvPr id="9611" name="Google Shape;9611;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74"/>
          <p:cNvGrpSpPr/>
          <p:nvPr/>
        </p:nvGrpSpPr>
        <p:grpSpPr>
          <a:xfrm>
            <a:off x="5761552" y="2264018"/>
            <a:ext cx="357002" cy="357037"/>
            <a:chOff x="-13079025" y="4079475"/>
            <a:chExt cx="354450" cy="354450"/>
          </a:xfrm>
        </p:grpSpPr>
        <p:sp>
          <p:nvSpPr>
            <p:cNvPr id="9615" name="Google Shape;9615;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74"/>
          <p:cNvGrpSpPr/>
          <p:nvPr/>
        </p:nvGrpSpPr>
        <p:grpSpPr>
          <a:xfrm>
            <a:off x="7534619" y="1380027"/>
            <a:ext cx="356221" cy="354670"/>
            <a:chOff x="-11292700" y="3213875"/>
            <a:chExt cx="353675" cy="352100"/>
          </a:xfrm>
        </p:grpSpPr>
        <p:sp>
          <p:nvSpPr>
            <p:cNvPr id="9620" name="Google Shape;9620;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74"/>
          <p:cNvGrpSpPr/>
          <p:nvPr/>
        </p:nvGrpSpPr>
        <p:grpSpPr>
          <a:xfrm>
            <a:off x="7528677" y="1819965"/>
            <a:ext cx="368106" cy="356232"/>
            <a:chOff x="-11299000" y="3647875"/>
            <a:chExt cx="365475" cy="353650"/>
          </a:xfrm>
        </p:grpSpPr>
        <p:sp>
          <p:nvSpPr>
            <p:cNvPr id="9628" name="Google Shape;9628;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74"/>
          <p:cNvGrpSpPr/>
          <p:nvPr/>
        </p:nvGrpSpPr>
        <p:grpSpPr>
          <a:xfrm>
            <a:off x="7544139" y="2275916"/>
            <a:ext cx="357808" cy="333240"/>
            <a:chOff x="-11295075" y="4092875"/>
            <a:chExt cx="355250" cy="330825"/>
          </a:xfrm>
        </p:grpSpPr>
        <p:sp>
          <p:nvSpPr>
            <p:cNvPr id="9635" name="Google Shape;9635;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74"/>
          <p:cNvGrpSpPr/>
          <p:nvPr/>
        </p:nvGrpSpPr>
        <p:grpSpPr>
          <a:xfrm>
            <a:off x="5769739" y="2738964"/>
            <a:ext cx="312585" cy="355451"/>
            <a:chOff x="-9500075" y="3180800"/>
            <a:chExt cx="310350" cy="352875"/>
          </a:xfrm>
        </p:grpSpPr>
        <p:sp>
          <p:nvSpPr>
            <p:cNvPr id="9641" name="Google Shape;9641;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0" name="Google Shape;9650;p74"/>
          <p:cNvGrpSpPr/>
          <p:nvPr/>
        </p:nvGrpSpPr>
        <p:grpSpPr>
          <a:xfrm>
            <a:off x="5747530" y="3214479"/>
            <a:ext cx="356221" cy="356257"/>
            <a:chOff x="-9523700" y="3614000"/>
            <a:chExt cx="353675" cy="353675"/>
          </a:xfrm>
        </p:grpSpPr>
        <p:sp>
          <p:nvSpPr>
            <p:cNvPr id="9651" name="Google Shape;9651;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74"/>
          <p:cNvGrpSpPr/>
          <p:nvPr/>
        </p:nvGrpSpPr>
        <p:grpSpPr>
          <a:xfrm>
            <a:off x="7532481" y="3237121"/>
            <a:ext cx="356221" cy="354670"/>
            <a:chOff x="-9523700" y="4049550"/>
            <a:chExt cx="353675" cy="352100"/>
          </a:xfrm>
        </p:grpSpPr>
        <p:sp>
          <p:nvSpPr>
            <p:cNvPr id="9661" name="Google Shape;9661;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74"/>
          <p:cNvGrpSpPr/>
          <p:nvPr/>
        </p:nvGrpSpPr>
        <p:grpSpPr>
          <a:xfrm>
            <a:off x="7088596" y="3237094"/>
            <a:ext cx="357002" cy="311029"/>
            <a:chOff x="-8209150" y="3659675"/>
            <a:chExt cx="354450" cy="308775"/>
          </a:xfrm>
        </p:grpSpPr>
        <p:sp>
          <p:nvSpPr>
            <p:cNvPr id="9669" name="Google Shape;9669;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5" name="Google Shape;9675;p74"/>
          <p:cNvGrpSpPr/>
          <p:nvPr/>
        </p:nvGrpSpPr>
        <p:grpSpPr>
          <a:xfrm>
            <a:off x="6202157" y="2266007"/>
            <a:ext cx="356221" cy="353059"/>
            <a:chOff x="-12643475" y="4081850"/>
            <a:chExt cx="353675" cy="350500"/>
          </a:xfrm>
        </p:grpSpPr>
        <p:sp>
          <p:nvSpPr>
            <p:cNvPr id="9676" name="Google Shape;9676;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0" name="Google Shape;9680;p7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1" name="Google Shape;9681;p74"/>
          <p:cNvGrpSpPr/>
          <p:nvPr/>
        </p:nvGrpSpPr>
        <p:grpSpPr>
          <a:xfrm>
            <a:off x="7984757" y="2275916"/>
            <a:ext cx="356221" cy="333240"/>
            <a:chOff x="-10858725" y="4092875"/>
            <a:chExt cx="353675" cy="330825"/>
          </a:xfrm>
        </p:grpSpPr>
        <p:sp>
          <p:nvSpPr>
            <p:cNvPr id="9682" name="Google Shape;9682;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8" name="Google Shape;9688;p74"/>
          <p:cNvGrpSpPr/>
          <p:nvPr/>
        </p:nvGrpSpPr>
        <p:grpSpPr>
          <a:xfrm>
            <a:off x="6243280" y="3214882"/>
            <a:ext cx="252278" cy="355451"/>
            <a:chOff x="-9039300" y="3614000"/>
            <a:chExt cx="250475" cy="352875"/>
          </a:xfrm>
        </p:grpSpPr>
        <p:sp>
          <p:nvSpPr>
            <p:cNvPr id="9689" name="Google Shape;9689;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74"/>
          <p:cNvGrpSpPr/>
          <p:nvPr/>
        </p:nvGrpSpPr>
        <p:grpSpPr>
          <a:xfrm>
            <a:off x="7975246" y="3237121"/>
            <a:ext cx="354635" cy="354670"/>
            <a:chOff x="-9088150" y="4049550"/>
            <a:chExt cx="352100" cy="352100"/>
          </a:xfrm>
        </p:grpSpPr>
        <p:sp>
          <p:nvSpPr>
            <p:cNvPr id="9692" name="Google Shape;9692;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74"/>
          <p:cNvGrpSpPr/>
          <p:nvPr/>
        </p:nvGrpSpPr>
        <p:grpSpPr>
          <a:xfrm>
            <a:off x="7109610" y="2739354"/>
            <a:ext cx="315757" cy="354670"/>
            <a:chOff x="-8191825" y="3174500"/>
            <a:chExt cx="313500" cy="352100"/>
          </a:xfrm>
        </p:grpSpPr>
        <p:sp>
          <p:nvSpPr>
            <p:cNvPr id="9699" name="Google Shape;9699;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74"/>
          <p:cNvGrpSpPr/>
          <p:nvPr/>
        </p:nvGrpSpPr>
        <p:grpSpPr>
          <a:xfrm>
            <a:off x="4858968" y="1379875"/>
            <a:ext cx="356221" cy="354973"/>
            <a:chOff x="-13947000" y="3212800"/>
            <a:chExt cx="353675" cy="352400"/>
          </a:xfrm>
        </p:grpSpPr>
        <p:sp>
          <p:nvSpPr>
            <p:cNvPr id="9703" name="Google Shape;9703;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5" name="Google Shape;9705;p7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6" name="Google Shape;9706;p74"/>
          <p:cNvGrpSpPr/>
          <p:nvPr/>
        </p:nvGrpSpPr>
        <p:grpSpPr>
          <a:xfrm>
            <a:off x="5301563" y="1379233"/>
            <a:ext cx="356221" cy="356257"/>
            <a:chOff x="-13512225" y="3211525"/>
            <a:chExt cx="353675" cy="353675"/>
          </a:xfrm>
        </p:grpSpPr>
        <p:sp>
          <p:nvSpPr>
            <p:cNvPr id="9707" name="Google Shape;9707;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74"/>
          <p:cNvGrpSpPr/>
          <p:nvPr/>
        </p:nvGrpSpPr>
        <p:grpSpPr>
          <a:xfrm>
            <a:off x="6191845" y="1379624"/>
            <a:ext cx="356221" cy="355476"/>
            <a:chOff x="-12643475" y="3212300"/>
            <a:chExt cx="353675" cy="352900"/>
          </a:xfrm>
        </p:grpSpPr>
        <p:sp>
          <p:nvSpPr>
            <p:cNvPr id="9713" name="Google Shape;9713;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2" name="Google Shape;9722;p74"/>
          <p:cNvGrpSpPr/>
          <p:nvPr/>
        </p:nvGrpSpPr>
        <p:grpSpPr>
          <a:xfrm>
            <a:off x="6191845" y="1831398"/>
            <a:ext cx="356221" cy="333366"/>
            <a:chOff x="-12643475" y="3657325"/>
            <a:chExt cx="353675" cy="330950"/>
          </a:xfrm>
        </p:grpSpPr>
        <p:sp>
          <p:nvSpPr>
            <p:cNvPr id="9723" name="Google Shape;9723;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9" name="Google Shape;9729;p74"/>
          <p:cNvGrpSpPr/>
          <p:nvPr/>
        </p:nvGrpSpPr>
        <p:grpSpPr>
          <a:xfrm>
            <a:off x="7974847" y="1380027"/>
            <a:ext cx="355416" cy="354670"/>
            <a:chOff x="-10857925" y="3213875"/>
            <a:chExt cx="352875" cy="352100"/>
          </a:xfrm>
        </p:grpSpPr>
        <p:sp>
          <p:nvSpPr>
            <p:cNvPr id="9730" name="Google Shape;9730;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74"/>
          <p:cNvGrpSpPr/>
          <p:nvPr/>
        </p:nvGrpSpPr>
        <p:grpSpPr>
          <a:xfrm>
            <a:off x="6191762" y="2739455"/>
            <a:ext cx="356096" cy="354469"/>
            <a:chOff x="-9089725" y="3180200"/>
            <a:chExt cx="353550" cy="351900"/>
          </a:xfrm>
        </p:grpSpPr>
        <p:sp>
          <p:nvSpPr>
            <p:cNvPr id="9741" name="Google Shape;9741;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3" name="Google Shape;9743;p74"/>
          <p:cNvGrpSpPr/>
          <p:nvPr/>
        </p:nvGrpSpPr>
        <p:grpSpPr>
          <a:xfrm>
            <a:off x="7083760" y="1819260"/>
            <a:ext cx="358588" cy="357642"/>
            <a:chOff x="7083760" y="1971660"/>
            <a:chExt cx="358588" cy="357642"/>
          </a:xfrm>
        </p:grpSpPr>
        <p:sp>
          <p:nvSpPr>
            <p:cNvPr id="9744" name="Google Shape;9744;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6" name="Google Shape;9756;p7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757" name="Google Shape;9757;p7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61"/>
        <p:cNvGrpSpPr/>
        <p:nvPr/>
      </p:nvGrpSpPr>
      <p:grpSpPr>
        <a:xfrm>
          <a:off x="0" y="0"/>
          <a:ext cx="0" cy="0"/>
          <a:chOff x="0" y="0"/>
          <a:chExt cx="0" cy="0"/>
        </a:xfrm>
      </p:grpSpPr>
      <p:sp>
        <p:nvSpPr>
          <p:cNvPr id="9762" name="Google Shape;9762;p7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3" name="Google Shape;9763;p75"/>
          <p:cNvGrpSpPr/>
          <p:nvPr/>
        </p:nvGrpSpPr>
        <p:grpSpPr>
          <a:xfrm>
            <a:off x="748855" y="2243507"/>
            <a:ext cx="452798" cy="449473"/>
            <a:chOff x="-21322300" y="3693325"/>
            <a:chExt cx="306400" cy="304150"/>
          </a:xfrm>
        </p:grpSpPr>
        <p:sp>
          <p:nvSpPr>
            <p:cNvPr id="9764" name="Google Shape;9764;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8" name="Google Shape;9768;p75"/>
          <p:cNvGrpSpPr/>
          <p:nvPr/>
        </p:nvGrpSpPr>
        <p:grpSpPr>
          <a:xfrm>
            <a:off x="748263" y="2810244"/>
            <a:ext cx="453980" cy="422540"/>
            <a:chOff x="-21322300" y="4077125"/>
            <a:chExt cx="307200" cy="285925"/>
          </a:xfrm>
        </p:grpSpPr>
        <p:sp>
          <p:nvSpPr>
            <p:cNvPr id="9769" name="Google Shape;9769;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1" name="Google Shape;9781;p75"/>
          <p:cNvGrpSpPr/>
          <p:nvPr/>
        </p:nvGrpSpPr>
        <p:grpSpPr>
          <a:xfrm>
            <a:off x="3525440" y="1689128"/>
            <a:ext cx="451653" cy="450212"/>
            <a:chOff x="-19394200" y="3333800"/>
            <a:chExt cx="305625" cy="304650"/>
          </a:xfrm>
        </p:grpSpPr>
        <p:sp>
          <p:nvSpPr>
            <p:cNvPr id="9782" name="Google Shape;9782;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5"/>
          <p:cNvGrpSpPr/>
          <p:nvPr/>
        </p:nvGrpSpPr>
        <p:grpSpPr>
          <a:xfrm>
            <a:off x="3524276" y="2243580"/>
            <a:ext cx="453980" cy="449325"/>
            <a:chOff x="-19396575" y="3708500"/>
            <a:chExt cx="307200" cy="304050"/>
          </a:xfrm>
        </p:grpSpPr>
        <p:sp>
          <p:nvSpPr>
            <p:cNvPr id="9792" name="Google Shape;9792;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75"/>
          <p:cNvGrpSpPr/>
          <p:nvPr/>
        </p:nvGrpSpPr>
        <p:grpSpPr>
          <a:xfrm>
            <a:off x="3518457" y="2796461"/>
            <a:ext cx="465618" cy="450101"/>
            <a:chOff x="-19394200" y="4084200"/>
            <a:chExt cx="315075" cy="304575"/>
          </a:xfrm>
        </p:grpSpPr>
        <p:sp>
          <p:nvSpPr>
            <p:cNvPr id="9796" name="Google Shape;9796;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75"/>
          <p:cNvGrpSpPr/>
          <p:nvPr/>
        </p:nvGrpSpPr>
        <p:grpSpPr>
          <a:xfrm>
            <a:off x="6324167" y="1689001"/>
            <a:ext cx="400447" cy="450470"/>
            <a:chOff x="-17526750" y="3309200"/>
            <a:chExt cx="270975" cy="304825"/>
          </a:xfrm>
        </p:grpSpPr>
        <p:sp>
          <p:nvSpPr>
            <p:cNvPr id="9803" name="Google Shape;9803;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75"/>
          <p:cNvGrpSpPr/>
          <p:nvPr/>
        </p:nvGrpSpPr>
        <p:grpSpPr>
          <a:xfrm>
            <a:off x="6300319" y="2244173"/>
            <a:ext cx="448143" cy="448143"/>
            <a:chOff x="-17542500" y="3684100"/>
            <a:chExt cx="303250" cy="303250"/>
          </a:xfrm>
        </p:grpSpPr>
        <p:sp>
          <p:nvSpPr>
            <p:cNvPr id="9809" name="Google Shape;9809;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75"/>
          <p:cNvGrpSpPr/>
          <p:nvPr/>
        </p:nvGrpSpPr>
        <p:grpSpPr>
          <a:xfrm>
            <a:off x="6299728" y="2810817"/>
            <a:ext cx="449325" cy="421395"/>
            <a:chOff x="-17542500" y="4068450"/>
            <a:chExt cx="304050" cy="285150"/>
          </a:xfrm>
        </p:grpSpPr>
        <p:sp>
          <p:nvSpPr>
            <p:cNvPr id="9817" name="Google Shape;9817;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75"/>
          <p:cNvGrpSpPr/>
          <p:nvPr/>
        </p:nvGrpSpPr>
        <p:grpSpPr>
          <a:xfrm>
            <a:off x="3530150" y="3342211"/>
            <a:ext cx="343404" cy="449325"/>
            <a:chOff x="-15652200" y="3335975"/>
            <a:chExt cx="232375" cy="304050"/>
          </a:xfrm>
        </p:grpSpPr>
        <p:sp>
          <p:nvSpPr>
            <p:cNvPr id="9824" name="Google Shape;9824;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3" name="Google Shape;9833;p75"/>
          <p:cNvGrpSpPr/>
          <p:nvPr/>
        </p:nvGrpSpPr>
        <p:grpSpPr>
          <a:xfrm>
            <a:off x="1303491" y="1689573"/>
            <a:ext cx="450470" cy="449325"/>
            <a:chOff x="-20946600" y="3317850"/>
            <a:chExt cx="304825" cy="304050"/>
          </a:xfrm>
        </p:grpSpPr>
        <p:sp>
          <p:nvSpPr>
            <p:cNvPr id="9834" name="Google Shape;9834;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75"/>
          <p:cNvGrpSpPr/>
          <p:nvPr/>
        </p:nvGrpSpPr>
        <p:grpSpPr>
          <a:xfrm>
            <a:off x="1304064" y="2243729"/>
            <a:ext cx="449325" cy="449030"/>
            <a:chOff x="-20945825" y="3692175"/>
            <a:chExt cx="304050" cy="303850"/>
          </a:xfrm>
        </p:grpSpPr>
        <p:sp>
          <p:nvSpPr>
            <p:cNvPr id="9838" name="Google Shape;9838;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75"/>
          <p:cNvGrpSpPr/>
          <p:nvPr/>
        </p:nvGrpSpPr>
        <p:grpSpPr>
          <a:xfrm>
            <a:off x="1329667" y="2797442"/>
            <a:ext cx="398119" cy="448143"/>
            <a:chOff x="-20930075" y="4066100"/>
            <a:chExt cx="269400" cy="303250"/>
          </a:xfrm>
        </p:grpSpPr>
        <p:sp>
          <p:nvSpPr>
            <p:cNvPr id="9843" name="Google Shape;9843;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5"/>
          <p:cNvGrpSpPr/>
          <p:nvPr/>
        </p:nvGrpSpPr>
        <p:grpSpPr>
          <a:xfrm>
            <a:off x="4110888" y="1689848"/>
            <a:ext cx="372516" cy="448771"/>
            <a:chOff x="-18994100" y="3334775"/>
            <a:chExt cx="252075" cy="303675"/>
          </a:xfrm>
        </p:grpSpPr>
        <p:sp>
          <p:nvSpPr>
            <p:cNvPr id="9846" name="Google Shape;9846;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75"/>
          <p:cNvGrpSpPr/>
          <p:nvPr/>
        </p:nvGrpSpPr>
        <p:grpSpPr>
          <a:xfrm>
            <a:off x="4125445" y="2244743"/>
            <a:ext cx="343404" cy="446998"/>
            <a:chOff x="-18983850" y="3710075"/>
            <a:chExt cx="232375" cy="302475"/>
          </a:xfrm>
        </p:grpSpPr>
        <p:sp>
          <p:nvSpPr>
            <p:cNvPr id="9851" name="Google Shape;9851;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75"/>
          <p:cNvGrpSpPr/>
          <p:nvPr/>
        </p:nvGrpSpPr>
        <p:grpSpPr>
          <a:xfrm>
            <a:off x="4071911" y="2797422"/>
            <a:ext cx="450470" cy="448180"/>
            <a:chOff x="-19020075" y="4084200"/>
            <a:chExt cx="304825" cy="303275"/>
          </a:xfrm>
        </p:grpSpPr>
        <p:sp>
          <p:nvSpPr>
            <p:cNvPr id="9856" name="Google Shape;9856;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5" name="Google Shape;9865;p75"/>
          <p:cNvGrpSpPr/>
          <p:nvPr/>
        </p:nvGrpSpPr>
        <p:grpSpPr>
          <a:xfrm>
            <a:off x="6889176" y="1689001"/>
            <a:ext cx="396937" cy="450470"/>
            <a:chOff x="-17149475" y="3309200"/>
            <a:chExt cx="268600" cy="304825"/>
          </a:xfrm>
        </p:grpSpPr>
        <p:sp>
          <p:nvSpPr>
            <p:cNvPr id="9866" name="Google Shape;9866;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8" name="Google Shape;9868;p75"/>
          <p:cNvGrpSpPr/>
          <p:nvPr/>
        </p:nvGrpSpPr>
        <p:grpSpPr>
          <a:xfrm>
            <a:off x="6862982" y="2258120"/>
            <a:ext cx="449325" cy="420249"/>
            <a:chOff x="-17168375" y="3692750"/>
            <a:chExt cx="304050" cy="284375"/>
          </a:xfrm>
        </p:grpSpPr>
        <p:sp>
          <p:nvSpPr>
            <p:cNvPr id="9869" name="Google Shape;9869;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6" name="Google Shape;9876;p75"/>
          <p:cNvGrpSpPr/>
          <p:nvPr/>
        </p:nvGrpSpPr>
        <p:grpSpPr>
          <a:xfrm>
            <a:off x="6859491" y="2796852"/>
            <a:ext cx="456308" cy="449325"/>
            <a:chOff x="-17170750" y="4058800"/>
            <a:chExt cx="308775" cy="304050"/>
          </a:xfrm>
        </p:grpSpPr>
        <p:sp>
          <p:nvSpPr>
            <p:cNvPr id="9877" name="Google Shape;9877;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4" name="Google Shape;9894;p75"/>
          <p:cNvGrpSpPr/>
          <p:nvPr/>
        </p:nvGrpSpPr>
        <p:grpSpPr>
          <a:xfrm>
            <a:off x="5721388" y="3343358"/>
            <a:ext cx="450470" cy="446998"/>
            <a:chOff x="-15688425" y="3707725"/>
            <a:chExt cx="304825" cy="302475"/>
          </a:xfrm>
        </p:grpSpPr>
        <p:sp>
          <p:nvSpPr>
            <p:cNvPr id="9895" name="Google Shape;9895;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75"/>
          <p:cNvGrpSpPr/>
          <p:nvPr/>
        </p:nvGrpSpPr>
        <p:grpSpPr>
          <a:xfrm>
            <a:off x="1865544" y="1690441"/>
            <a:ext cx="451653" cy="447589"/>
            <a:chOff x="-20572500" y="3319025"/>
            <a:chExt cx="305625" cy="302875"/>
          </a:xfrm>
        </p:grpSpPr>
        <p:sp>
          <p:nvSpPr>
            <p:cNvPr id="9902" name="Google Shape;9902;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75"/>
          <p:cNvGrpSpPr/>
          <p:nvPr/>
        </p:nvGrpSpPr>
        <p:grpSpPr>
          <a:xfrm>
            <a:off x="1866708" y="2305410"/>
            <a:ext cx="449325" cy="325670"/>
            <a:chOff x="-20571700" y="3722875"/>
            <a:chExt cx="304050" cy="220375"/>
          </a:xfrm>
        </p:grpSpPr>
        <p:sp>
          <p:nvSpPr>
            <p:cNvPr id="9905" name="Google Shape;9905;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2" name="Google Shape;9912;p75"/>
          <p:cNvGrpSpPr/>
          <p:nvPr/>
        </p:nvGrpSpPr>
        <p:grpSpPr>
          <a:xfrm>
            <a:off x="1866135" y="2796278"/>
            <a:ext cx="450470" cy="450470"/>
            <a:chOff x="-20571700" y="4066875"/>
            <a:chExt cx="304825" cy="304825"/>
          </a:xfrm>
        </p:grpSpPr>
        <p:sp>
          <p:nvSpPr>
            <p:cNvPr id="9913" name="Google Shape;9913;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75"/>
          <p:cNvGrpSpPr/>
          <p:nvPr/>
        </p:nvGrpSpPr>
        <p:grpSpPr>
          <a:xfrm>
            <a:off x="4632837" y="1688259"/>
            <a:ext cx="453980" cy="451948"/>
            <a:chOff x="-18645175" y="3334200"/>
            <a:chExt cx="307200" cy="305825"/>
          </a:xfrm>
        </p:grpSpPr>
        <p:sp>
          <p:nvSpPr>
            <p:cNvPr id="9920" name="Google Shape;9920;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75"/>
          <p:cNvGrpSpPr/>
          <p:nvPr/>
        </p:nvGrpSpPr>
        <p:grpSpPr>
          <a:xfrm>
            <a:off x="4633429" y="2242989"/>
            <a:ext cx="452798" cy="450507"/>
            <a:chOff x="-18645175" y="3708500"/>
            <a:chExt cx="306400" cy="304850"/>
          </a:xfrm>
        </p:grpSpPr>
        <p:sp>
          <p:nvSpPr>
            <p:cNvPr id="9926" name="Google Shape;9926;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3" name="Google Shape;9933;p75"/>
          <p:cNvGrpSpPr/>
          <p:nvPr/>
        </p:nvGrpSpPr>
        <p:grpSpPr>
          <a:xfrm>
            <a:off x="4631101" y="2795630"/>
            <a:ext cx="457453" cy="451763"/>
            <a:chOff x="-18647525" y="4082625"/>
            <a:chExt cx="309550" cy="305700"/>
          </a:xfrm>
        </p:grpSpPr>
        <p:sp>
          <p:nvSpPr>
            <p:cNvPr id="9934" name="Google Shape;9934;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8" name="Google Shape;9938;p75"/>
          <p:cNvGrpSpPr/>
          <p:nvPr/>
        </p:nvGrpSpPr>
        <p:grpSpPr>
          <a:xfrm>
            <a:off x="7441485" y="1689592"/>
            <a:ext cx="395755" cy="449288"/>
            <a:chOff x="-16775350" y="3309200"/>
            <a:chExt cx="267800" cy="304025"/>
          </a:xfrm>
        </p:grpSpPr>
        <p:sp>
          <p:nvSpPr>
            <p:cNvPr id="9939" name="Google Shape;9939;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5"/>
          <p:cNvGrpSpPr/>
          <p:nvPr/>
        </p:nvGrpSpPr>
        <p:grpSpPr>
          <a:xfrm>
            <a:off x="7441485" y="2241827"/>
            <a:ext cx="395755" cy="452835"/>
            <a:chOff x="-16775350" y="3683300"/>
            <a:chExt cx="267800" cy="306425"/>
          </a:xfrm>
        </p:grpSpPr>
        <p:sp>
          <p:nvSpPr>
            <p:cNvPr id="9943" name="Google Shape;9943;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75"/>
          <p:cNvGrpSpPr/>
          <p:nvPr/>
        </p:nvGrpSpPr>
        <p:grpSpPr>
          <a:xfrm>
            <a:off x="7413536" y="2796870"/>
            <a:ext cx="451653" cy="449288"/>
            <a:chOff x="-16794250" y="4058225"/>
            <a:chExt cx="305625" cy="304025"/>
          </a:xfrm>
        </p:grpSpPr>
        <p:sp>
          <p:nvSpPr>
            <p:cNvPr id="9947" name="Google Shape;9947;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6" name="Google Shape;9956;p7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7" name="Google Shape;9957;p75"/>
          <p:cNvGrpSpPr/>
          <p:nvPr/>
        </p:nvGrpSpPr>
        <p:grpSpPr>
          <a:xfrm>
            <a:off x="2414953" y="1689573"/>
            <a:ext cx="457453" cy="449325"/>
            <a:chOff x="-20199150" y="3317850"/>
            <a:chExt cx="309550" cy="304050"/>
          </a:xfrm>
        </p:grpSpPr>
        <p:sp>
          <p:nvSpPr>
            <p:cNvPr id="9958" name="Google Shape;9958;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75"/>
          <p:cNvGrpSpPr/>
          <p:nvPr/>
        </p:nvGrpSpPr>
        <p:grpSpPr>
          <a:xfrm>
            <a:off x="2417281" y="2242861"/>
            <a:ext cx="452798" cy="450766"/>
            <a:chOff x="-20199150" y="3693150"/>
            <a:chExt cx="306400" cy="305025"/>
          </a:xfrm>
        </p:grpSpPr>
        <p:sp>
          <p:nvSpPr>
            <p:cNvPr id="9966" name="Google Shape;9966;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75"/>
          <p:cNvGrpSpPr/>
          <p:nvPr/>
        </p:nvGrpSpPr>
        <p:grpSpPr>
          <a:xfrm>
            <a:off x="2417854" y="2795687"/>
            <a:ext cx="451653" cy="451653"/>
            <a:chOff x="-20197575" y="4066875"/>
            <a:chExt cx="305625" cy="305625"/>
          </a:xfrm>
        </p:grpSpPr>
        <p:sp>
          <p:nvSpPr>
            <p:cNvPr id="9973" name="Google Shape;9973;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75"/>
          <p:cNvGrpSpPr/>
          <p:nvPr/>
        </p:nvGrpSpPr>
        <p:grpSpPr>
          <a:xfrm>
            <a:off x="5200071" y="1687520"/>
            <a:ext cx="449325" cy="453426"/>
            <a:chOff x="-18271050" y="3333200"/>
            <a:chExt cx="304050" cy="306825"/>
          </a:xfrm>
        </p:grpSpPr>
        <p:sp>
          <p:nvSpPr>
            <p:cNvPr id="9982" name="Google Shape;9982;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75"/>
          <p:cNvGrpSpPr/>
          <p:nvPr/>
        </p:nvGrpSpPr>
        <p:grpSpPr>
          <a:xfrm>
            <a:off x="5200644" y="2244171"/>
            <a:ext cx="448180" cy="448143"/>
            <a:chOff x="-18270275" y="3710875"/>
            <a:chExt cx="303275" cy="303250"/>
          </a:xfrm>
        </p:grpSpPr>
        <p:sp>
          <p:nvSpPr>
            <p:cNvPr id="9988" name="Google Shape;9988;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5"/>
          <p:cNvGrpSpPr/>
          <p:nvPr/>
        </p:nvGrpSpPr>
        <p:grpSpPr>
          <a:xfrm>
            <a:off x="5254196" y="2797422"/>
            <a:ext cx="341076" cy="448180"/>
            <a:chOff x="-18234025" y="4084200"/>
            <a:chExt cx="230800" cy="303275"/>
          </a:xfrm>
        </p:grpSpPr>
        <p:sp>
          <p:nvSpPr>
            <p:cNvPr id="9995" name="Google Shape;9995;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8" name="Google Shape;9998;p75"/>
          <p:cNvGrpSpPr/>
          <p:nvPr/>
        </p:nvGrpSpPr>
        <p:grpSpPr>
          <a:xfrm>
            <a:off x="2366751" y="3341641"/>
            <a:ext cx="449325" cy="450470"/>
            <a:chOff x="-16419350" y="3308400"/>
            <a:chExt cx="304050" cy="304825"/>
          </a:xfrm>
        </p:grpSpPr>
        <p:sp>
          <p:nvSpPr>
            <p:cNvPr id="9999" name="Google Shape;9999;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75"/>
          <p:cNvGrpSpPr/>
          <p:nvPr/>
        </p:nvGrpSpPr>
        <p:grpSpPr>
          <a:xfrm>
            <a:off x="4638306" y="3340423"/>
            <a:ext cx="395755" cy="452872"/>
            <a:chOff x="-16401225" y="3683275"/>
            <a:chExt cx="267800" cy="306450"/>
          </a:xfrm>
        </p:grpSpPr>
        <p:sp>
          <p:nvSpPr>
            <p:cNvPr id="10007" name="Google Shape;10007;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75"/>
          <p:cNvGrpSpPr/>
          <p:nvPr/>
        </p:nvGrpSpPr>
        <p:grpSpPr>
          <a:xfrm>
            <a:off x="8003755" y="2797062"/>
            <a:ext cx="450470" cy="448180"/>
            <a:chOff x="-16419350" y="4058200"/>
            <a:chExt cx="304825" cy="303275"/>
          </a:xfrm>
        </p:grpSpPr>
        <p:sp>
          <p:nvSpPr>
            <p:cNvPr id="10015" name="Google Shape;10015;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75"/>
          <p:cNvGrpSpPr/>
          <p:nvPr/>
        </p:nvGrpSpPr>
        <p:grpSpPr>
          <a:xfrm>
            <a:off x="4030643" y="3343080"/>
            <a:ext cx="450507" cy="447589"/>
            <a:chOff x="-15296200" y="3326900"/>
            <a:chExt cx="304850" cy="302875"/>
          </a:xfrm>
        </p:grpSpPr>
        <p:sp>
          <p:nvSpPr>
            <p:cNvPr id="10023" name="Google Shape;10023;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8" name="Google Shape;10028;p75"/>
          <p:cNvGrpSpPr/>
          <p:nvPr/>
        </p:nvGrpSpPr>
        <p:grpSpPr>
          <a:xfrm>
            <a:off x="2946296" y="1706881"/>
            <a:ext cx="486566" cy="414708"/>
            <a:chOff x="-19835275" y="3330250"/>
            <a:chExt cx="329250" cy="280625"/>
          </a:xfrm>
        </p:grpSpPr>
        <p:sp>
          <p:nvSpPr>
            <p:cNvPr id="10029" name="Google Shape;10029;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75"/>
          <p:cNvGrpSpPr/>
          <p:nvPr/>
        </p:nvGrpSpPr>
        <p:grpSpPr>
          <a:xfrm>
            <a:off x="2964325" y="2243470"/>
            <a:ext cx="450507" cy="449547"/>
            <a:chOff x="-19822675" y="3692750"/>
            <a:chExt cx="304850" cy="304200"/>
          </a:xfrm>
        </p:grpSpPr>
        <p:sp>
          <p:nvSpPr>
            <p:cNvPr id="10033" name="Google Shape;10033;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75"/>
          <p:cNvGrpSpPr/>
          <p:nvPr/>
        </p:nvGrpSpPr>
        <p:grpSpPr>
          <a:xfrm>
            <a:off x="2964916" y="2796278"/>
            <a:ext cx="449325" cy="450470"/>
            <a:chOff x="-19822675" y="4066875"/>
            <a:chExt cx="304050" cy="304825"/>
          </a:xfrm>
        </p:grpSpPr>
        <p:sp>
          <p:nvSpPr>
            <p:cNvPr id="10039" name="Google Shape;10039;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75"/>
          <p:cNvGrpSpPr/>
          <p:nvPr/>
        </p:nvGrpSpPr>
        <p:grpSpPr>
          <a:xfrm>
            <a:off x="5773985" y="1689571"/>
            <a:ext cx="399302" cy="449325"/>
            <a:chOff x="-17878825" y="3334400"/>
            <a:chExt cx="270200" cy="304050"/>
          </a:xfrm>
        </p:grpSpPr>
        <p:sp>
          <p:nvSpPr>
            <p:cNvPr id="10046" name="Google Shape;10046;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3" name="Google Shape;10053;p75"/>
          <p:cNvGrpSpPr/>
          <p:nvPr/>
        </p:nvGrpSpPr>
        <p:grpSpPr>
          <a:xfrm>
            <a:off x="5747809" y="2242416"/>
            <a:ext cx="451653" cy="451653"/>
            <a:chOff x="-17896150" y="3709300"/>
            <a:chExt cx="305625" cy="305625"/>
          </a:xfrm>
        </p:grpSpPr>
        <p:sp>
          <p:nvSpPr>
            <p:cNvPr id="10054" name="Google Shape;10054;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8" name="Google Shape;10058;p75"/>
          <p:cNvGrpSpPr/>
          <p:nvPr/>
        </p:nvGrpSpPr>
        <p:grpSpPr>
          <a:xfrm>
            <a:off x="5775740" y="2795686"/>
            <a:ext cx="395792" cy="451653"/>
            <a:chOff x="-17878025" y="4082625"/>
            <a:chExt cx="267825" cy="305625"/>
          </a:xfrm>
        </p:grpSpPr>
        <p:sp>
          <p:nvSpPr>
            <p:cNvPr id="10059" name="Google Shape;10059;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6" name="Google Shape;10066;p75"/>
          <p:cNvGrpSpPr/>
          <p:nvPr/>
        </p:nvGrpSpPr>
        <p:grpSpPr>
          <a:xfrm>
            <a:off x="2919632" y="3355015"/>
            <a:ext cx="450507" cy="423722"/>
            <a:chOff x="-16044450" y="3317850"/>
            <a:chExt cx="304850" cy="286725"/>
          </a:xfrm>
        </p:grpSpPr>
        <p:sp>
          <p:nvSpPr>
            <p:cNvPr id="10067" name="Google Shape;10067;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1" name="Google Shape;10071;p7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2" name="Google Shape;10072;p75"/>
          <p:cNvGrpSpPr/>
          <p:nvPr/>
        </p:nvGrpSpPr>
        <p:grpSpPr>
          <a:xfrm>
            <a:off x="8042149" y="2243724"/>
            <a:ext cx="373662" cy="449030"/>
            <a:chOff x="-16018450" y="4058400"/>
            <a:chExt cx="252850" cy="303850"/>
          </a:xfrm>
        </p:grpSpPr>
        <p:sp>
          <p:nvSpPr>
            <p:cNvPr id="10073" name="Google Shape;10073;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7" name="Google Shape;10077;p7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82"/>
        <p:cNvGrpSpPr/>
        <p:nvPr/>
      </p:nvGrpSpPr>
      <p:grpSpPr>
        <a:xfrm>
          <a:off x="0" y="0"/>
          <a:ext cx="0" cy="0"/>
          <a:chOff x="0" y="0"/>
          <a:chExt cx="0" cy="0"/>
        </a:xfrm>
      </p:grpSpPr>
      <p:grpSp>
        <p:nvGrpSpPr>
          <p:cNvPr id="10083" name="Google Shape;10083;p76"/>
          <p:cNvGrpSpPr/>
          <p:nvPr/>
        </p:nvGrpSpPr>
        <p:grpSpPr>
          <a:xfrm>
            <a:off x="845901" y="1689241"/>
            <a:ext cx="442337" cy="419623"/>
            <a:chOff x="-6696925" y="3272575"/>
            <a:chExt cx="307200" cy="291425"/>
          </a:xfrm>
        </p:grpSpPr>
        <p:sp>
          <p:nvSpPr>
            <p:cNvPr id="10084" name="Google Shape;10084;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6" name="Google Shape;10086;p76"/>
          <p:cNvGrpSpPr/>
          <p:nvPr/>
        </p:nvGrpSpPr>
        <p:grpSpPr>
          <a:xfrm>
            <a:off x="845884" y="2204636"/>
            <a:ext cx="442373" cy="420775"/>
            <a:chOff x="-6690625" y="3631325"/>
            <a:chExt cx="307225" cy="292225"/>
          </a:xfrm>
        </p:grpSpPr>
        <p:sp>
          <p:nvSpPr>
            <p:cNvPr id="10087" name="Google Shape;10087;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76"/>
          <p:cNvGrpSpPr/>
          <p:nvPr/>
        </p:nvGrpSpPr>
        <p:grpSpPr>
          <a:xfrm>
            <a:off x="868005" y="2756972"/>
            <a:ext cx="421927" cy="419371"/>
            <a:chOff x="-6689825" y="3992050"/>
            <a:chExt cx="293025" cy="291250"/>
          </a:xfrm>
        </p:grpSpPr>
        <p:sp>
          <p:nvSpPr>
            <p:cNvPr id="10093" name="Google Shape;10093;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5" name="Google Shape;10105;p7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6" name="Google Shape;10106;p76"/>
          <p:cNvGrpSpPr/>
          <p:nvPr/>
        </p:nvGrpSpPr>
        <p:grpSpPr>
          <a:xfrm>
            <a:off x="3551317" y="2205192"/>
            <a:ext cx="423043" cy="419659"/>
            <a:chOff x="-4837325" y="3612425"/>
            <a:chExt cx="293800" cy="291450"/>
          </a:xfrm>
        </p:grpSpPr>
        <p:sp>
          <p:nvSpPr>
            <p:cNvPr id="10107" name="Google Shape;10107;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76"/>
          <p:cNvGrpSpPr/>
          <p:nvPr/>
        </p:nvGrpSpPr>
        <p:grpSpPr>
          <a:xfrm>
            <a:off x="3564349" y="2756826"/>
            <a:ext cx="420775" cy="419659"/>
            <a:chOff x="-4837325" y="3971575"/>
            <a:chExt cx="292225" cy="291450"/>
          </a:xfrm>
        </p:grpSpPr>
        <p:sp>
          <p:nvSpPr>
            <p:cNvPr id="10111" name="Google Shape;10111;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76"/>
          <p:cNvGrpSpPr/>
          <p:nvPr/>
        </p:nvGrpSpPr>
        <p:grpSpPr>
          <a:xfrm>
            <a:off x="6256364" y="1714185"/>
            <a:ext cx="430998" cy="369730"/>
            <a:chOff x="-3037625" y="3254850"/>
            <a:chExt cx="299325" cy="256775"/>
          </a:xfrm>
        </p:grpSpPr>
        <p:sp>
          <p:nvSpPr>
            <p:cNvPr id="10118" name="Google Shape;10118;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76"/>
          <p:cNvGrpSpPr/>
          <p:nvPr/>
        </p:nvGrpSpPr>
        <p:grpSpPr>
          <a:xfrm>
            <a:off x="6260324" y="2204615"/>
            <a:ext cx="423079" cy="420811"/>
            <a:chOff x="-3031325" y="3597450"/>
            <a:chExt cx="293825" cy="292250"/>
          </a:xfrm>
        </p:grpSpPr>
        <p:sp>
          <p:nvSpPr>
            <p:cNvPr id="10123" name="Google Shape;10123;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76"/>
          <p:cNvGrpSpPr/>
          <p:nvPr/>
        </p:nvGrpSpPr>
        <p:grpSpPr>
          <a:xfrm>
            <a:off x="6272798" y="2781214"/>
            <a:ext cx="421927" cy="370882"/>
            <a:chOff x="-3030525" y="3973150"/>
            <a:chExt cx="293025" cy="257575"/>
          </a:xfrm>
        </p:grpSpPr>
        <p:sp>
          <p:nvSpPr>
            <p:cNvPr id="10128" name="Google Shape;10128;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0" name="Google Shape;10130;p76"/>
          <p:cNvGrpSpPr/>
          <p:nvPr/>
        </p:nvGrpSpPr>
        <p:grpSpPr>
          <a:xfrm>
            <a:off x="1374391" y="3369426"/>
            <a:ext cx="421927" cy="297195"/>
            <a:chOff x="-1199300" y="3279250"/>
            <a:chExt cx="293025" cy="206400"/>
          </a:xfrm>
        </p:grpSpPr>
        <p:sp>
          <p:nvSpPr>
            <p:cNvPr id="10131" name="Google Shape;10131;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5" name="Google Shape;10135;p76"/>
          <p:cNvGrpSpPr/>
          <p:nvPr/>
        </p:nvGrpSpPr>
        <p:grpSpPr>
          <a:xfrm>
            <a:off x="1381477" y="1688773"/>
            <a:ext cx="444605" cy="420559"/>
            <a:chOff x="-6338550" y="3272950"/>
            <a:chExt cx="308775" cy="292075"/>
          </a:xfrm>
        </p:grpSpPr>
        <p:sp>
          <p:nvSpPr>
            <p:cNvPr id="10136" name="Google Shape;10136;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9" name="Google Shape;10139;p76"/>
          <p:cNvGrpSpPr/>
          <p:nvPr/>
        </p:nvGrpSpPr>
        <p:grpSpPr>
          <a:xfrm>
            <a:off x="1392817" y="2205194"/>
            <a:ext cx="421927" cy="419659"/>
            <a:chOff x="-6329100" y="3632100"/>
            <a:chExt cx="293025" cy="291450"/>
          </a:xfrm>
        </p:grpSpPr>
        <p:sp>
          <p:nvSpPr>
            <p:cNvPr id="10140" name="Google Shape;10140;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3" name="Google Shape;10143;p76"/>
          <p:cNvGrpSpPr/>
          <p:nvPr/>
        </p:nvGrpSpPr>
        <p:grpSpPr>
          <a:xfrm>
            <a:off x="1405867" y="2756828"/>
            <a:ext cx="419623" cy="419659"/>
            <a:chOff x="-6329875" y="3992050"/>
            <a:chExt cx="291425" cy="291450"/>
          </a:xfrm>
        </p:grpSpPr>
        <p:sp>
          <p:nvSpPr>
            <p:cNvPr id="10144" name="Google Shape;10144;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6"/>
          <p:cNvGrpSpPr/>
          <p:nvPr/>
        </p:nvGrpSpPr>
        <p:grpSpPr>
          <a:xfrm>
            <a:off x="4092004" y="1687530"/>
            <a:ext cx="423079" cy="423043"/>
            <a:chOff x="-4478975" y="3251700"/>
            <a:chExt cx="293825" cy="293800"/>
          </a:xfrm>
        </p:grpSpPr>
        <p:sp>
          <p:nvSpPr>
            <p:cNvPr id="10149" name="Google Shape;10149;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76"/>
          <p:cNvGrpSpPr/>
          <p:nvPr/>
        </p:nvGrpSpPr>
        <p:grpSpPr>
          <a:xfrm>
            <a:off x="4092004" y="2205192"/>
            <a:ext cx="423079" cy="419659"/>
            <a:chOff x="-4475825" y="3612425"/>
            <a:chExt cx="293825" cy="291450"/>
          </a:xfrm>
        </p:grpSpPr>
        <p:sp>
          <p:nvSpPr>
            <p:cNvPr id="10153" name="Google Shape;10153;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6" name="Google Shape;10156;p76"/>
          <p:cNvGrpSpPr/>
          <p:nvPr/>
        </p:nvGrpSpPr>
        <p:grpSpPr>
          <a:xfrm>
            <a:off x="4101077" y="2756844"/>
            <a:ext cx="428730" cy="419623"/>
            <a:chOff x="-4480550" y="3970800"/>
            <a:chExt cx="297750" cy="291425"/>
          </a:xfrm>
        </p:grpSpPr>
        <p:sp>
          <p:nvSpPr>
            <p:cNvPr id="10157" name="Google Shape;10157;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9" name="Google Shape;10159;p76"/>
          <p:cNvGrpSpPr/>
          <p:nvPr/>
        </p:nvGrpSpPr>
        <p:grpSpPr>
          <a:xfrm>
            <a:off x="6804910" y="1689221"/>
            <a:ext cx="415123" cy="419659"/>
            <a:chOff x="-2668225" y="3239075"/>
            <a:chExt cx="288300" cy="291450"/>
          </a:xfrm>
        </p:grpSpPr>
        <p:sp>
          <p:nvSpPr>
            <p:cNvPr id="10160" name="Google Shape;10160;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5" name="Google Shape;10165;p76"/>
          <p:cNvGrpSpPr/>
          <p:nvPr/>
        </p:nvGrpSpPr>
        <p:grpSpPr>
          <a:xfrm>
            <a:off x="6802066" y="2205191"/>
            <a:ext cx="420811" cy="419659"/>
            <a:chOff x="-2671375" y="3597450"/>
            <a:chExt cx="292250" cy="291450"/>
          </a:xfrm>
        </p:grpSpPr>
        <p:sp>
          <p:nvSpPr>
            <p:cNvPr id="10166" name="Google Shape;10166;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76"/>
          <p:cNvGrpSpPr/>
          <p:nvPr/>
        </p:nvGrpSpPr>
        <p:grpSpPr>
          <a:xfrm>
            <a:off x="6812849" y="2755691"/>
            <a:ext cx="423043" cy="421927"/>
            <a:chOff x="-2670575" y="3956600"/>
            <a:chExt cx="293800" cy="293025"/>
          </a:xfrm>
        </p:grpSpPr>
        <p:sp>
          <p:nvSpPr>
            <p:cNvPr id="10169" name="Google Shape;10169;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76"/>
          <p:cNvGrpSpPr/>
          <p:nvPr/>
        </p:nvGrpSpPr>
        <p:grpSpPr>
          <a:xfrm>
            <a:off x="3070370" y="3311947"/>
            <a:ext cx="426462" cy="418363"/>
            <a:chOff x="-1183550" y="3586525"/>
            <a:chExt cx="296175" cy="290550"/>
          </a:xfrm>
        </p:grpSpPr>
        <p:sp>
          <p:nvSpPr>
            <p:cNvPr id="10174" name="Google Shape;10174;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76"/>
          <p:cNvGrpSpPr/>
          <p:nvPr/>
        </p:nvGrpSpPr>
        <p:grpSpPr>
          <a:xfrm>
            <a:off x="1933980" y="1689799"/>
            <a:ext cx="420811" cy="418507"/>
            <a:chOff x="-5971525" y="3273750"/>
            <a:chExt cx="292250" cy="290650"/>
          </a:xfrm>
        </p:grpSpPr>
        <p:sp>
          <p:nvSpPr>
            <p:cNvPr id="10184" name="Google Shape;10184;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76"/>
          <p:cNvGrpSpPr/>
          <p:nvPr/>
        </p:nvGrpSpPr>
        <p:grpSpPr>
          <a:xfrm>
            <a:off x="1928310" y="2203826"/>
            <a:ext cx="432150" cy="422395"/>
            <a:chOff x="-5974675" y="3632100"/>
            <a:chExt cx="300125" cy="293350"/>
          </a:xfrm>
        </p:grpSpPr>
        <p:sp>
          <p:nvSpPr>
            <p:cNvPr id="10187" name="Google Shape;10187;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0" name="Google Shape;10190;p76"/>
          <p:cNvGrpSpPr/>
          <p:nvPr/>
        </p:nvGrpSpPr>
        <p:grpSpPr>
          <a:xfrm>
            <a:off x="1958351" y="2755694"/>
            <a:ext cx="395865" cy="421927"/>
            <a:chOff x="-5971525" y="3990475"/>
            <a:chExt cx="274925" cy="293025"/>
          </a:xfrm>
        </p:grpSpPr>
        <p:sp>
          <p:nvSpPr>
            <p:cNvPr id="10191" name="Google Shape;10191;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5" name="Google Shape;10195;p76"/>
          <p:cNvGrpSpPr/>
          <p:nvPr/>
        </p:nvGrpSpPr>
        <p:grpSpPr>
          <a:xfrm>
            <a:off x="4631558" y="1689798"/>
            <a:ext cx="420775" cy="418507"/>
            <a:chOff x="-4118225" y="3253275"/>
            <a:chExt cx="292225" cy="290650"/>
          </a:xfrm>
        </p:grpSpPr>
        <p:sp>
          <p:nvSpPr>
            <p:cNvPr id="10196" name="Google Shape;10196;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8" name="Google Shape;10198;p76"/>
          <p:cNvGrpSpPr/>
          <p:nvPr/>
        </p:nvGrpSpPr>
        <p:grpSpPr>
          <a:xfrm>
            <a:off x="4682008" y="2204922"/>
            <a:ext cx="319874" cy="420199"/>
            <a:chOff x="-4082800" y="3612425"/>
            <a:chExt cx="222150" cy="291825"/>
          </a:xfrm>
        </p:grpSpPr>
        <p:sp>
          <p:nvSpPr>
            <p:cNvPr id="10199" name="Google Shape;10199;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76"/>
          <p:cNvGrpSpPr/>
          <p:nvPr/>
        </p:nvGrpSpPr>
        <p:grpSpPr>
          <a:xfrm>
            <a:off x="4643456" y="2769876"/>
            <a:ext cx="420775" cy="393561"/>
            <a:chOff x="-4118225" y="3990475"/>
            <a:chExt cx="292225" cy="273325"/>
          </a:xfrm>
        </p:grpSpPr>
        <p:sp>
          <p:nvSpPr>
            <p:cNvPr id="10203" name="Google Shape;10203;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7" name="Google Shape;10207;p76"/>
          <p:cNvGrpSpPr/>
          <p:nvPr/>
        </p:nvGrpSpPr>
        <p:grpSpPr>
          <a:xfrm>
            <a:off x="7354110" y="1688087"/>
            <a:ext cx="394713" cy="421927"/>
            <a:chOff x="-2312225" y="3238300"/>
            <a:chExt cx="274125" cy="293025"/>
          </a:xfrm>
        </p:grpSpPr>
        <p:sp>
          <p:nvSpPr>
            <p:cNvPr id="10208" name="Google Shape;10208;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76"/>
          <p:cNvGrpSpPr/>
          <p:nvPr/>
        </p:nvGrpSpPr>
        <p:grpSpPr>
          <a:xfrm>
            <a:off x="7341062" y="2153586"/>
            <a:ext cx="420811" cy="522864"/>
            <a:chOff x="-2310650" y="3525775"/>
            <a:chExt cx="292250" cy="363125"/>
          </a:xfrm>
        </p:grpSpPr>
        <p:sp>
          <p:nvSpPr>
            <p:cNvPr id="10211" name="Google Shape;10211;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76"/>
          <p:cNvGrpSpPr/>
          <p:nvPr/>
        </p:nvGrpSpPr>
        <p:grpSpPr>
          <a:xfrm>
            <a:off x="7351827" y="2756825"/>
            <a:ext cx="423079" cy="419659"/>
            <a:chOff x="-2310650" y="3958175"/>
            <a:chExt cx="293825" cy="291450"/>
          </a:xfrm>
        </p:grpSpPr>
        <p:sp>
          <p:nvSpPr>
            <p:cNvPr id="10216" name="Google Shape;10216;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8" name="Google Shape;10218;p76"/>
          <p:cNvGrpSpPr/>
          <p:nvPr/>
        </p:nvGrpSpPr>
        <p:grpSpPr>
          <a:xfrm>
            <a:off x="4718688" y="3308459"/>
            <a:ext cx="424159" cy="419659"/>
            <a:chOff x="-1182750" y="3962900"/>
            <a:chExt cx="294575" cy="291450"/>
          </a:xfrm>
        </p:grpSpPr>
        <p:sp>
          <p:nvSpPr>
            <p:cNvPr id="10219" name="Google Shape;10219;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6" name="Google Shape;10226;p76"/>
          <p:cNvGrpSpPr/>
          <p:nvPr/>
        </p:nvGrpSpPr>
        <p:grpSpPr>
          <a:xfrm>
            <a:off x="2471824" y="1689223"/>
            <a:ext cx="424195" cy="419659"/>
            <a:chOff x="-5611575" y="3272950"/>
            <a:chExt cx="294600" cy="291450"/>
          </a:xfrm>
        </p:grpSpPr>
        <p:sp>
          <p:nvSpPr>
            <p:cNvPr id="10227" name="Google Shape;10227;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2" name="Google Shape;10232;p76"/>
          <p:cNvGrpSpPr/>
          <p:nvPr/>
        </p:nvGrpSpPr>
        <p:grpSpPr>
          <a:xfrm>
            <a:off x="2471824" y="2205770"/>
            <a:ext cx="424195" cy="418507"/>
            <a:chOff x="-5613150" y="3632900"/>
            <a:chExt cx="294600" cy="290650"/>
          </a:xfrm>
        </p:grpSpPr>
        <p:sp>
          <p:nvSpPr>
            <p:cNvPr id="10233" name="Google Shape;10233;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76"/>
          <p:cNvGrpSpPr/>
          <p:nvPr/>
        </p:nvGrpSpPr>
        <p:grpSpPr>
          <a:xfrm>
            <a:off x="2483722" y="2756270"/>
            <a:ext cx="424195" cy="420775"/>
            <a:chOff x="-5613150" y="3991275"/>
            <a:chExt cx="294600" cy="292225"/>
          </a:xfrm>
        </p:grpSpPr>
        <p:sp>
          <p:nvSpPr>
            <p:cNvPr id="10236" name="Google Shape;10236;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76"/>
          <p:cNvGrpSpPr/>
          <p:nvPr/>
        </p:nvGrpSpPr>
        <p:grpSpPr>
          <a:xfrm>
            <a:off x="5155210" y="1689438"/>
            <a:ext cx="434634" cy="419227"/>
            <a:chOff x="-3768700" y="3253275"/>
            <a:chExt cx="301850" cy="291150"/>
          </a:xfrm>
        </p:grpSpPr>
        <p:sp>
          <p:nvSpPr>
            <p:cNvPr id="10246" name="Google Shape;10246;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9" name="Google Shape;10249;p76"/>
          <p:cNvGrpSpPr/>
          <p:nvPr/>
        </p:nvGrpSpPr>
        <p:grpSpPr>
          <a:xfrm>
            <a:off x="5159293" y="2217090"/>
            <a:ext cx="426462" cy="395865"/>
            <a:chOff x="-3808700" y="3628950"/>
            <a:chExt cx="296175" cy="274925"/>
          </a:xfrm>
        </p:grpSpPr>
        <p:sp>
          <p:nvSpPr>
            <p:cNvPr id="10250" name="Google Shape;10250;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76"/>
          <p:cNvGrpSpPr/>
          <p:nvPr/>
        </p:nvGrpSpPr>
        <p:grpSpPr>
          <a:xfrm>
            <a:off x="5224504" y="2756412"/>
            <a:ext cx="419443" cy="420487"/>
            <a:chOff x="-3771675" y="3971775"/>
            <a:chExt cx="291300" cy="292025"/>
          </a:xfrm>
        </p:grpSpPr>
        <p:sp>
          <p:nvSpPr>
            <p:cNvPr id="10254" name="Google Shape;10254;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76"/>
          <p:cNvGrpSpPr/>
          <p:nvPr/>
        </p:nvGrpSpPr>
        <p:grpSpPr>
          <a:xfrm>
            <a:off x="7885948" y="1716461"/>
            <a:ext cx="420271" cy="320774"/>
            <a:chOff x="-1951475" y="3273100"/>
            <a:chExt cx="291875" cy="222775"/>
          </a:xfrm>
        </p:grpSpPr>
        <p:sp>
          <p:nvSpPr>
            <p:cNvPr id="10260" name="Google Shape;10260;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76"/>
          <p:cNvGrpSpPr/>
          <p:nvPr/>
        </p:nvGrpSpPr>
        <p:grpSpPr>
          <a:xfrm>
            <a:off x="7883429" y="2205191"/>
            <a:ext cx="425310" cy="419659"/>
            <a:chOff x="-1951475" y="3597450"/>
            <a:chExt cx="295375" cy="291450"/>
          </a:xfrm>
        </p:grpSpPr>
        <p:sp>
          <p:nvSpPr>
            <p:cNvPr id="10264" name="Google Shape;10264;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8" name="Google Shape;10268;p76"/>
          <p:cNvGrpSpPr/>
          <p:nvPr/>
        </p:nvGrpSpPr>
        <p:grpSpPr>
          <a:xfrm>
            <a:off x="7885680" y="2756825"/>
            <a:ext cx="444605" cy="419659"/>
            <a:chOff x="-1960150" y="3956600"/>
            <a:chExt cx="308775" cy="291450"/>
          </a:xfrm>
        </p:grpSpPr>
        <p:sp>
          <p:nvSpPr>
            <p:cNvPr id="10269" name="Google Shape;10269;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1" name="Google Shape;10271;p76"/>
          <p:cNvGrpSpPr/>
          <p:nvPr/>
        </p:nvGrpSpPr>
        <p:grpSpPr>
          <a:xfrm>
            <a:off x="1939718" y="3307636"/>
            <a:ext cx="420775" cy="420775"/>
            <a:chOff x="-804700" y="3226500"/>
            <a:chExt cx="292225" cy="292225"/>
          </a:xfrm>
        </p:grpSpPr>
        <p:sp>
          <p:nvSpPr>
            <p:cNvPr id="10272" name="Google Shape;10272;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6"/>
          <p:cNvGrpSpPr/>
          <p:nvPr/>
        </p:nvGrpSpPr>
        <p:grpSpPr>
          <a:xfrm>
            <a:off x="3019809" y="1688647"/>
            <a:ext cx="420775" cy="420811"/>
            <a:chOff x="-5251625" y="3272950"/>
            <a:chExt cx="292225" cy="292250"/>
          </a:xfrm>
        </p:grpSpPr>
        <p:sp>
          <p:nvSpPr>
            <p:cNvPr id="10280" name="Google Shape;10280;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3" name="Google Shape;10283;p76"/>
          <p:cNvGrpSpPr/>
          <p:nvPr/>
        </p:nvGrpSpPr>
        <p:grpSpPr>
          <a:xfrm>
            <a:off x="3016407" y="2204348"/>
            <a:ext cx="427578" cy="421351"/>
            <a:chOff x="-5254775" y="3631325"/>
            <a:chExt cx="296950" cy="292625"/>
          </a:xfrm>
        </p:grpSpPr>
        <p:sp>
          <p:nvSpPr>
            <p:cNvPr id="10284" name="Google Shape;10284;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76"/>
          <p:cNvGrpSpPr/>
          <p:nvPr/>
        </p:nvGrpSpPr>
        <p:grpSpPr>
          <a:xfrm>
            <a:off x="3032265" y="2756270"/>
            <a:ext cx="419659" cy="420775"/>
            <a:chOff x="-5251625" y="3991275"/>
            <a:chExt cx="291450" cy="292225"/>
          </a:xfrm>
        </p:grpSpPr>
        <p:sp>
          <p:nvSpPr>
            <p:cNvPr id="10292" name="Google Shape;10292;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7" name="Google Shape;10297;p76"/>
          <p:cNvGrpSpPr/>
          <p:nvPr/>
        </p:nvGrpSpPr>
        <p:grpSpPr>
          <a:xfrm>
            <a:off x="5772848" y="1689240"/>
            <a:ext cx="319874" cy="419623"/>
            <a:chOff x="-3365275" y="3253275"/>
            <a:chExt cx="222150" cy="291425"/>
          </a:xfrm>
        </p:grpSpPr>
        <p:sp>
          <p:nvSpPr>
            <p:cNvPr id="10298" name="Google Shape;10298;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0" name="Google Shape;10300;p76"/>
          <p:cNvGrpSpPr/>
          <p:nvPr/>
        </p:nvGrpSpPr>
        <p:grpSpPr>
          <a:xfrm>
            <a:off x="5746786" y="2204058"/>
            <a:ext cx="371998" cy="421927"/>
            <a:chOff x="-3383375" y="3611625"/>
            <a:chExt cx="258350" cy="293025"/>
          </a:xfrm>
        </p:grpSpPr>
        <p:sp>
          <p:nvSpPr>
            <p:cNvPr id="10301" name="Google Shape;10301;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3" name="Google Shape;10303;p76"/>
          <p:cNvGrpSpPr/>
          <p:nvPr/>
        </p:nvGrpSpPr>
        <p:grpSpPr>
          <a:xfrm>
            <a:off x="5809135" y="2756826"/>
            <a:ext cx="271097" cy="419659"/>
            <a:chOff x="-3347950" y="3971575"/>
            <a:chExt cx="188275" cy="291450"/>
          </a:xfrm>
        </p:grpSpPr>
        <p:sp>
          <p:nvSpPr>
            <p:cNvPr id="10304" name="Google Shape;10304;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76"/>
          <p:cNvGrpSpPr/>
          <p:nvPr/>
        </p:nvGrpSpPr>
        <p:grpSpPr>
          <a:xfrm>
            <a:off x="858994" y="3307061"/>
            <a:ext cx="371998" cy="421927"/>
            <a:chOff x="-1575775" y="3238300"/>
            <a:chExt cx="258350" cy="293025"/>
          </a:xfrm>
        </p:grpSpPr>
        <p:sp>
          <p:nvSpPr>
            <p:cNvPr id="10308" name="Google Shape;10308;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76"/>
          <p:cNvGrpSpPr/>
          <p:nvPr/>
        </p:nvGrpSpPr>
        <p:grpSpPr>
          <a:xfrm>
            <a:off x="2503892" y="3309051"/>
            <a:ext cx="423079" cy="424159"/>
            <a:chOff x="-1591550" y="3597475"/>
            <a:chExt cx="293825" cy="294575"/>
          </a:xfrm>
        </p:grpSpPr>
        <p:sp>
          <p:nvSpPr>
            <p:cNvPr id="10314" name="Google Shape;10314;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7" name="Google Shape;10317;p76"/>
          <p:cNvGrpSpPr/>
          <p:nvPr/>
        </p:nvGrpSpPr>
        <p:grpSpPr>
          <a:xfrm>
            <a:off x="4153362" y="3318663"/>
            <a:ext cx="421927" cy="399248"/>
            <a:chOff x="-1592325" y="3957400"/>
            <a:chExt cx="293025" cy="277275"/>
          </a:xfrm>
        </p:grpSpPr>
        <p:sp>
          <p:nvSpPr>
            <p:cNvPr id="10318" name="Google Shape;10318;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6"/>
          <p:cNvGrpSpPr/>
          <p:nvPr/>
        </p:nvGrpSpPr>
        <p:grpSpPr>
          <a:xfrm>
            <a:off x="3640232" y="3310744"/>
            <a:ext cx="369730" cy="420775"/>
            <a:chOff x="-778700" y="3612425"/>
            <a:chExt cx="256775" cy="292225"/>
          </a:xfrm>
        </p:grpSpPr>
        <p:sp>
          <p:nvSpPr>
            <p:cNvPr id="10323" name="Google Shape;10323;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9" name="Google Shape;10329;p76"/>
          <p:cNvGrpSpPr/>
          <p:nvPr/>
        </p:nvGrpSpPr>
        <p:grpSpPr>
          <a:xfrm>
            <a:off x="6111733" y="3828305"/>
            <a:ext cx="340731" cy="387641"/>
            <a:chOff x="7728464" y="1561258"/>
            <a:chExt cx="349719" cy="397866"/>
          </a:xfrm>
        </p:grpSpPr>
        <p:sp>
          <p:nvSpPr>
            <p:cNvPr id="10330" name="Google Shape;10330;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2" name="Google Shape;10332;p76"/>
          <p:cNvGrpSpPr/>
          <p:nvPr/>
        </p:nvGrpSpPr>
        <p:grpSpPr>
          <a:xfrm>
            <a:off x="4034702" y="3828305"/>
            <a:ext cx="387681" cy="387641"/>
            <a:chOff x="5611350" y="1561258"/>
            <a:chExt cx="397907" cy="397866"/>
          </a:xfrm>
        </p:grpSpPr>
        <p:sp>
          <p:nvSpPr>
            <p:cNvPr id="10333" name="Google Shape;10333;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6"/>
          <p:cNvGrpSpPr/>
          <p:nvPr/>
        </p:nvGrpSpPr>
        <p:grpSpPr>
          <a:xfrm>
            <a:off x="4553987" y="3925571"/>
            <a:ext cx="387610" cy="193109"/>
            <a:chOff x="6140660" y="1661097"/>
            <a:chExt cx="397835" cy="198202"/>
          </a:xfrm>
        </p:grpSpPr>
        <p:sp>
          <p:nvSpPr>
            <p:cNvPr id="10338" name="Google Shape;10338;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2" name="Google Shape;10342;p76"/>
          <p:cNvGrpSpPr/>
          <p:nvPr/>
        </p:nvGrpSpPr>
        <p:grpSpPr>
          <a:xfrm>
            <a:off x="5073202" y="3828305"/>
            <a:ext cx="387681" cy="387641"/>
            <a:chOff x="6669907" y="1561258"/>
            <a:chExt cx="397907" cy="397866"/>
          </a:xfrm>
        </p:grpSpPr>
        <p:sp>
          <p:nvSpPr>
            <p:cNvPr id="10343" name="Google Shape;10343;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8" name="Google Shape;10348;p76"/>
          <p:cNvGrpSpPr/>
          <p:nvPr/>
        </p:nvGrpSpPr>
        <p:grpSpPr>
          <a:xfrm>
            <a:off x="1958433" y="3885842"/>
            <a:ext cx="387681" cy="272572"/>
            <a:chOff x="3386036" y="1746339"/>
            <a:chExt cx="397907" cy="279762"/>
          </a:xfrm>
        </p:grpSpPr>
        <p:sp>
          <p:nvSpPr>
            <p:cNvPr id="10349" name="Google Shape;10349;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1" name="Google Shape;10351;p76"/>
          <p:cNvGrpSpPr/>
          <p:nvPr/>
        </p:nvGrpSpPr>
        <p:grpSpPr>
          <a:xfrm>
            <a:off x="2996130" y="3828288"/>
            <a:ext cx="387681" cy="387681"/>
            <a:chOff x="4417380" y="1687279"/>
            <a:chExt cx="397907" cy="397907"/>
          </a:xfrm>
        </p:grpSpPr>
        <p:sp>
          <p:nvSpPr>
            <p:cNvPr id="10352" name="Google Shape;10352;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4" name="Google Shape;10354;p76"/>
          <p:cNvGrpSpPr/>
          <p:nvPr/>
        </p:nvGrpSpPr>
        <p:grpSpPr>
          <a:xfrm>
            <a:off x="7942611" y="3308537"/>
            <a:ext cx="387661" cy="387661"/>
            <a:chOff x="2869999" y="1687279"/>
            <a:chExt cx="397887" cy="397887"/>
          </a:xfrm>
        </p:grpSpPr>
        <p:sp>
          <p:nvSpPr>
            <p:cNvPr id="10355" name="Google Shape;10355;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76"/>
          <p:cNvGrpSpPr/>
          <p:nvPr/>
        </p:nvGrpSpPr>
        <p:grpSpPr>
          <a:xfrm>
            <a:off x="2477718" y="3828664"/>
            <a:ext cx="386807" cy="386929"/>
            <a:chOff x="3902887" y="1687655"/>
            <a:chExt cx="397010" cy="397135"/>
          </a:xfrm>
        </p:grpSpPr>
        <p:sp>
          <p:nvSpPr>
            <p:cNvPr id="10358" name="Google Shape;10358;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0" name="Google Shape;10360;p76"/>
          <p:cNvGrpSpPr/>
          <p:nvPr/>
        </p:nvGrpSpPr>
        <p:grpSpPr>
          <a:xfrm>
            <a:off x="3515416" y="3828344"/>
            <a:ext cx="387681" cy="387681"/>
            <a:chOff x="4933458" y="1687279"/>
            <a:chExt cx="397907" cy="397907"/>
          </a:xfrm>
        </p:grpSpPr>
        <p:sp>
          <p:nvSpPr>
            <p:cNvPr id="10361" name="Google Shape;10361;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3" name="Google Shape;10363;p76"/>
          <p:cNvGrpSpPr/>
          <p:nvPr/>
        </p:nvGrpSpPr>
        <p:grpSpPr>
          <a:xfrm>
            <a:off x="6348367" y="3308537"/>
            <a:ext cx="387661" cy="387661"/>
            <a:chOff x="1379798" y="1723250"/>
            <a:chExt cx="397887" cy="397887"/>
          </a:xfrm>
        </p:grpSpPr>
        <p:sp>
          <p:nvSpPr>
            <p:cNvPr id="10364" name="Google Shape;10364;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8" name="Google Shape;10368;p76"/>
          <p:cNvGrpSpPr/>
          <p:nvPr/>
        </p:nvGrpSpPr>
        <p:grpSpPr>
          <a:xfrm>
            <a:off x="5286246" y="3308537"/>
            <a:ext cx="387681" cy="387661"/>
            <a:chOff x="266768" y="1721375"/>
            <a:chExt cx="397907" cy="397887"/>
          </a:xfrm>
        </p:grpSpPr>
        <p:sp>
          <p:nvSpPr>
            <p:cNvPr id="10369" name="Google Shape;10369;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76"/>
          <p:cNvGrpSpPr/>
          <p:nvPr/>
        </p:nvGrpSpPr>
        <p:grpSpPr>
          <a:xfrm>
            <a:off x="5817327" y="3308537"/>
            <a:ext cx="387641" cy="387661"/>
            <a:chOff x="864491" y="1723250"/>
            <a:chExt cx="397866" cy="397887"/>
          </a:xfrm>
        </p:grpSpPr>
        <p:sp>
          <p:nvSpPr>
            <p:cNvPr id="10372" name="Google Shape;10372;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5" name="Google Shape;10375;p7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6" name="Google Shape;10376;p76"/>
          <p:cNvGrpSpPr/>
          <p:nvPr/>
        </p:nvGrpSpPr>
        <p:grpSpPr>
          <a:xfrm>
            <a:off x="7411672" y="3308924"/>
            <a:ext cx="387539" cy="386888"/>
            <a:chOff x="2408992" y="1722875"/>
            <a:chExt cx="397761" cy="397093"/>
          </a:xfrm>
        </p:grpSpPr>
        <p:sp>
          <p:nvSpPr>
            <p:cNvPr id="10377" name="Google Shape;10377;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9" name="Google Shape;10379;p76"/>
          <p:cNvGrpSpPr/>
          <p:nvPr/>
        </p:nvGrpSpPr>
        <p:grpSpPr>
          <a:xfrm>
            <a:off x="6584154" y="3827060"/>
            <a:ext cx="388966" cy="388966"/>
            <a:chOff x="1190625" y="238125"/>
            <a:chExt cx="5235075" cy="5235075"/>
          </a:xfrm>
        </p:grpSpPr>
        <p:sp>
          <p:nvSpPr>
            <p:cNvPr id="10380" name="Google Shape;10380;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76"/>
          <p:cNvGrpSpPr/>
          <p:nvPr/>
        </p:nvGrpSpPr>
        <p:grpSpPr>
          <a:xfrm>
            <a:off x="5592488" y="3828305"/>
            <a:ext cx="387641" cy="387641"/>
            <a:chOff x="7199196" y="1561258"/>
            <a:chExt cx="397866" cy="397866"/>
          </a:xfrm>
        </p:grpSpPr>
        <p:sp>
          <p:nvSpPr>
            <p:cNvPr id="10383" name="Google Shape;10383;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6" name="Google Shape;10386;p7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90"/>
        <p:cNvGrpSpPr/>
        <p:nvPr/>
      </p:nvGrpSpPr>
      <p:grpSpPr>
        <a:xfrm>
          <a:off x="0" y="0"/>
          <a:ext cx="0" cy="0"/>
          <a:chOff x="0" y="0"/>
          <a:chExt cx="0" cy="0"/>
        </a:xfrm>
      </p:grpSpPr>
      <p:pic>
        <p:nvPicPr>
          <p:cNvPr id="10391" name="Google Shape;10391;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34"/>
          <p:cNvSpPr txBox="1">
            <a:spLocks noGrp="1"/>
          </p:cNvSpPr>
          <p:nvPr>
            <p:ph type="ctrTitle"/>
          </p:nvPr>
        </p:nvSpPr>
        <p:spPr>
          <a:xfrm>
            <a:off x="710075" y="867150"/>
            <a:ext cx="4528800" cy="18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a:solidFill>
                  <a:schemeClr val="lt2"/>
                </a:solidFill>
                <a:latin typeface="Poppins"/>
                <a:ea typeface="Poppins"/>
                <a:cs typeface="Poppins"/>
                <a:sym typeface="Poppins"/>
              </a:rPr>
              <a:t>HYDROGEN</a:t>
            </a:r>
            <a:r>
              <a:rPr lang="en" sz="5600" b="1">
                <a:solidFill>
                  <a:schemeClr val="lt2"/>
                </a:solidFill>
                <a:latin typeface="Poppins"/>
                <a:ea typeface="Poppins"/>
                <a:cs typeface="Poppins"/>
                <a:sym typeface="Poppins"/>
              </a:rPr>
              <a:t> </a:t>
            </a:r>
            <a:r>
              <a:rPr lang="en" sz="4200" b="1">
                <a:solidFill>
                  <a:schemeClr val="dk2"/>
                </a:solidFill>
                <a:latin typeface="Poppins"/>
                <a:ea typeface="Poppins"/>
                <a:cs typeface="Poppins"/>
                <a:sym typeface="Poppins"/>
              </a:rPr>
              <a:t>FUEL CELL</a:t>
            </a:r>
            <a:endParaRPr sz="4200" b="1">
              <a:solidFill>
                <a:schemeClr val="dk2"/>
              </a:solidFill>
              <a:latin typeface="Poppins"/>
              <a:ea typeface="Poppins"/>
              <a:cs typeface="Poppins"/>
              <a:sym typeface="Poppins"/>
            </a:endParaRPr>
          </a:p>
          <a:p>
            <a:pPr marL="0" lvl="0" indent="0" algn="l" rtl="0">
              <a:spcBef>
                <a:spcPts val="0"/>
              </a:spcBef>
              <a:spcAft>
                <a:spcPts val="0"/>
              </a:spcAft>
              <a:buNone/>
            </a:pPr>
            <a:endParaRPr sz="4900">
              <a:solidFill>
                <a:schemeClr val="dk1"/>
              </a:solidFill>
            </a:endParaRPr>
          </a:p>
          <a:p>
            <a:pPr marL="0" lvl="0" indent="0" algn="l" rtl="0">
              <a:spcBef>
                <a:spcPts val="0"/>
              </a:spcBef>
              <a:spcAft>
                <a:spcPts val="0"/>
              </a:spcAft>
              <a:buNone/>
            </a:pPr>
            <a:r>
              <a:rPr lang="en" sz="3400">
                <a:solidFill>
                  <a:schemeClr val="dk1"/>
                </a:solidFill>
                <a:latin typeface="Poppins"/>
                <a:ea typeface="Poppins"/>
                <a:cs typeface="Poppins"/>
                <a:sym typeface="Poppins"/>
              </a:rPr>
              <a:t>ESP5402</a:t>
            </a:r>
            <a:r>
              <a:rPr lang="en" sz="4900">
                <a:solidFill>
                  <a:schemeClr val="dk1"/>
                </a:solidFill>
                <a:latin typeface="Poppins"/>
                <a:ea typeface="Poppins"/>
                <a:cs typeface="Poppins"/>
                <a:sym typeface="Poppins"/>
              </a:rPr>
              <a:t> </a:t>
            </a:r>
            <a:r>
              <a:rPr lang="en" sz="3400">
                <a:solidFill>
                  <a:schemeClr val="dk1"/>
                </a:solidFill>
                <a:latin typeface="Poppins Medium"/>
                <a:ea typeface="Poppins Medium"/>
                <a:cs typeface="Poppins Medium"/>
                <a:sym typeface="Poppins Medium"/>
              </a:rPr>
              <a:t>PROJECT </a:t>
            </a:r>
            <a:endParaRPr sz="8900">
              <a:solidFill>
                <a:schemeClr val="dk1"/>
              </a:solidFill>
              <a:latin typeface="Poppins Medium"/>
              <a:ea typeface="Poppins Medium"/>
              <a:cs typeface="Poppins Medium"/>
              <a:sym typeface="Poppins Medium"/>
            </a:endParaRPr>
          </a:p>
        </p:txBody>
      </p:sp>
      <p:grpSp>
        <p:nvGrpSpPr>
          <p:cNvPr id="839" name="Google Shape;839;p34"/>
          <p:cNvGrpSpPr/>
          <p:nvPr/>
        </p:nvGrpSpPr>
        <p:grpSpPr>
          <a:xfrm>
            <a:off x="3602438" y="740823"/>
            <a:ext cx="6769539" cy="5309573"/>
            <a:chOff x="1659275" y="782600"/>
            <a:chExt cx="1760700" cy="1380975"/>
          </a:xfrm>
        </p:grpSpPr>
        <p:sp>
          <p:nvSpPr>
            <p:cNvPr id="840" name="Google Shape;840;p34"/>
            <p:cNvSpPr/>
            <p:nvPr/>
          </p:nvSpPr>
          <p:spPr>
            <a:xfrm>
              <a:off x="2611675" y="976200"/>
              <a:ext cx="114675" cy="127225"/>
            </a:xfrm>
            <a:custGeom>
              <a:avLst/>
              <a:gdLst/>
              <a:ahLst/>
              <a:cxnLst/>
              <a:rect l="l" t="t" r="r" b="b"/>
              <a:pathLst>
                <a:path w="4587" h="5089" extrusionOk="0">
                  <a:moveTo>
                    <a:pt x="0" y="1"/>
                  </a:moveTo>
                  <a:lnTo>
                    <a:pt x="0" y="5089"/>
                  </a:lnTo>
                  <a:lnTo>
                    <a:pt x="4587" y="5089"/>
                  </a:lnTo>
                  <a:lnTo>
                    <a:pt x="45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p:nvPr/>
          </p:nvSpPr>
          <p:spPr>
            <a:xfrm>
              <a:off x="2621075" y="988750"/>
              <a:ext cx="94625" cy="49525"/>
            </a:xfrm>
            <a:custGeom>
              <a:avLst/>
              <a:gdLst/>
              <a:ahLst/>
              <a:cxnLst/>
              <a:rect l="l" t="t" r="r" b="b"/>
              <a:pathLst>
                <a:path w="3785" h="1981" extrusionOk="0">
                  <a:moveTo>
                    <a:pt x="477" y="0"/>
                  </a:moveTo>
                  <a:cubicBezTo>
                    <a:pt x="226" y="0"/>
                    <a:pt x="0" y="201"/>
                    <a:pt x="0" y="451"/>
                  </a:cubicBezTo>
                  <a:lnTo>
                    <a:pt x="0" y="1529"/>
                  </a:lnTo>
                  <a:cubicBezTo>
                    <a:pt x="0" y="1780"/>
                    <a:pt x="226" y="1980"/>
                    <a:pt x="477" y="1980"/>
                  </a:cubicBezTo>
                  <a:lnTo>
                    <a:pt x="3309" y="1980"/>
                  </a:lnTo>
                  <a:cubicBezTo>
                    <a:pt x="3584" y="1980"/>
                    <a:pt x="3785" y="1780"/>
                    <a:pt x="3785" y="1529"/>
                  </a:cubicBezTo>
                  <a:lnTo>
                    <a:pt x="3785" y="451"/>
                  </a:lnTo>
                  <a:cubicBezTo>
                    <a:pt x="3785" y="201"/>
                    <a:pt x="3584" y="0"/>
                    <a:pt x="3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4"/>
            <p:cNvSpPr/>
            <p:nvPr/>
          </p:nvSpPr>
          <p:spPr>
            <a:xfrm>
              <a:off x="2621075" y="1047025"/>
              <a:ext cx="94625" cy="49525"/>
            </a:xfrm>
            <a:custGeom>
              <a:avLst/>
              <a:gdLst/>
              <a:ahLst/>
              <a:cxnLst/>
              <a:rect l="l" t="t" r="r" b="b"/>
              <a:pathLst>
                <a:path w="3785" h="1981" extrusionOk="0">
                  <a:moveTo>
                    <a:pt x="477" y="0"/>
                  </a:moveTo>
                  <a:cubicBezTo>
                    <a:pt x="226" y="0"/>
                    <a:pt x="0" y="201"/>
                    <a:pt x="0" y="451"/>
                  </a:cubicBezTo>
                  <a:lnTo>
                    <a:pt x="0" y="1529"/>
                  </a:lnTo>
                  <a:cubicBezTo>
                    <a:pt x="0" y="1780"/>
                    <a:pt x="226" y="1980"/>
                    <a:pt x="477" y="1980"/>
                  </a:cubicBezTo>
                  <a:lnTo>
                    <a:pt x="3309" y="1980"/>
                  </a:lnTo>
                  <a:cubicBezTo>
                    <a:pt x="3584" y="1980"/>
                    <a:pt x="3785" y="1780"/>
                    <a:pt x="3785" y="1529"/>
                  </a:cubicBezTo>
                  <a:lnTo>
                    <a:pt x="3785" y="451"/>
                  </a:lnTo>
                  <a:cubicBezTo>
                    <a:pt x="3785" y="201"/>
                    <a:pt x="3584" y="0"/>
                    <a:pt x="3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4"/>
            <p:cNvSpPr/>
            <p:nvPr/>
          </p:nvSpPr>
          <p:spPr>
            <a:xfrm>
              <a:off x="2678100" y="909800"/>
              <a:ext cx="16925" cy="66425"/>
            </a:xfrm>
            <a:custGeom>
              <a:avLst/>
              <a:gdLst/>
              <a:ahLst/>
              <a:cxnLst/>
              <a:rect l="l" t="t" r="r" b="b"/>
              <a:pathLst>
                <a:path w="677" h="2657" extrusionOk="0">
                  <a:moveTo>
                    <a:pt x="401" y="0"/>
                  </a:moveTo>
                  <a:lnTo>
                    <a:pt x="401" y="1629"/>
                  </a:lnTo>
                  <a:lnTo>
                    <a:pt x="0" y="1629"/>
                  </a:lnTo>
                  <a:lnTo>
                    <a:pt x="0" y="2657"/>
                  </a:lnTo>
                  <a:lnTo>
                    <a:pt x="677" y="2657"/>
                  </a:lnTo>
                  <a:lnTo>
                    <a:pt x="677" y="251"/>
                  </a:lnTo>
                  <a:cubicBezTo>
                    <a:pt x="677" y="101"/>
                    <a:pt x="551"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2340375" y="927350"/>
              <a:ext cx="114050" cy="175450"/>
            </a:xfrm>
            <a:custGeom>
              <a:avLst/>
              <a:gdLst/>
              <a:ahLst/>
              <a:cxnLst/>
              <a:rect l="l" t="t" r="r" b="b"/>
              <a:pathLst>
                <a:path w="4562" h="7018" extrusionOk="0">
                  <a:moveTo>
                    <a:pt x="0" y="0"/>
                  </a:moveTo>
                  <a:lnTo>
                    <a:pt x="0" y="7018"/>
                  </a:lnTo>
                  <a:lnTo>
                    <a:pt x="4562" y="7018"/>
                  </a:lnTo>
                  <a:lnTo>
                    <a:pt x="45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a:off x="2349775" y="939875"/>
              <a:ext cx="94000" cy="49525"/>
            </a:xfrm>
            <a:custGeom>
              <a:avLst/>
              <a:gdLst/>
              <a:ahLst/>
              <a:cxnLst/>
              <a:rect l="l" t="t" r="r" b="b"/>
              <a:pathLst>
                <a:path w="3760" h="1981" extrusionOk="0">
                  <a:moveTo>
                    <a:pt x="451" y="0"/>
                  </a:moveTo>
                  <a:cubicBezTo>
                    <a:pt x="201" y="0"/>
                    <a:pt x="0" y="201"/>
                    <a:pt x="0" y="451"/>
                  </a:cubicBezTo>
                  <a:lnTo>
                    <a:pt x="0" y="1529"/>
                  </a:lnTo>
                  <a:cubicBezTo>
                    <a:pt x="0" y="1780"/>
                    <a:pt x="201" y="1980"/>
                    <a:pt x="451" y="1980"/>
                  </a:cubicBezTo>
                  <a:lnTo>
                    <a:pt x="3308" y="1980"/>
                  </a:lnTo>
                  <a:cubicBezTo>
                    <a:pt x="3559" y="1980"/>
                    <a:pt x="3760" y="1780"/>
                    <a:pt x="3760" y="1529"/>
                  </a:cubicBezTo>
                  <a:lnTo>
                    <a:pt x="3760" y="451"/>
                  </a:lnTo>
                  <a:cubicBezTo>
                    <a:pt x="3760" y="201"/>
                    <a:pt x="3559" y="0"/>
                    <a:pt x="3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4"/>
            <p:cNvSpPr/>
            <p:nvPr/>
          </p:nvSpPr>
          <p:spPr>
            <a:xfrm>
              <a:off x="2349775" y="998150"/>
              <a:ext cx="94000" cy="49525"/>
            </a:xfrm>
            <a:custGeom>
              <a:avLst/>
              <a:gdLst/>
              <a:ahLst/>
              <a:cxnLst/>
              <a:rect l="l" t="t" r="r" b="b"/>
              <a:pathLst>
                <a:path w="3760" h="1981" extrusionOk="0">
                  <a:moveTo>
                    <a:pt x="451" y="0"/>
                  </a:moveTo>
                  <a:cubicBezTo>
                    <a:pt x="201" y="0"/>
                    <a:pt x="0" y="201"/>
                    <a:pt x="0" y="451"/>
                  </a:cubicBezTo>
                  <a:lnTo>
                    <a:pt x="0" y="1529"/>
                  </a:lnTo>
                  <a:cubicBezTo>
                    <a:pt x="0" y="1780"/>
                    <a:pt x="201" y="1980"/>
                    <a:pt x="451" y="1980"/>
                  </a:cubicBezTo>
                  <a:lnTo>
                    <a:pt x="3308" y="1980"/>
                  </a:lnTo>
                  <a:cubicBezTo>
                    <a:pt x="3559" y="1980"/>
                    <a:pt x="3760" y="1780"/>
                    <a:pt x="3760" y="1529"/>
                  </a:cubicBezTo>
                  <a:lnTo>
                    <a:pt x="3760" y="451"/>
                  </a:lnTo>
                  <a:cubicBezTo>
                    <a:pt x="3760" y="201"/>
                    <a:pt x="3559" y="0"/>
                    <a:pt x="3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p:nvPr/>
          </p:nvSpPr>
          <p:spPr>
            <a:xfrm>
              <a:off x="2349775" y="1056425"/>
              <a:ext cx="94000" cy="49500"/>
            </a:xfrm>
            <a:custGeom>
              <a:avLst/>
              <a:gdLst/>
              <a:ahLst/>
              <a:cxnLst/>
              <a:rect l="l" t="t" r="r" b="b"/>
              <a:pathLst>
                <a:path w="3760" h="1980" extrusionOk="0">
                  <a:moveTo>
                    <a:pt x="451" y="0"/>
                  </a:moveTo>
                  <a:cubicBezTo>
                    <a:pt x="201" y="0"/>
                    <a:pt x="0" y="201"/>
                    <a:pt x="0" y="451"/>
                  </a:cubicBezTo>
                  <a:lnTo>
                    <a:pt x="0" y="1529"/>
                  </a:lnTo>
                  <a:cubicBezTo>
                    <a:pt x="0" y="1779"/>
                    <a:pt x="201" y="1980"/>
                    <a:pt x="451" y="1980"/>
                  </a:cubicBezTo>
                  <a:lnTo>
                    <a:pt x="3308" y="1980"/>
                  </a:lnTo>
                  <a:cubicBezTo>
                    <a:pt x="3559" y="1980"/>
                    <a:pt x="3760" y="1779"/>
                    <a:pt x="3760" y="1529"/>
                  </a:cubicBezTo>
                  <a:lnTo>
                    <a:pt x="3760" y="451"/>
                  </a:lnTo>
                  <a:cubicBezTo>
                    <a:pt x="3760" y="201"/>
                    <a:pt x="3559" y="0"/>
                    <a:pt x="3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a:off x="2362925" y="815800"/>
              <a:ext cx="10675" cy="112825"/>
            </a:xfrm>
            <a:custGeom>
              <a:avLst/>
              <a:gdLst/>
              <a:ahLst/>
              <a:cxnLst/>
              <a:rect l="l" t="t" r="r" b="b"/>
              <a:pathLst>
                <a:path w="427" h="4513" extrusionOk="0">
                  <a:moveTo>
                    <a:pt x="301" y="1"/>
                  </a:moveTo>
                  <a:lnTo>
                    <a:pt x="301" y="3861"/>
                  </a:lnTo>
                  <a:lnTo>
                    <a:pt x="176" y="3861"/>
                  </a:lnTo>
                  <a:lnTo>
                    <a:pt x="176" y="2858"/>
                  </a:lnTo>
                  <a:cubicBezTo>
                    <a:pt x="76" y="2858"/>
                    <a:pt x="0" y="2933"/>
                    <a:pt x="0" y="3008"/>
                  </a:cubicBezTo>
                  <a:lnTo>
                    <a:pt x="0" y="4512"/>
                  </a:lnTo>
                  <a:lnTo>
                    <a:pt x="427" y="4512"/>
                  </a:lnTo>
                  <a:lnTo>
                    <a:pt x="427" y="3861"/>
                  </a:lnTo>
                  <a:lnTo>
                    <a:pt x="351" y="3861"/>
                  </a:lnTo>
                  <a:lnTo>
                    <a:pt x="3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2269575" y="1107800"/>
              <a:ext cx="159800" cy="91275"/>
            </a:xfrm>
            <a:custGeom>
              <a:avLst/>
              <a:gdLst/>
              <a:ahLst/>
              <a:cxnLst/>
              <a:rect l="l" t="t" r="r" b="b"/>
              <a:pathLst>
                <a:path w="6392" h="3651" extrusionOk="0">
                  <a:moveTo>
                    <a:pt x="2932" y="0"/>
                  </a:moveTo>
                  <a:lnTo>
                    <a:pt x="125" y="3058"/>
                  </a:lnTo>
                  <a:cubicBezTo>
                    <a:pt x="0" y="3208"/>
                    <a:pt x="0" y="3434"/>
                    <a:pt x="151" y="3559"/>
                  </a:cubicBezTo>
                  <a:cubicBezTo>
                    <a:pt x="226" y="3609"/>
                    <a:pt x="301" y="3634"/>
                    <a:pt x="376" y="3634"/>
                  </a:cubicBezTo>
                  <a:cubicBezTo>
                    <a:pt x="476" y="3634"/>
                    <a:pt x="577" y="3609"/>
                    <a:pt x="627" y="3534"/>
                  </a:cubicBezTo>
                  <a:lnTo>
                    <a:pt x="3208" y="727"/>
                  </a:lnTo>
                  <a:lnTo>
                    <a:pt x="5765" y="3534"/>
                  </a:lnTo>
                  <a:cubicBezTo>
                    <a:pt x="5830" y="3613"/>
                    <a:pt x="5923" y="3650"/>
                    <a:pt x="6015" y="3650"/>
                  </a:cubicBezTo>
                  <a:cubicBezTo>
                    <a:pt x="6098" y="3650"/>
                    <a:pt x="6181" y="3619"/>
                    <a:pt x="6241" y="3559"/>
                  </a:cubicBezTo>
                  <a:cubicBezTo>
                    <a:pt x="6391" y="3434"/>
                    <a:pt x="6391" y="3208"/>
                    <a:pt x="6266" y="3058"/>
                  </a:cubicBezTo>
                  <a:lnTo>
                    <a:pt x="34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2275825" y="1116575"/>
              <a:ext cx="147275" cy="81775"/>
            </a:xfrm>
            <a:custGeom>
              <a:avLst/>
              <a:gdLst/>
              <a:ahLst/>
              <a:cxnLst/>
              <a:rect l="l" t="t" r="r" b="b"/>
              <a:pathLst>
                <a:path w="5891" h="3271" extrusionOk="0">
                  <a:moveTo>
                    <a:pt x="2858" y="0"/>
                  </a:moveTo>
                  <a:lnTo>
                    <a:pt x="51" y="3058"/>
                  </a:lnTo>
                  <a:cubicBezTo>
                    <a:pt x="1" y="3108"/>
                    <a:pt x="1" y="3183"/>
                    <a:pt x="51" y="3233"/>
                  </a:cubicBezTo>
                  <a:cubicBezTo>
                    <a:pt x="76" y="3258"/>
                    <a:pt x="101" y="3258"/>
                    <a:pt x="126" y="3258"/>
                  </a:cubicBezTo>
                  <a:cubicBezTo>
                    <a:pt x="176" y="3258"/>
                    <a:pt x="201" y="3258"/>
                    <a:pt x="226" y="3233"/>
                  </a:cubicBezTo>
                  <a:lnTo>
                    <a:pt x="2958" y="251"/>
                  </a:lnTo>
                  <a:lnTo>
                    <a:pt x="5690" y="3233"/>
                  </a:lnTo>
                  <a:cubicBezTo>
                    <a:pt x="5703" y="3258"/>
                    <a:pt x="5728" y="3271"/>
                    <a:pt x="5756" y="3271"/>
                  </a:cubicBezTo>
                  <a:cubicBezTo>
                    <a:pt x="5784" y="3271"/>
                    <a:pt x="5815" y="3258"/>
                    <a:pt x="5840" y="3233"/>
                  </a:cubicBezTo>
                  <a:cubicBezTo>
                    <a:pt x="5891" y="3183"/>
                    <a:pt x="5891" y="3108"/>
                    <a:pt x="5840" y="3058"/>
                  </a:cubicBezTo>
                  <a:lnTo>
                    <a:pt x="30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4"/>
            <p:cNvSpPr/>
            <p:nvPr/>
          </p:nvSpPr>
          <p:spPr>
            <a:xfrm>
              <a:off x="2256405" y="1144750"/>
              <a:ext cx="48275" cy="103425"/>
            </a:xfrm>
            <a:custGeom>
              <a:avLst/>
              <a:gdLst/>
              <a:ahLst/>
              <a:cxnLst/>
              <a:rect l="l" t="t" r="r" b="b"/>
              <a:pathLst>
                <a:path w="1931" h="4137" extrusionOk="0">
                  <a:moveTo>
                    <a:pt x="953" y="1"/>
                  </a:moveTo>
                  <a:cubicBezTo>
                    <a:pt x="427" y="1"/>
                    <a:pt x="1" y="427"/>
                    <a:pt x="1" y="953"/>
                  </a:cubicBezTo>
                  <a:lnTo>
                    <a:pt x="1" y="3184"/>
                  </a:lnTo>
                  <a:cubicBezTo>
                    <a:pt x="1" y="3710"/>
                    <a:pt x="427" y="4136"/>
                    <a:pt x="953" y="4136"/>
                  </a:cubicBezTo>
                  <a:cubicBezTo>
                    <a:pt x="1479" y="4136"/>
                    <a:pt x="1931" y="3710"/>
                    <a:pt x="1931" y="3184"/>
                  </a:cubicBezTo>
                  <a:lnTo>
                    <a:pt x="1931" y="953"/>
                  </a:lnTo>
                  <a:cubicBezTo>
                    <a:pt x="1931" y="427"/>
                    <a:pt x="1479" y="1"/>
                    <a:pt x="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4"/>
            <p:cNvSpPr/>
            <p:nvPr/>
          </p:nvSpPr>
          <p:spPr>
            <a:xfrm>
              <a:off x="2398630" y="1144750"/>
              <a:ext cx="48275" cy="103425"/>
            </a:xfrm>
            <a:custGeom>
              <a:avLst/>
              <a:gdLst/>
              <a:ahLst/>
              <a:cxnLst/>
              <a:rect l="l" t="t" r="r" b="b"/>
              <a:pathLst>
                <a:path w="1931" h="4137" extrusionOk="0">
                  <a:moveTo>
                    <a:pt x="953" y="1"/>
                  </a:moveTo>
                  <a:cubicBezTo>
                    <a:pt x="427" y="1"/>
                    <a:pt x="1" y="427"/>
                    <a:pt x="1" y="953"/>
                  </a:cubicBezTo>
                  <a:lnTo>
                    <a:pt x="1" y="3184"/>
                  </a:lnTo>
                  <a:cubicBezTo>
                    <a:pt x="1" y="3710"/>
                    <a:pt x="427" y="4136"/>
                    <a:pt x="953" y="4136"/>
                  </a:cubicBezTo>
                  <a:cubicBezTo>
                    <a:pt x="1505" y="4136"/>
                    <a:pt x="1931" y="3710"/>
                    <a:pt x="1931" y="3184"/>
                  </a:cubicBezTo>
                  <a:lnTo>
                    <a:pt x="1931" y="953"/>
                  </a:lnTo>
                  <a:cubicBezTo>
                    <a:pt x="1931" y="427"/>
                    <a:pt x="1505" y="1"/>
                    <a:pt x="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a:off x="2400525" y="1152275"/>
              <a:ext cx="43250" cy="94025"/>
            </a:xfrm>
            <a:custGeom>
              <a:avLst/>
              <a:gdLst/>
              <a:ahLst/>
              <a:cxnLst/>
              <a:rect l="l" t="t" r="r" b="b"/>
              <a:pathLst>
                <a:path w="1730" h="3761" extrusionOk="0">
                  <a:moveTo>
                    <a:pt x="1429" y="1"/>
                  </a:moveTo>
                  <a:lnTo>
                    <a:pt x="1429" y="1"/>
                  </a:lnTo>
                  <a:cubicBezTo>
                    <a:pt x="1479" y="76"/>
                    <a:pt x="1479" y="176"/>
                    <a:pt x="1479" y="276"/>
                  </a:cubicBezTo>
                  <a:lnTo>
                    <a:pt x="1479" y="2507"/>
                  </a:lnTo>
                  <a:cubicBezTo>
                    <a:pt x="1479" y="3008"/>
                    <a:pt x="1078" y="3409"/>
                    <a:pt x="602" y="3409"/>
                  </a:cubicBezTo>
                  <a:cubicBezTo>
                    <a:pt x="351" y="3409"/>
                    <a:pt x="151" y="3309"/>
                    <a:pt x="0" y="3159"/>
                  </a:cubicBezTo>
                  <a:lnTo>
                    <a:pt x="0" y="3159"/>
                  </a:lnTo>
                  <a:cubicBezTo>
                    <a:pt x="126" y="3509"/>
                    <a:pt x="451" y="3760"/>
                    <a:pt x="827" y="3760"/>
                  </a:cubicBezTo>
                  <a:cubicBezTo>
                    <a:pt x="1329" y="3760"/>
                    <a:pt x="1730" y="3359"/>
                    <a:pt x="1730" y="2883"/>
                  </a:cubicBezTo>
                  <a:lnTo>
                    <a:pt x="1730" y="652"/>
                  </a:lnTo>
                  <a:cubicBezTo>
                    <a:pt x="1730" y="402"/>
                    <a:pt x="1629" y="151"/>
                    <a:pt x="1429"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a:off x="2256400" y="1152275"/>
              <a:ext cx="43275" cy="94025"/>
            </a:xfrm>
            <a:custGeom>
              <a:avLst/>
              <a:gdLst/>
              <a:ahLst/>
              <a:cxnLst/>
              <a:rect l="l" t="t" r="r" b="b"/>
              <a:pathLst>
                <a:path w="1731" h="3761" extrusionOk="0">
                  <a:moveTo>
                    <a:pt x="277" y="1"/>
                  </a:moveTo>
                  <a:lnTo>
                    <a:pt x="277" y="1"/>
                  </a:lnTo>
                  <a:cubicBezTo>
                    <a:pt x="101" y="151"/>
                    <a:pt x="1" y="402"/>
                    <a:pt x="1" y="652"/>
                  </a:cubicBezTo>
                  <a:lnTo>
                    <a:pt x="1" y="2883"/>
                  </a:lnTo>
                  <a:cubicBezTo>
                    <a:pt x="1" y="3359"/>
                    <a:pt x="402" y="3760"/>
                    <a:pt x="878" y="3760"/>
                  </a:cubicBezTo>
                  <a:cubicBezTo>
                    <a:pt x="1279" y="3760"/>
                    <a:pt x="1605" y="3509"/>
                    <a:pt x="1730" y="3159"/>
                  </a:cubicBezTo>
                  <a:lnTo>
                    <a:pt x="1730" y="3159"/>
                  </a:lnTo>
                  <a:cubicBezTo>
                    <a:pt x="1580" y="3309"/>
                    <a:pt x="1354" y="3409"/>
                    <a:pt x="1129" y="3409"/>
                  </a:cubicBezTo>
                  <a:cubicBezTo>
                    <a:pt x="627" y="3409"/>
                    <a:pt x="226" y="3008"/>
                    <a:pt x="226" y="2507"/>
                  </a:cubicBezTo>
                  <a:lnTo>
                    <a:pt x="226" y="276"/>
                  </a:lnTo>
                  <a:cubicBezTo>
                    <a:pt x="226" y="176"/>
                    <a:pt x="251" y="76"/>
                    <a:pt x="277"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2283975" y="1199900"/>
              <a:ext cx="52025" cy="23200"/>
            </a:xfrm>
            <a:custGeom>
              <a:avLst/>
              <a:gdLst/>
              <a:ahLst/>
              <a:cxnLst/>
              <a:rect l="l" t="t" r="r" b="b"/>
              <a:pathLst>
                <a:path w="2081" h="928" extrusionOk="0">
                  <a:moveTo>
                    <a:pt x="452" y="0"/>
                  </a:moveTo>
                  <a:cubicBezTo>
                    <a:pt x="201" y="0"/>
                    <a:pt x="1" y="201"/>
                    <a:pt x="1" y="452"/>
                  </a:cubicBezTo>
                  <a:cubicBezTo>
                    <a:pt x="1" y="702"/>
                    <a:pt x="201" y="928"/>
                    <a:pt x="452" y="928"/>
                  </a:cubicBezTo>
                  <a:lnTo>
                    <a:pt x="2081" y="928"/>
                  </a:lnTo>
                  <a:lnTo>
                    <a:pt x="2081"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p:nvPr/>
          </p:nvSpPr>
          <p:spPr>
            <a:xfrm>
              <a:off x="2371075" y="1199900"/>
              <a:ext cx="52650" cy="23200"/>
            </a:xfrm>
            <a:custGeom>
              <a:avLst/>
              <a:gdLst/>
              <a:ahLst/>
              <a:cxnLst/>
              <a:rect l="l" t="t" r="r" b="b"/>
              <a:pathLst>
                <a:path w="2106" h="928" extrusionOk="0">
                  <a:moveTo>
                    <a:pt x="0" y="0"/>
                  </a:moveTo>
                  <a:lnTo>
                    <a:pt x="0" y="928"/>
                  </a:lnTo>
                  <a:lnTo>
                    <a:pt x="1654" y="928"/>
                  </a:lnTo>
                  <a:cubicBezTo>
                    <a:pt x="1905" y="928"/>
                    <a:pt x="2106" y="702"/>
                    <a:pt x="2106" y="452"/>
                  </a:cubicBezTo>
                  <a:cubicBezTo>
                    <a:pt x="2106" y="201"/>
                    <a:pt x="1905" y="0"/>
                    <a:pt x="1654"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4"/>
            <p:cNvSpPr/>
            <p:nvPr/>
          </p:nvSpPr>
          <p:spPr>
            <a:xfrm>
              <a:off x="2283975" y="1213675"/>
              <a:ext cx="52025" cy="9425"/>
            </a:xfrm>
            <a:custGeom>
              <a:avLst/>
              <a:gdLst/>
              <a:ahLst/>
              <a:cxnLst/>
              <a:rect l="l" t="t" r="r" b="b"/>
              <a:pathLst>
                <a:path w="2081" h="377" extrusionOk="0">
                  <a:moveTo>
                    <a:pt x="1" y="1"/>
                  </a:moveTo>
                  <a:cubicBezTo>
                    <a:pt x="51" y="201"/>
                    <a:pt x="226" y="377"/>
                    <a:pt x="452" y="377"/>
                  </a:cubicBezTo>
                  <a:lnTo>
                    <a:pt x="2081" y="377"/>
                  </a:lnTo>
                  <a:lnTo>
                    <a:pt x="20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2371075" y="1213675"/>
              <a:ext cx="52650" cy="9425"/>
            </a:xfrm>
            <a:custGeom>
              <a:avLst/>
              <a:gdLst/>
              <a:ahLst/>
              <a:cxnLst/>
              <a:rect l="l" t="t" r="r" b="b"/>
              <a:pathLst>
                <a:path w="2106" h="377" extrusionOk="0">
                  <a:moveTo>
                    <a:pt x="0" y="1"/>
                  </a:moveTo>
                  <a:lnTo>
                    <a:pt x="0" y="377"/>
                  </a:lnTo>
                  <a:lnTo>
                    <a:pt x="1654" y="377"/>
                  </a:lnTo>
                  <a:cubicBezTo>
                    <a:pt x="1855" y="377"/>
                    <a:pt x="2055" y="201"/>
                    <a:pt x="2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2529600" y="1212425"/>
              <a:ext cx="191750" cy="169825"/>
            </a:xfrm>
            <a:custGeom>
              <a:avLst/>
              <a:gdLst/>
              <a:ahLst/>
              <a:cxnLst/>
              <a:rect l="l" t="t" r="r" b="b"/>
              <a:pathLst>
                <a:path w="7670" h="6793" extrusionOk="0">
                  <a:moveTo>
                    <a:pt x="7243" y="1"/>
                  </a:moveTo>
                  <a:lnTo>
                    <a:pt x="5664" y="4211"/>
                  </a:lnTo>
                  <a:lnTo>
                    <a:pt x="0" y="6367"/>
                  </a:lnTo>
                  <a:lnTo>
                    <a:pt x="176" y="6793"/>
                  </a:lnTo>
                  <a:lnTo>
                    <a:pt x="6015" y="4562"/>
                  </a:lnTo>
                  <a:lnTo>
                    <a:pt x="7669" y="176"/>
                  </a:lnTo>
                  <a:lnTo>
                    <a:pt x="72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2671200" y="1319575"/>
              <a:ext cx="748775" cy="844000"/>
            </a:xfrm>
            <a:custGeom>
              <a:avLst/>
              <a:gdLst/>
              <a:ahLst/>
              <a:cxnLst/>
              <a:rect l="l" t="t" r="r" b="b"/>
              <a:pathLst>
                <a:path w="29951" h="33760" extrusionOk="0">
                  <a:moveTo>
                    <a:pt x="351" y="0"/>
                  </a:moveTo>
                  <a:lnTo>
                    <a:pt x="0" y="301"/>
                  </a:lnTo>
                  <a:lnTo>
                    <a:pt x="29600" y="33760"/>
                  </a:lnTo>
                  <a:lnTo>
                    <a:pt x="29950" y="33434"/>
                  </a:lnTo>
                  <a:lnTo>
                    <a:pt x="3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2343500" y="1212425"/>
              <a:ext cx="191750" cy="169825"/>
            </a:xfrm>
            <a:custGeom>
              <a:avLst/>
              <a:gdLst/>
              <a:ahLst/>
              <a:cxnLst/>
              <a:rect l="l" t="t" r="r" b="b"/>
              <a:pathLst>
                <a:path w="7670" h="6793" extrusionOk="0">
                  <a:moveTo>
                    <a:pt x="452" y="1"/>
                  </a:moveTo>
                  <a:lnTo>
                    <a:pt x="1" y="176"/>
                  </a:lnTo>
                  <a:lnTo>
                    <a:pt x="1655" y="4562"/>
                  </a:lnTo>
                  <a:lnTo>
                    <a:pt x="7519" y="6793"/>
                  </a:lnTo>
                  <a:lnTo>
                    <a:pt x="7670" y="6367"/>
                  </a:lnTo>
                  <a:lnTo>
                    <a:pt x="2031" y="4211"/>
                  </a:lnTo>
                  <a:lnTo>
                    <a:pt x="4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1659275" y="1319575"/>
              <a:ext cx="734375" cy="825225"/>
            </a:xfrm>
            <a:custGeom>
              <a:avLst/>
              <a:gdLst/>
              <a:ahLst/>
              <a:cxnLst/>
              <a:rect l="l" t="t" r="r" b="b"/>
              <a:pathLst>
                <a:path w="29375" h="33009" extrusionOk="0">
                  <a:moveTo>
                    <a:pt x="29024" y="0"/>
                  </a:moveTo>
                  <a:lnTo>
                    <a:pt x="1" y="32707"/>
                  </a:lnTo>
                  <a:lnTo>
                    <a:pt x="352" y="33008"/>
                  </a:lnTo>
                  <a:lnTo>
                    <a:pt x="29375" y="301"/>
                  </a:lnTo>
                  <a:lnTo>
                    <a:pt x="290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2327830" y="1144750"/>
              <a:ext cx="47650" cy="103425"/>
            </a:xfrm>
            <a:custGeom>
              <a:avLst/>
              <a:gdLst/>
              <a:ahLst/>
              <a:cxnLst/>
              <a:rect l="l" t="t" r="r" b="b"/>
              <a:pathLst>
                <a:path w="1906" h="4137" extrusionOk="0">
                  <a:moveTo>
                    <a:pt x="953" y="1"/>
                  </a:moveTo>
                  <a:cubicBezTo>
                    <a:pt x="427" y="1"/>
                    <a:pt x="1" y="427"/>
                    <a:pt x="1" y="953"/>
                  </a:cubicBezTo>
                  <a:lnTo>
                    <a:pt x="1" y="3184"/>
                  </a:lnTo>
                  <a:cubicBezTo>
                    <a:pt x="1" y="3710"/>
                    <a:pt x="427" y="4136"/>
                    <a:pt x="953" y="4136"/>
                  </a:cubicBezTo>
                  <a:cubicBezTo>
                    <a:pt x="1480" y="4136"/>
                    <a:pt x="1906" y="3710"/>
                    <a:pt x="1906" y="3184"/>
                  </a:cubicBezTo>
                  <a:lnTo>
                    <a:pt x="1906" y="953"/>
                  </a:lnTo>
                  <a:cubicBezTo>
                    <a:pt x="1906" y="427"/>
                    <a:pt x="1480" y="1"/>
                    <a:pt x="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2327825" y="1152275"/>
              <a:ext cx="43275" cy="94025"/>
            </a:xfrm>
            <a:custGeom>
              <a:avLst/>
              <a:gdLst/>
              <a:ahLst/>
              <a:cxnLst/>
              <a:rect l="l" t="t" r="r" b="b"/>
              <a:pathLst>
                <a:path w="1731" h="3761" extrusionOk="0">
                  <a:moveTo>
                    <a:pt x="302" y="1"/>
                  </a:moveTo>
                  <a:cubicBezTo>
                    <a:pt x="101" y="151"/>
                    <a:pt x="1" y="402"/>
                    <a:pt x="1" y="652"/>
                  </a:cubicBezTo>
                  <a:lnTo>
                    <a:pt x="1" y="2883"/>
                  </a:lnTo>
                  <a:cubicBezTo>
                    <a:pt x="1" y="3359"/>
                    <a:pt x="402" y="3760"/>
                    <a:pt x="903" y="3760"/>
                  </a:cubicBezTo>
                  <a:cubicBezTo>
                    <a:pt x="1279" y="3760"/>
                    <a:pt x="1605" y="3509"/>
                    <a:pt x="1730" y="3159"/>
                  </a:cubicBezTo>
                  <a:lnTo>
                    <a:pt x="1730" y="3159"/>
                  </a:lnTo>
                  <a:cubicBezTo>
                    <a:pt x="1580" y="3309"/>
                    <a:pt x="1354" y="3409"/>
                    <a:pt x="1129" y="3409"/>
                  </a:cubicBezTo>
                  <a:cubicBezTo>
                    <a:pt x="653" y="3409"/>
                    <a:pt x="252" y="3008"/>
                    <a:pt x="252" y="2507"/>
                  </a:cubicBezTo>
                  <a:lnTo>
                    <a:pt x="252" y="276"/>
                  </a:lnTo>
                  <a:cubicBezTo>
                    <a:pt x="252" y="176"/>
                    <a:pt x="252" y="76"/>
                    <a:pt x="302"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2337225" y="1149150"/>
              <a:ext cx="25725" cy="19450"/>
            </a:xfrm>
            <a:custGeom>
              <a:avLst/>
              <a:gdLst/>
              <a:ahLst/>
              <a:cxnLst/>
              <a:rect l="l" t="t" r="r" b="b"/>
              <a:pathLst>
                <a:path w="1029" h="778" extrusionOk="0">
                  <a:moveTo>
                    <a:pt x="527" y="0"/>
                  </a:moveTo>
                  <a:cubicBezTo>
                    <a:pt x="252" y="0"/>
                    <a:pt x="1" y="176"/>
                    <a:pt x="1" y="401"/>
                  </a:cubicBezTo>
                  <a:cubicBezTo>
                    <a:pt x="1" y="602"/>
                    <a:pt x="252" y="777"/>
                    <a:pt x="527" y="777"/>
                  </a:cubicBezTo>
                  <a:cubicBezTo>
                    <a:pt x="803" y="777"/>
                    <a:pt x="1028" y="602"/>
                    <a:pt x="1028" y="401"/>
                  </a:cubicBezTo>
                  <a:cubicBezTo>
                    <a:pt x="1028" y="176"/>
                    <a:pt x="803" y="0"/>
                    <a:pt x="527"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2408675" y="1149150"/>
              <a:ext cx="25700" cy="19450"/>
            </a:xfrm>
            <a:custGeom>
              <a:avLst/>
              <a:gdLst/>
              <a:ahLst/>
              <a:cxnLst/>
              <a:rect l="l" t="t" r="r" b="b"/>
              <a:pathLst>
                <a:path w="1028" h="778" extrusionOk="0">
                  <a:moveTo>
                    <a:pt x="501" y="0"/>
                  </a:moveTo>
                  <a:cubicBezTo>
                    <a:pt x="226" y="0"/>
                    <a:pt x="0" y="176"/>
                    <a:pt x="0" y="401"/>
                  </a:cubicBezTo>
                  <a:cubicBezTo>
                    <a:pt x="0" y="602"/>
                    <a:pt x="226" y="777"/>
                    <a:pt x="501" y="777"/>
                  </a:cubicBezTo>
                  <a:cubicBezTo>
                    <a:pt x="802" y="777"/>
                    <a:pt x="1028" y="602"/>
                    <a:pt x="1028" y="401"/>
                  </a:cubicBezTo>
                  <a:cubicBezTo>
                    <a:pt x="1028" y="176"/>
                    <a:pt x="802" y="0"/>
                    <a:pt x="501"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2266425" y="1149150"/>
              <a:ext cx="25725" cy="19450"/>
            </a:xfrm>
            <a:custGeom>
              <a:avLst/>
              <a:gdLst/>
              <a:ahLst/>
              <a:cxnLst/>
              <a:rect l="l" t="t" r="r" b="b"/>
              <a:pathLst>
                <a:path w="1029" h="778" extrusionOk="0">
                  <a:moveTo>
                    <a:pt x="502" y="0"/>
                  </a:moveTo>
                  <a:cubicBezTo>
                    <a:pt x="226" y="0"/>
                    <a:pt x="1" y="176"/>
                    <a:pt x="1" y="401"/>
                  </a:cubicBezTo>
                  <a:cubicBezTo>
                    <a:pt x="1" y="602"/>
                    <a:pt x="226" y="777"/>
                    <a:pt x="502" y="777"/>
                  </a:cubicBezTo>
                  <a:cubicBezTo>
                    <a:pt x="803" y="777"/>
                    <a:pt x="1028" y="602"/>
                    <a:pt x="1028" y="401"/>
                  </a:cubicBezTo>
                  <a:cubicBezTo>
                    <a:pt x="1028" y="176"/>
                    <a:pt x="803" y="0"/>
                    <a:pt x="502"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2635475" y="1107800"/>
              <a:ext cx="159800" cy="91275"/>
            </a:xfrm>
            <a:custGeom>
              <a:avLst/>
              <a:gdLst/>
              <a:ahLst/>
              <a:cxnLst/>
              <a:rect l="l" t="t" r="r" b="b"/>
              <a:pathLst>
                <a:path w="6392" h="3651" extrusionOk="0">
                  <a:moveTo>
                    <a:pt x="2933" y="0"/>
                  </a:moveTo>
                  <a:lnTo>
                    <a:pt x="126" y="3058"/>
                  </a:lnTo>
                  <a:cubicBezTo>
                    <a:pt x="1" y="3208"/>
                    <a:pt x="1" y="3434"/>
                    <a:pt x="151" y="3559"/>
                  </a:cubicBezTo>
                  <a:cubicBezTo>
                    <a:pt x="211" y="3619"/>
                    <a:pt x="294" y="3650"/>
                    <a:pt x="377" y="3650"/>
                  </a:cubicBezTo>
                  <a:cubicBezTo>
                    <a:pt x="469" y="3650"/>
                    <a:pt x="562" y="3613"/>
                    <a:pt x="627" y="3534"/>
                  </a:cubicBezTo>
                  <a:lnTo>
                    <a:pt x="3184" y="727"/>
                  </a:lnTo>
                  <a:lnTo>
                    <a:pt x="5765" y="3534"/>
                  </a:lnTo>
                  <a:cubicBezTo>
                    <a:pt x="5815" y="3609"/>
                    <a:pt x="5916" y="3634"/>
                    <a:pt x="6016" y="3634"/>
                  </a:cubicBezTo>
                  <a:cubicBezTo>
                    <a:pt x="6091" y="3634"/>
                    <a:pt x="6191" y="3609"/>
                    <a:pt x="6241" y="3559"/>
                  </a:cubicBezTo>
                  <a:cubicBezTo>
                    <a:pt x="6392" y="3434"/>
                    <a:pt x="6392" y="3208"/>
                    <a:pt x="6266" y="3058"/>
                  </a:cubicBezTo>
                  <a:lnTo>
                    <a:pt x="34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2641750" y="1116575"/>
              <a:ext cx="147275" cy="81775"/>
            </a:xfrm>
            <a:custGeom>
              <a:avLst/>
              <a:gdLst/>
              <a:ahLst/>
              <a:cxnLst/>
              <a:rect l="l" t="t" r="r" b="b"/>
              <a:pathLst>
                <a:path w="5891" h="3271" extrusionOk="0">
                  <a:moveTo>
                    <a:pt x="2858" y="0"/>
                  </a:moveTo>
                  <a:lnTo>
                    <a:pt x="51" y="3058"/>
                  </a:lnTo>
                  <a:cubicBezTo>
                    <a:pt x="0" y="3108"/>
                    <a:pt x="0" y="3183"/>
                    <a:pt x="51" y="3233"/>
                  </a:cubicBezTo>
                  <a:cubicBezTo>
                    <a:pt x="76" y="3258"/>
                    <a:pt x="101" y="3258"/>
                    <a:pt x="126" y="3258"/>
                  </a:cubicBezTo>
                  <a:cubicBezTo>
                    <a:pt x="151" y="3258"/>
                    <a:pt x="201" y="3258"/>
                    <a:pt x="201" y="3233"/>
                  </a:cubicBezTo>
                  <a:lnTo>
                    <a:pt x="2933" y="251"/>
                  </a:lnTo>
                  <a:lnTo>
                    <a:pt x="5665" y="3233"/>
                  </a:lnTo>
                  <a:cubicBezTo>
                    <a:pt x="5690" y="3258"/>
                    <a:pt x="5721" y="3271"/>
                    <a:pt x="5752" y="3271"/>
                  </a:cubicBezTo>
                  <a:cubicBezTo>
                    <a:pt x="5784" y="3271"/>
                    <a:pt x="5815" y="3258"/>
                    <a:pt x="5840" y="3233"/>
                  </a:cubicBezTo>
                  <a:cubicBezTo>
                    <a:pt x="5890" y="3183"/>
                    <a:pt x="5890" y="3108"/>
                    <a:pt x="5840" y="3058"/>
                  </a:cubicBezTo>
                  <a:lnTo>
                    <a:pt x="30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2622330" y="1144750"/>
              <a:ext cx="47650" cy="103425"/>
            </a:xfrm>
            <a:custGeom>
              <a:avLst/>
              <a:gdLst/>
              <a:ahLst/>
              <a:cxnLst/>
              <a:rect l="l" t="t" r="r" b="b"/>
              <a:pathLst>
                <a:path w="1906" h="4137" extrusionOk="0">
                  <a:moveTo>
                    <a:pt x="953" y="1"/>
                  </a:moveTo>
                  <a:cubicBezTo>
                    <a:pt x="426" y="1"/>
                    <a:pt x="0" y="427"/>
                    <a:pt x="0" y="953"/>
                  </a:cubicBezTo>
                  <a:lnTo>
                    <a:pt x="0" y="3184"/>
                  </a:lnTo>
                  <a:cubicBezTo>
                    <a:pt x="0" y="3710"/>
                    <a:pt x="426" y="4136"/>
                    <a:pt x="953" y="4136"/>
                  </a:cubicBezTo>
                  <a:cubicBezTo>
                    <a:pt x="1479" y="4136"/>
                    <a:pt x="1905" y="3710"/>
                    <a:pt x="1905" y="3184"/>
                  </a:cubicBezTo>
                  <a:lnTo>
                    <a:pt x="1905" y="953"/>
                  </a:lnTo>
                  <a:cubicBezTo>
                    <a:pt x="1905" y="427"/>
                    <a:pt x="1479" y="1"/>
                    <a:pt x="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2763300" y="1144750"/>
              <a:ext cx="47650" cy="103425"/>
            </a:xfrm>
            <a:custGeom>
              <a:avLst/>
              <a:gdLst/>
              <a:ahLst/>
              <a:cxnLst/>
              <a:rect l="l" t="t" r="r" b="b"/>
              <a:pathLst>
                <a:path w="1906" h="4137" extrusionOk="0">
                  <a:moveTo>
                    <a:pt x="953" y="1"/>
                  </a:moveTo>
                  <a:cubicBezTo>
                    <a:pt x="427" y="1"/>
                    <a:pt x="1" y="427"/>
                    <a:pt x="1" y="953"/>
                  </a:cubicBezTo>
                  <a:lnTo>
                    <a:pt x="1" y="3184"/>
                  </a:lnTo>
                  <a:cubicBezTo>
                    <a:pt x="1" y="3710"/>
                    <a:pt x="427" y="4136"/>
                    <a:pt x="953" y="4136"/>
                  </a:cubicBezTo>
                  <a:cubicBezTo>
                    <a:pt x="1479" y="4136"/>
                    <a:pt x="1905" y="3710"/>
                    <a:pt x="1905" y="3184"/>
                  </a:cubicBezTo>
                  <a:lnTo>
                    <a:pt x="1905" y="953"/>
                  </a:lnTo>
                  <a:cubicBezTo>
                    <a:pt x="1905" y="427"/>
                    <a:pt x="1479" y="1"/>
                    <a:pt x="9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2765800" y="1152275"/>
              <a:ext cx="43900" cy="94025"/>
            </a:xfrm>
            <a:custGeom>
              <a:avLst/>
              <a:gdLst/>
              <a:ahLst/>
              <a:cxnLst/>
              <a:rect l="l" t="t" r="r" b="b"/>
              <a:pathLst>
                <a:path w="1756" h="3761" extrusionOk="0">
                  <a:moveTo>
                    <a:pt x="1455" y="1"/>
                  </a:moveTo>
                  <a:lnTo>
                    <a:pt x="1455" y="1"/>
                  </a:lnTo>
                  <a:cubicBezTo>
                    <a:pt x="1480" y="76"/>
                    <a:pt x="1505" y="176"/>
                    <a:pt x="1505" y="276"/>
                  </a:cubicBezTo>
                  <a:lnTo>
                    <a:pt x="1505" y="2507"/>
                  </a:lnTo>
                  <a:cubicBezTo>
                    <a:pt x="1505" y="3008"/>
                    <a:pt x="1104" y="3409"/>
                    <a:pt x="627" y="3409"/>
                  </a:cubicBezTo>
                  <a:cubicBezTo>
                    <a:pt x="377" y="3409"/>
                    <a:pt x="176" y="3309"/>
                    <a:pt x="1" y="3159"/>
                  </a:cubicBezTo>
                  <a:lnTo>
                    <a:pt x="1" y="3159"/>
                  </a:lnTo>
                  <a:cubicBezTo>
                    <a:pt x="126" y="3509"/>
                    <a:pt x="477" y="3760"/>
                    <a:pt x="853" y="3760"/>
                  </a:cubicBezTo>
                  <a:cubicBezTo>
                    <a:pt x="1354" y="3760"/>
                    <a:pt x="1755" y="3359"/>
                    <a:pt x="1755" y="2883"/>
                  </a:cubicBezTo>
                  <a:lnTo>
                    <a:pt x="1755" y="652"/>
                  </a:lnTo>
                  <a:cubicBezTo>
                    <a:pt x="1755" y="402"/>
                    <a:pt x="1630" y="151"/>
                    <a:pt x="1455"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2622325" y="1152275"/>
              <a:ext cx="43250" cy="94025"/>
            </a:xfrm>
            <a:custGeom>
              <a:avLst/>
              <a:gdLst/>
              <a:ahLst/>
              <a:cxnLst/>
              <a:rect l="l" t="t" r="r" b="b"/>
              <a:pathLst>
                <a:path w="1730" h="3761" extrusionOk="0">
                  <a:moveTo>
                    <a:pt x="276" y="1"/>
                  </a:moveTo>
                  <a:cubicBezTo>
                    <a:pt x="101" y="151"/>
                    <a:pt x="0" y="402"/>
                    <a:pt x="0" y="652"/>
                  </a:cubicBezTo>
                  <a:lnTo>
                    <a:pt x="0" y="2883"/>
                  </a:lnTo>
                  <a:cubicBezTo>
                    <a:pt x="0" y="3359"/>
                    <a:pt x="401" y="3760"/>
                    <a:pt x="878" y="3760"/>
                  </a:cubicBezTo>
                  <a:cubicBezTo>
                    <a:pt x="1279" y="3760"/>
                    <a:pt x="1605" y="3509"/>
                    <a:pt x="1730" y="3159"/>
                  </a:cubicBezTo>
                  <a:lnTo>
                    <a:pt x="1730" y="3159"/>
                  </a:lnTo>
                  <a:cubicBezTo>
                    <a:pt x="1579" y="3309"/>
                    <a:pt x="1354" y="3409"/>
                    <a:pt x="1128" y="3409"/>
                  </a:cubicBezTo>
                  <a:cubicBezTo>
                    <a:pt x="627" y="3409"/>
                    <a:pt x="226" y="3008"/>
                    <a:pt x="226" y="2507"/>
                  </a:cubicBezTo>
                  <a:lnTo>
                    <a:pt x="226" y="276"/>
                  </a:lnTo>
                  <a:cubicBezTo>
                    <a:pt x="226" y="176"/>
                    <a:pt x="251" y="76"/>
                    <a:pt x="276"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2649275" y="1199900"/>
              <a:ext cx="52650" cy="23200"/>
            </a:xfrm>
            <a:custGeom>
              <a:avLst/>
              <a:gdLst/>
              <a:ahLst/>
              <a:cxnLst/>
              <a:rect l="l" t="t" r="r" b="b"/>
              <a:pathLst>
                <a:path w="2106" h="928" extrusionOk="0">
                  <a:moveTo>
                    <a:pt x="476" y="0"/>
                  </a:moveTo>
                  <a:cubicBezTo>
                    <a:pt x="226" y="0"/>
                    <a:pt x="0" y="201"/>
                    <a:pt x="0" y="452"/>
                  </a:cubicBezTo>
                  <a:cubicBezTo>
                    <a:pt x="0" y="702"/>
                    <a:pt x="226" y="928"/>
                    <a:pt x="476" y="928"/>
                  </a:cubicBezTo>
                  <a:lnTo>
                    <a:pt x="2105" y="928"/>
                  </a:lnTo>
                  <a:lnTo>
                    <a:pt x="2105"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2736975" y="1199900"/>
              <a:ext cx="52675" cy="23200"/>
            </a:xfrm>
            <a:custGeom>
              <a:avLst/>
              <a:gdLst/>
              <a:ahLst/>
              <a:cxnLst/>
              <a:rect l="l" t="t" r="r" b="b"/>
              <a:pathLst>
                <a:path w="2107" h="928" extrusionOk="0">
                  <a:moveTo>
                    <a:pt x="1" y="0"/>
                  </a:moveTo>
                  <a:lnTo>
                    <a:pt x="1" y="928"/>
                  </a:lnTo>
                  <a:lnTo>
                    <a:pt x="1630" y="928"/>
                  </a:lnTo>
                  <a:cubicBezTo>
                    <a:pt x="1881" y="928"/>
                    <a:pt x="2106" y="702"/>
                    <a:pt x="2106" y="452"/>
                  </a:cubicBezTo>
                  <a:cubicBezTo>
                    <a:pt x="2106" y="201"/>
                    <a:pt x="1881" y="0"/>
                    <a:pt x="1630"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2649900" y="1213675"/>
              <a:ext cx="52025" cy="9425"/>
            </a:xfrm>
            <a:custGeom>
              <a:avLst/>
              <a:gdLst/>
              <a:ahLst/>
              <a:cxnLst/>
              <a:rect l="l" t="t" r="r" b="b"/>
              <a:pathLst>
                <a:path w="2081" h="377" extrusionOk="0">
                  <a:moveTo>
                    <a:pt x="0" y="1"/>
                  </a:moveTo>
                  <a:cubicBezTo>
                    <a:pt x="25" y="201"/>
                    <a:pt x="226" y="377"/>
                    <a:pt x="451" y="377"/>
                  </a:cubicBezTo>
                  <a:lnTo>
                    <a:pt x="2080" y="377"/>
                  </a:lnTo>
                  <a:lnTo>
                    <a:pt x="20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2736975" y="1213675"/>
              <a:ext cx="52050" cy="9425"/>
            </a:xfrm>
            <a:custGeom>
              <a:avLst/>
              <a:gdLst/>
              <a:ahLst/>
              <a:cxnLst/>
              <a:rect l="l" t="t" r="r" b="b"/>
              <a:pathLst>
                <a:path w="2082" h="377" extrusionOk="0">
                  <a:moveTo>
                    <a:pt x="1" y="1"/>
                  </a:moveTo>
                  <a:lnTo>
                    <a:pt x="1" y="377"/>
                  </a:lnTo>
                  <a:lnTo>
                    <a:pt x="1630" y="377"/>
                  </a:lnTo>
                  <a:cubicBezTo>
                    <a:pt x="1856" y="377"/>
                    <a:pt x="2056" y="201"/>
                    <a:pt x="20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2693130" y="1144750"/>
              <a:ext cx="48275" cy="103425"/>
            </a:xfrm>
            <a:custGeom>
              <a:avLst/>
              <a:gdLst/>
              <a:ahLst/>
              <a:cxnLst/>
              <a:rect l="l" t="t" r="r" b="b"/>
              <a:pathLst>
                <a:path w="1931" h="4137" extrusionOk="0">
                  <a:moveTo>
                    <a:pt x="978" y="1"/>
                  </a:moveTo>
                  <a:cubicBezTo>
                    <a:pt x="427" y="1"/>
                    <a:pt x="0" y="427"/>
                    <a:pt x="0" y="953"/>
                  </a:cubicBezTo>
                  <a:lnTo>
                    <a:pt x="0" y="3184"/>
                  </a:lnTo>
                  <a:cubicBezTo>
                    <a:pt x="0" y="3710"/>
                    <a:pt x="427" y="4136"/>
                    <a:pt x="978" y="4136"/>
                  </a:cubicBezTo>
                  <a:cubicBezTo>
                    <a:pt x="1504" y="4136"/>
                    <a:pt x="1930" y="3710"/>
                    <a:pt x="1930" y="3184"/>
                  </a:cubicBezTo>
                  <a:lnTo>
                    <a:pt x="1930" y="953"/>
                  </a:lnTo>
                  <a:cubicBezTo>
                    <a:pt x="1930" y="427"/>
                    <a:pt x="1504" y="1"/>
                    <a:pt x="9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2693750" y="1152275"/>
              <a:ext cx="43250" cy="94025"/>
            </a:xfrm>
            <a:custGeom>
              <a:avLst/>
              <a:gdLst/>
              <a:ahLst/>
              <a:cxnLst/>
              <a:rect l="l" t="t" r="r" b="b"/>
              <a:pathLst>
                <a:path w="1730" h="3761" extrusionOk="0">
                  <a:moveTo>
                    <a:pt x="276" y="1"/>
                  </a:moveTo>
                  <a:lnTo>
                    <a:pt x="276" y="1"/>
                  </a:lnTo>
                  <a:cubicBezTo>
                    <a:pt x="101" y="151"/>
                    <a:pt x="1" y="402"/>
                    <a:pt x="1" y="652"/>
                  </a:cubicBezTo>
                  <a:lnTo>
                    <a:pt x="1" y="2883"/>
                  </a:lnTo>
                  <a:cubicBezTo>
                    <a:pt x="1" y="3359"/>
                    <a:pt x="402" y="3760"/>
                    <a:pt x="878" y="3760"/>
                  </a:cubicBezTo>
                  <a:cubicBezTo>
                    <a:pt x="1279" y="3760"/>
                    <a:pt x="1605" y="3509"/>
                    <a:pt x="1730" y="3159"/>
                  </a:cubicBezTo>
                  <a:lnTo>
                    <a:pt x="1730" y="3159"/>
                  </a:lnTo>
                  <a:cubicBezTo>
                    <a:pt x="1580" y="3309"/>
                    <a:pt x="1354" y="3409"/>
                    <a:pt x="1128" y="3409"/>
                  </a:cubicBezTo>
                  <a:cubicBezTo>
                    <a:pt x="627" y="3409"/>
                    <a:pt x="226" y="3008"/>
                    <a:pt x="226" y="2507"/>
                  </a:cubicBezTo>
                  <a:lnTo>
                    <a:pt x="226" y="276"/>
                  </a:lnTo>
                  <a:cubicBezTo>
                    <a:pt x="226" y="176"/>
                    <a:pt x="251" y="76"/>
                    <a:pt x="276"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2703150" y="1149150"/>
              <a:ext cx="25725" cy="19450"/>
            </a:xfrm>
            <a:custGeom>
              <a:avLst/>
              <a:gdLst/>
              <a:ahLst/>
              <a:cxnLst/>
              <a:rect l="l" t="t" r="r" b="b"/>
              <a:pathLst>
                <a:path w="1029" h="778" extrusionOk="0">
                  <a:moveTo>
                    <a:pt x="527" y="0"/>
                  </a:moveTo>
                  <a:cubicBezTo>
                    <a:pt x="226" y="0"/>
                    <a:pt x="1" y="176"/>
                    <a:pt x="1" y="401"/>
                  </a:cubicBezTo>
                  <a:cubicBezTo>
                    <a:pt x="1" y="602"/>
                    <a:pt x="226" y="777"/>
                    <a:pt x="527" y="777"/>
                  </a:cubicBezTo>
                  <a:cubicBezTo>
                    <a:pt x="803" y="777"/>
                    <a:pt x="1028" y="602"/>
                    <a:pt x="1028" y="401"/>
                  </a:cubicBezTo>
                  <a:cubicBezTo>
                    <a:pt x="1028" y="176"/>
                    <a:pt x="803" y="0"/>
                    <a:pt x="527"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2774575" y="1149150"/>
              <a:ext cx="25725" cy="19450"/>
            </a:xfrm>
            <a:custGeom>
              <a:avLst/>
              <a:gdLst/>
              <a:ahLst/>
              <a:cxnLst/>
              <a:rect l="l" t="t" r="r" b="b"/>
              <a:pathLst>
                <a:path w="1029" h="778" extrusionOk="0">
                  <a:moveTo>
                    <a:pt x="502" y="0"/>
                  </a:moveTo>
                  <a:cubicBezTo>
                    <a:pt x="226" y="0"/>
                    <a:pt x="1" y="176"/>
                    <a:pt x="1" y="401"/>
                  </a:cubicBezTo>
                  <a:cubicBezTo>
                    <a:pt x="1" y="602"/>
                    <a:pt x="226" y="777"/>
                    <a:pt x="502" y="777"/>
                  </a:cubicBezTo>
                  <a:cubicBezTo>
                    <a:pt x="778" y="777"/>
                    <a:pt x="1028" y="602"/>
                    <a:pt x="1028" y="401"/>
                  </a:cubicBezTo>
                  <a:cubicBezTo>
                    <a:pt x="1028" y="176"/>
                    <a:pt x="778" y="0"/>
                    <a:pt x="502"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2632350" y="1149150"/>
              <a:ext cx="25075" cy="19450"/>
            </a:xfrm>
            <a:custGeom>
              <a:avLst/>
              <a:gdLst/>
              <a:ahLst/>
              <a:cxnLst/>
              <a:rect l="l" t="t" r="r" b="b"/>
              <a:pathLst>
                <a:path w="1003" h="778" extrusionOk="0">
                  <a:moveTo>
                    <a:pt x="502" y="0"/>
                  </a:moveTo>
                  <a:cubicBezTo>
                    <a:pt x="226" y="0"/>
                    <a:pt x="0" y="176"/>
                    <a:pt x="0" y="401"/>
                  </a:cubicBezTo>
                  <a:cubicBezTo>
                    <a:pt x="0" y="602"/>
                    <a:pt x="226" y="777"/>
                    <a:pt x="502" y="777"/>
                  </a:cubicBezTo>
                  <a:cubicBezTo>
                    <a:pt x="777" y="777"/>
                    <a:pt x="1003" y="602"/>
                    <a:pt x="1003" y="401"/>
                  </a:cubicBezTo>
                  <a:cubicBezTo>
                    <a:pt x="1003" y="176"/>
                    <a:pt x="777" y="0"/>
                    <a:pt x="502" y="0"/>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2321575" y="1106550"/>
              <a:ext cx="420450" cy="25075"/>
            </a:xfrm>
            <a:custGeom>
              <a:avLst/>
              <a:gdLst/>
              <a:ahLst/>
              <a:cxnLst/>
              <a:rect l="l" t="t" r="r" b="b"/>
              <a:pathLst>
                <a:path w="16818" h="1003" extrusionOk="0">
                  <a:moveTo>
                    <a:pt x="0" y="0"/>
                  </a:moveTo>
                  <a:lnTo>
                    <a:pt x="0" y="1003"/>
                  </a:lnTo>
                  <a:lnTo>
                    <a:pt x="16817" y="1003"/>
                  </a:lnTo>
                  <a:lnTo>
                    <a:pt x="168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2297130" y="1097775"/>
              <a:ext cx="472475" cy="8800"/>
            </a:xfrm>
            <a:custGeom>
              <a:avLst/>
              <a:gdLst/>
              <a:ahLst/>
              <a:cxnLst/>
              <a:rect l="l" t="t" r="r" b="b"/>
              <a:pathLst>
                <a:path w="18899" h="352" extrusionOk="0">
                  <a:moveTo>
                    <a:pt x="1" y="0"/>
                  </a:moveTo>
                  <a:lnTo>
                    <a:pt x="1" y="351"/>
                  </a:lnTo>
                  <a:lnTo>
                    <a:pt x="18898" y="351"/>
                  </a:lnTo>
                  <a:lnTo>
                    <a:pt x="188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2522700" y="782600"/>
              <a:ext cx="5675" cy="291375"/>
            </a:xfrm>
            <a:custGeom>
              <a:avLst/>
              <a:gdLst/>
              <a:ahLst/>
              <a:cxnLst/>
              <a:rect l="l" t="t" r="r" b="b"/>
              <a:pathLst>
                <a:path w="227" h="11655" extrusionOk="0">
                  <a:moveTo>
                    <a:pt x="126" y="1"/>
                  </a:moveTo>
                  <a:cubicBezTo>
                    <a:pt x="51" y="1"/>
                    <a:pt x="0" y="51"/>
                    <a:pt x="0" y="126"/>
                  </a:cubicBezTo>
                  <a:lnTo>
                    <a:pt x="0" y="11529"/>
                  </a:lnTo>
                  <a:cubicBezTo>
                    <a:pt x="0" y="11605"/>
                    <a:pt x="51" y="11655"/>
                    <a:pt x="126" y="11655"/>
                  </a:cubicBezTo>
                  <a:cubicBezTo>
                    <a:pt x="176" y="11655"/>
                    <a:pt x="226" y="11605"/>
                    <a:pt x="226" y="11529"/>
                  </a:cubicBezTo>
                  <a:lnTo>
                    <a:pt x="226" y="126"/>
                  </a:lnTo>
                  <a:cubicBezTo>
                    <a:pt x="226" y="51"/>
                    <a:pt x="17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2488875" y="823900"/>
              <a:ext cx="70825" cy="250075"/>
            </a:xfrm>
            <a:custGeom>
              <a:avLst/>
              <a:gdLst/>
              <a:ahLst/>
              <a:cxnLst/>
              <a:rect l="l" t="t" r="r" b="b"/>
              <a:pathLst>
                <a:path w="2833" h="10003" extrusionOk="0">
                  <a:moveTo>
                    <a:pt x="537" y="0"/>
                  </a:moveTo>
                  <a:cubicBezTo>
                    <a:pt x="501" y="0"/>
                    <a:pt x="467" y="22"/>
                    <a:pt x="451" y="53"/>
                  </a:cubicBezTo>
                  <a:cubicBezTo>
                    <a:pt x="401" y="103"/>
                    <a:pt x="426" y="178"/>
                    <a:pt x="476" y="203"/>
                  </a:cubicBezTo>
                  <a:lnTo>
                    <a:pt x="2231" y="1231"/>
                  </a:lnTo>
                  <a:lnTo>
                    <a:pt x="376" y="2409"/>
                  </a:lnTo>
                  <a:cubicBezTo>
                    <a:pt x="351" y="2434"/>
                    <a:pt x="326" y="2459"/>
                    <a:pt x="326" y="2484"/>
                  </a:cubicBezTo>
                  <a:cubicBezTo>
                    <a:pt x="326" y="2534"/>
                    <a:pt x="351" y="2559"/>
                    <a:pt x="376" y="2584"/>
                  </a:cubicBezTo>
                  <a:lnTo>
                    <a:pt x="2381" y="4163"/>
                  </a:lnTo>
                  <a:lnTo>
                    <a:pt x="226" y="5667"/>
                  </a:lnTo>
                  <a:cubicBezTo>
                    <a:pt x="201" y="5692"/>
                    <a:pt x="176" y="5717"/>
                    <a:pt x="176" y="5767"/>
                  </a:cubicBezTo>
                  <a:cubicBezTo>
                    <a:pt x="176" y="5792"/>
                    <a:pt x="201" y="5842"/>
                    <a:pt x="226" y="5867"/>
                  </a:cubicBezTo>
                  <a:lnTo>
                    <a:pt x="2531" y="7622"/>
                  </a:lnTo>
                  <a:lnTo>
                    <a:pt x="50" y="9802"/>
                  </a:lnTo>
                  <a:cubicBezTo>
                    <a:pt x="0" y="9852"/>
                    <a:pt x="0" y="9903"/>
                    <a:pt x="25" y="9953"/>
                  </a:cubicBezTo>
                  <a:cubicBezTo>
                    <a:pt x="50" y="9978"/>
                    <a:pt x="75" y="10003"/>
                    <a:pt x="125" y="10003"/>
                  </a:cubicBezTo>
                  <a:cubicBezTo>
                    <a:pt x="150" y="10003"/>
                    <a:pt x="176" y="10003"/>
                    <a:pt x="201" y="9978"/>
                  </a:cubicBezTo>
                  <a:lnTo>
                    <a:pt x="2807" y="7697"/>
                  </a:lnTo>
                  <a:cubicBezTo>
                    <a:pt x="2832" y="7672"/>
                    <a:pt x="2832" y="7647"/>
                    <a:pt x="2832" y="7597"/>
                  </a:cubicBezTo>
                  <a:cubicBezTo>
                    <a:pt x="2832" y="7572"/>
                    <a:pt x="2807" y="7547"/>
                    <a:pt x="2782" y="7522"/>
                  </a:cubicBezTo>
                  <a:lnTo>
                    <a:pt x="501" y="5767"/>
                  </a:lnTo>
                  <a:lnTo>
                    <a:pt x="2632" y="4263"/>
                  </a:lnTo>
                  <a:cubicBezTo>
                    <a:pt x="2657" y="4238"/>
                    <a:pt x="2682" y="4213"/>
                    <a:pt x="2682" y="4188"/>
                  </a:cubicBezTo>
                  <a:cubicBezTo>
                    <a:pt x="2682" y="4138"/>
                    <a:pt x="2682" y="4113"/>
                    <a:pt x="2632" y="4088"/>
                  </a:cubicBezTo>
                  <a:lnTo>
                    <a:pt x="652" y="2509"/>
                  </a:lnTo>
                  <a:lnTo>
                    <a:pt x="2506" y="1331"/>
                  </a:lnTo>
                  <a:cubicBezTo>
                    <a:pt x="2531" y="1306"/>
                    <a:pt x="2557" y="1281"/>
                    <a:pt x="2557" y="1231"/>
                  </a:cubicBezTo>
                  <a:cubicBezTo>
                    <a:pt x="2557" y="1181"/>
                    <a:pt x="2531" y="1156"/>
                    <a:pt x="2506" y="1131"/>
                  </a:cubicBezTo>
                  <a:lnTo>
                    <a:pt x="602" y="28"/>
                  </a:lnTo>
                  <a:cubicBezTo>
                    <a:pt x="582" y="9"/>
                    <a:pt x="560" y="0"/>
                    <a:pt x="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2491375" y="823900"/>
              <a:ext cx="71450" cy="250075"/>
            </a:xfrm>
            <a:custGeom>
              <a:avLst/>
              <a:gdLst/>
              <a:ahLst/>
              <a:cxnLst/>
              <a:rect l="l" t="t" r="r" b="b"/>
              <a:pathLst>
                <a:path w="2858" h="10003" extrusionOk="0">
                  <a:moveTo>
                    <a:pt x="2295" y="0"/>
                  </a:moveTo>
                  <a:cubicBezTo>
                    <a:pt x="2273" y="0"/>
                    <a:pt x="2250" y="9"/>
                    <a:pt x="2231" y="28"/>
                  </a:cubicBezTo>
                  <a:lnTo>
                    <a:pt x="326" y="1131"/>
                  </a:lnTo>
                  <a:cubicBezTo>
                    <a:pt x="301" y="1156"/>
                    <a:pt x="276" y="1181"/>
                    <a:pt x="276" y="1231"/>
                  </a:cubicBezTo>
                  <a:cubicBezTo>
                    <a:pt x="276" y="1281"/>
                    <a:pt x="301" y="1306"/>
                    <a:pt x="326" y="1331"/>
                  </a:cubicBezTo>
                  <a:lnTo>
                    <a:pt x="2206" y="2509"/>
                  </a:lnTo>
                  <a:lnTo>
                    <a:pt x="201" y="4088"/>
                  </a:lnTo>
                  <a:cubicBezTo>
                    <a:pt x="176" y="4113"/>
                    <a:pt x="151" y="4138"/>
                    <a:pt x="151" y="4188"/>
                  </a:cubicBezTo>
                  <a:cubicBezTo>
                    <a:pt x="151" y="4213"/>
                    <a:pt x="176" y="4238"/>
                    <a:pt x="201" y="4263"/>
                  </a:cubicBezTo>
                  <a:lnTo>
                    <a:pt x="2356" y="5767"/>
                  </a:lnTo>
                  <a:lnTo>
                    <a:pt x="50" y="7522"/>
                  </a:lnTo>
                  <a:cubicBezTo>
                    <a:pt x="25" y="7547"/>
                    <a:pt x="0" y="7572"/>
                    <a:pt x="0" y="7597"/>
                  </a:cubicBezTo>
                  <a:cubicBezTo>
                    <a:pt x="0" y="7647"/>
                    <a:pt x="25" y="7672"/>
                    <a:pt x="50" y="7697"/>
                  </a:cubicBezTo>
                  <a:lnTo>
                    <a:pt x="2632" y="9978"/>
                  </a:lnTo>
                  <a:cubicBezTo>
                    <a:pt x="2657" y="10003"/>
                    <a:pt x="2682" y="10003"/>
                    <a:pt x="2707" y="10003"/>
                  </a:cubicBezTo>
                  <a:cubicBezTo>
                    <a:pt x="2757" y="10003"/>
                    <a:pt x="2782" y="9978"/>
                    <a:pt x="2807" y="9953"/>
                  </a:cubicBezTo>
                  <a:cubicBezTo>
                    <a:pt x="2858" y="9903"/>
                    <a:pt x="2832" y="9852"/>
                    <a:pt x="2807" y="9802"/>
                  </a:cubicBezTo>
                  <a:lnTo>
                    <a:pt x="301" y="7622"/>
                  </a:lnTo>
                  <a:lnTo>
                    <a:pt x="2607" y="5867"/>
                  </a:lnTo>
                  <a:cubicBezTo>
                    <a:pt x="2632" y="5842"/>
                    <a:pt x="2657" y="5792"/>
                    <a:pt x="2657" y="5767"/>
                  </a:cubicBezTo>
                  <a:cubicBezTo>
                    <a:pt x="2657" y="5717"/>
                    <a:pt x="2632" y="5692"/>
                    <a:pt x="2607" y="5667"/>
                  </a:cubicBezTo>
                  <a:lnTo>
                    <a:pt x="451" y="4163"/>
                  </a:lnTo>
                  <a:lnTo>
                    <a:pt x="2457" y="2584"/>
                  </a:lnTo>
                  <a:cubicBezTo>
                    <a:pt x="2507" y="2559"/>
                    <a:pt x="2507" y="2534"/>
                    <a:pt x="2507" y="2484"/>
                  </a:cubicBezTo>
                  <a:cubicBezTo>
                    <a:pt x="2507" y="2459"/>
                    <a:pt x="2482" y="2434"/>
                    <a:pt x="2457" y="2409"/>
                  </a:cubicBezTo>
                  <a:lnTo>
                    <a:pt x="627" y="1231"/>
                  </a:lnTo>
                  <a:lnTo>
                    <a:pt x="2356" y="203"/>
                  </a:lnTo>
                  <a:cubicBezTo>
                    <a:pt x="2406" y="178"/>
                    <a:pt x="2431" y="103"/>
                    <a:pt x="2381" y="53"/>
                  </a:cubicBezTo>
                  <a:cubicBezTo>
                    <a:pt x="2366" y="22"/>
                    <a:pt x="2331" y="0"/>
                    <a:pt x="2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2492000" y="992500"/>
              <a:ext cx="30725" cy="43875"/>
            </a:xfrm>
            <a:custGeom>
              <a:avLst/>
              <a:gdLst/>
              <a:ahLst/>
              <a:cxnLst/>
              <a:rect l="l" t="t" r="r" b="b"/>
              <a:pathLst>
                <a:path w="1229" h="1755" extrusionOk="0">
                  <a:moveTo>
                    <a:pt x="1078" y="1"/>
                  </a:moveTo>
                  <a:lnTo>
                    <a:pt x="51" y="803"/>
                  </a:lnTo>
                  <a:cubicBezTo>
                    <a:pt x="25" y="828"/>
                    <a:pt x="25" y="828"/>
                    <a:pt x="0" y="853"/>
                  </a:cubicBezTo>
                  <a:cubicBezTo>
                    <a:pt x="0" y="878"/>
                    <a:pt x="25" y="903"/>
                    <a:pt x="51" y="928"/>
                  </a:cubicBezTo>
                  <a:lnTo>
                    <a:pt x="1003" y="1755"/>
                  </a:lnTo>
                  <a:cubicBezTo>
                    <a:pt x="1053" y="1730"/>
                    <a:pt x="1078" y="1705"/>
                    <a:pt x="1128" y="1680"/>
                  </a:cubicBezTo>
                  <a:lnTo>
                    <a:pt x="226" y="878"/>
                  </a:lnTo>
                  <a:lnTo>
                    <a:pt x="1228" y="101"/>
                  </a:lnTo>
                  <a:cubicBezTo>
                    <a:pt x="1203" y="101"/>
                    <a:pt x="1178" y="76"/>
                    <a:pt x="1178" y="76"/>
                  </a:cubicBezTo>
                  <a:cubicBezTo>
                    <a:pt x="1128" y="51"/>
                    <a:pt x="1103" y="26"/>
                    <a:pt x="10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2529600" y="1045125"/>
              <a:ext cx="31975" cy="28225"/>
            </a:xfrm>
            <a:custGeom>
              <a:avLst/>
              <a:gdLst/>
              <a:ahLst/>
              <a:cxnLst/>
              <a:rect l="l" t="t" r="r" b="b"/>
              <a:pathLst>
                <a:path w="1279" h="1129" extrusionOk="0">
                  <a:moveTo>
                    <a:pt x="126" y="1"/>
                  </a:moveTo>
                  <a:cubicBezTo>
                    <a:pt x="75" y="26"/>
                    <a:pt x="50" y="76"/>
                    <a:pt x="0" y="101"/>
                  </a:cubicBezTo>
                  <a:lnTo>
                    <a:pt x="1128" y="1104"/>
                  </a:lnTo>
                  <a:cubicBezTo>
                    <a:pt x="1153" y="1104"/>
                    <a:pt x="1178" y="1129"/>
                    <a:pt x="1178" y="1129"/>
                  </a:cubicBezTo>
                  <a:cubicBezTo>
                    <a:pt x="1203" y="1129"/>
                    <a:pt x="1228" y="1104"/>
                    <a:pt x="1253" y="1079"/>
                  </a:cubicBezTo>
                  <a:cubicBezTo>
                    <a:pt x="1253" y="1079"/>
                    <a:pt x="1278" y="1054"/>
                    <a:pt x="1278" y="1028"/>
                  </a:cubicBezTo>
                  <a:cubicBezTo>
                    <a:pt x="1278" y="1003"/>
                    <a:pt x="1253" y="978"/>
                    <a:pt x="1253" y="978"/>
                  </a:cubicBezTo>
                  <a:lnTo>
                    <a:pt x="1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2528975" y="949900"/>
              <a:ext cx="28200" cy="37000"/>
            </a:xfrm>
            <a:custGeom>
              <a:avLst/>
              <a:gdLst/>
              <a:ahLst/>
              <a:cxnLst/>
              <a:rect l="l" t="t" r="r" b="b"/>
              <a:pathLst>
                <a:path w="1128" h="1480" extrusionOk="0">
                  <a:moveTo>
                    <a:pt x="151" y="0"/>
                  </a:moveTo>
                  <a:cubicBezTo>
                    <a:pt x="100" y="25"/>
                    <a:pt x="50" y="76"/>
                    <a:pt x="0" y="101"/>
                  </a:cubicBezTo>
                  <a:lnTo>
                    <a:pt x="902" y="727"/>
                  </a:lnTo>
                  <a:lnTo>
                    <a:pt x="50" y="1379"/>
                  </a:lnTo>
                  <a:cubicBezTo>
                    <a:pt x="100" y="1404"/>
                    <a:pt x="151" y="1454"/>
                    <a:pt x="176" y="1479"/>
                  </a:cubicBezTo>
                  <a:lnTo>
                    <a:pt x="1078" y="802"/>
                  </a:lnTo>
                  <a:cubicBezTo>
                    <a:pt x="1103" y="777"/>
                    <a:pt x="1128" y="752"/>
                    <a:pt x="1128" y="727"/>
                  </a:cubicBezTo>
                  <a:cubicBezTo>
                    <a:pt x="1128" y="702"/>
                    <a:pt x="1103" y="677"/>
                    <a:pt x="1078" y="652"/>
                  </a:cubicBez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2495750" y="907300"/>
              <a:ext cx="28850" cy="38225"/>
            </a:xfrm>
            <a:custGeom>
              <a:avLst/>
              <a:gdLst/>
              <a:ahLst/>
              <a:cxnLst/>
              <a:rect l="l" t="t" r="r" b="b"/>
              <a:pathLst>
                <a:path w="1154" h="1529" extrusionOk="0">
                  <a:moveTo>
                    <a:pt x="1028" y="0"/>
                  </a:moveTo>
                  <a:lnTo>
                    <a:pt x="51" y="777"/>
                  </a:lnTo>
                  <a:cubicBezTo>
                    <a:pt x="26" y="802"/>
                    <a:pt x="1" y="827"/>
                    <a:pt x="1" y="852"/>
                  </a:cubicBezTo>
                  <a:cubicBezTo>
                    <a:pt x="1" y="877"/>
                    <a:pt x="26" y="902"/>
                    <a:pt x="51" y="902"/>
                  </a:cubicBezTo>
                  <a:lnTo>
                    <a:pt x="953" y="1529"/>
                  </a:lnTo>
                  <a:cubicBezTo>
                    <a:pt x="953" y="1529"/>
                    <a:pt x="978" y="1504"/>
                    <a:pt x="1003" y="1504"/>
                  </a:cubicBezTo>
                  <a:cubicBezTo>
                    <a:pt x="1028" y="1479"/>
                    <a:pt x="1053" y="1454"/>
                    <a:pt x="1078" y="1429"/>
                  </a:cubicBezTo>
                  <a:lnTo>
                    <a:pt x="226" y="827"/>
                  </a:lnTo>
                  <a:lnTo>
                    <a:pt x="1154" y="100"/>
                  </a:lnTo>
                  <a:cubicBezTo>
                    <a:pt x="1104" y="75"/>
                    <a:pt x="1078" y="25"/>
                    <a:pt x="1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2528350" y="872200"/>
              <a:ext cx="25075" cy="30725"/>
            </a:xfrm>
            <a:custGeom>
              <a:avLst/>
              <a:gdLst/>
              <a:ahLst/>
              <a:cxnLst/>
              <a:rect l="l" t="t" r="r" b="b"/>
              <a:pathLst>
                <a:path w="1003" h="1229" extrusionOk="0">
                  <a:moveTo>
                    <a:pt x="150" y="1"/>
                  </a:moveTo>
                  <a:cubicBezTo>
                    <a:pt x="100" y="26"/>
                    <a:pt x="50" y="51"/>
                    <a:pt x="0" y="76"/>
                  </a:cubicBezTo>
                  <a:lnTo>
                    <a:pt x="777" y="577"/>
                  </a:lnTo>
                  <a:lnTo>
                    <a:pt x="100" y="1103"/>
                  </a:lnTo>
                  <a:cubicBezTo>
                    <a:pt x="150" y="1153"/>
                    <a:pt x="176" y="1178"/>
                    <a:pt x="226" y="1229"/>
                  </a:cubicBezTo>
                  <a:lnTo>
                    <a:pt x="978" y="627"/>
                  </a:lnTo>
                  <a:cubicBezTo>
                    <a:pt x="978" y="602"/>
                    <a:pt x="1003" y="577"/>
                    <a:pt x="1003" y="552"/>
                  </a:cubicBezTo>
                  <a:cubicBezTo>
                    <a:pt x="1003" y="527"/>
                    <a:pt x="978" y="502"/>
                    <a:pt x="952" y="502"/>
                  </a:cubicBez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2499525" y="824575"/>
              <a:ext cx="51400" cy="42000"/>
            </a:xfrm>
            <a:custGeom>
              <a:avLst/>
              <a:gdLst/>
              <a:ahLst/>
              <a:cxnLst/>
              <a:rect l="l" t="t" r="r" b="b"/>
              <a:pathLst>
                <a:path w="2056" h="1680" extrusionOk="0">
                  <a:moveTo>
                    <a:pt x="1980" y="1"/>
                  </a:moveTo>
                  <a:cubicBezTo>
                    <a:pt x="1955" y="1"/>
                    <a:pt x="1930" y="1"/>
                    <a:pt x="1930" y="26"/>
                  </a:cubicBezTo>
                  <a:lnTo>
                    <a:pt x="25" y="1129"/>
                  </a:lnTo>
                  <a:cubicBezTo>
                    <a:pt x="0" y="1154"/>
                    <a:pt x="0" y="1179"/>
                    <a:pt x="0" y="1204"/>
                  </a:cubicBezTo>
                  <a:cubicBezTo>
                    <a:pt x="0" y="1229"/>
                    <a:pt x="0" y="1254"/>
                    <a:pt x="25" y="1279"/>
                  </a:cubicBezTo>
                  <a:lnTo>
                    <a:pt x="652" y="1680"/>
                  </a:lnTo>
                  <a:cubicBezTo>
                    <a:pt x="702" y="1630"/>
                    <a:pt x="752" y="1605"/>
                    <a:pt x="802" y="1555"/>
                  </a:cubicBezTo>
                  <a:lnTo>
                    <a:pt x="226" y="1204"/>
                  </a:lnTo>
                  <a:lnTo>
                    <a:pt x="2005" y="151"/>
                  </a:lnTo>
                  <a:cubicBezTo>
                    <a:pt x="2055" y="126"/>
                    <a:pt x="2055" y="76"/>
                    <a:pt x="2030" y="51"/>
                  </a:cubicBezTo>
                  <a:cubicBezTo>
                    <a:pt x="2030" y="26"/>
                    <a:pt x="2005" y="1"/>
                    <a:pt x="19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2488875" y="823950"/>
              <a:ext cx="73325" cy="250025"/>
            </a:xfrm>
            <a:custGeom>
              <a:avLst/>
              <a:gdLst/>
              <a:ahLst/>
              <a:cxnLst/>
              <a:rect l="l" t="t" r="r" b="b"/>
              <a:pathLst>
                <a:path w="2933" h="10001" extrusionOk="0">
                  <a:moveTo>
                    <a:pt x="2281" y="226"/>
                  </a:moveTo>
                  <a:lnTo>
                    <a:pt x="2707" y="9775"/>
                  </a:lnTo>
                  <a:lnTo>
                    <a:pt x="251" y="9775"/>
                  </a:lnTo>
                  <a:lnTo>
                    <a:pt x="652" y="226"/>
                  </a:lnTo>
                  <a:close/>
                  <a:moveTo>
                    <a:pt x="551" y="1"/>
                  </a:moveTo>
                  <a:cubicBezTo>
                    <a:pt x="476" y="1"/>
                    <a:pt x="426" y="51"/>
                    <a:pt x="426" y="101"/>
                  </a:cubicBezTo>
                  <a:lnTo>
                    <a:pt x="0" y="9875"/>
                  </a:lnTo>
                  <a:cubicBezTo>
                    <a:pt x="0" y="9901"/>
                    <a:pt x="25" y="9951"/>
                    <a:pt x="25" y="9976"/>
                  </a:cubicBezTo>
                  <a:cubicBezTo>
                    <a:pt x="50" y="9976"/>
                    <a:pt x="75" y="10001"/>
                    <a:pt x="125" y="10001"/>
                  </a:cubicBezTo>
                  <a:lnTo>
                    <a:pt x="2832" y="10001"/>
                  </a:lnTo>
                  <a:cubicBezTo>
                    <a:pt x="2857" y="10001"/>
                    <a:pt x="2882" y="9976"/>
                    <a:pt x="2907" y="9976"/>
                  </a:cubicBezTo>
                  <a:cubicBezTo>
                    <a:pt x="2932" y="9951"/>
                    <a:pt x="2932" y="9901"/>
                    <a:pt x="2932" y="9875"/>
                  </a:cubicBezTo>
                  <a:lnTo>
                    <a:pt x="2506" y="101"/>
                  </a:lnTo>
                  <a:cubicBezTo>
                    <a:pt x="2506" y="51"/>
                    <a:pt x="2456" y="1"/>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2473825" y="1066450"/>
              <a:ext cx="115950" cy="31350"/>
            </a:xfrm>
            <a:custGeom>
              <a:avLst/>
              <a:gdLst/>
              <a:ahLst/>
              <a:cxnLst/>
              <a:rect l="l" t="t" r="r" b="b"/>
              <a:pathLst>
                <a:path w="4638" h="1254" extrusionOk="0">
                  <a:moveTo>
                    <a:pt x="1" y="0"/>
                  </a:moveTo>
                  <a:lnTo>
                    <a:pt x="1" y="1253"/>
                  </a:lnTo>
                  <a:lnTo>
                    <a:pt x="4637" y="1253"/>
                  </a:lnTo>
                  <a:lnTo>
                    <a:pt x="46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2507650" y="1202400"/>
              <a:ext cx="48275" cy="114700"/>
            </a:xfrm>
            <a:custGeom>
              <a:avLst/>
              <a:gdLst/>
              <a:ahLst/>
              <a:cxnLst/>
              <a:rect l="l" t="t" r="r" b="b"/>
              <a:pathLst>
                <a:path w="1931" h="4588" extrusionOk="0">
                  <a:moveTo>
                    <a:pt x="1" y="1"/>
                  </a:moveTo>
                  <a:lnTo>
                    <a:pt x="1" y="4587"/>
                  </a:lnTo>
                  <a:lnTo>
                    <a:pt x="1931" y="4587"/>
                  </a:lnTo>
                  <a:lnTo>
                    <a:pt x="1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2507650" y="1202400"/>
              <a:ext cx="48275" cy="61425"/>
            </a:xfrm>
            <a:custGeom>
              <a:avLst/>
              <a:gdLst/>
              <a:ahLst/>
              <a:cxnLst/>
              <a:rect l="l" t="t" r="r" b="b"/>
              <a:pathLst>
                <a:path w="1931" h="2457" extrusionOk="0">
                  <a:moveTo>
                    <a:pt x="1" y="1"/>
                  </a:moveTo>
                  <a:lnTo>
                    <a:pt x="1" y="2457"/>
                  </a:lnTo>
                  <a:lnTo>
                    <a:pt x="1931" y="2081"/>
                  </a:lnTo>
                  <a:lnTo>
                    <a:pt x="19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2524575" y="1412925"/>
              <a:ext cx="10050" cy="349650"/>
            </a:xfrm>
            <a:custGeom>
              <a:avLst/>
              <a:gdLst/>
              <a:ahLst/>
              <a:cxnLst/>
              <a:rect l="l" t="t" r="r" b="b"/>
              <a:pathLst>
                <a:path w="402" h="13986" extrusionOk="0">
                  <a:moveTo>
                    <a:pt x="1" y="1"/>
                  </a:moveTo>
                  <a:lnTo>
                    <a:pt x="1" y="13986"/>
                  </a:lnTo>
                  <a:lnTo>
                    <a:pt x="402" y="13986"/>
                  </a:lnTo>
                  <a:lnTo>
                    <a:pt x="4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2509550" y="1901650"/>
              <a:ext cx="40125" cy="39500"/>
            </a:xfrm>
            <a:custGeom>
              <a:avLst/>
              <a:gdLst/>
              <a:ahLst/>
              <a:cxnLst/>
              <a:rect l="l" t="t" r="r" b="b"/>
              <a:pathLst>
                <a:path w="1605" h="1580" extrusionOk="0">
                  <a:moveTo>
                    <a:pt x="577" y="1"/>
                  </a:moveTo>
                  <a:lnTo>
                    <a:pt x="0" y="577"/>
                  </a:lnTo>
                  <a:lnTo>
                    <a:pt x="802" y="1580"/>
                  </a:lnTo>
                  <a:lnTo>
                    <a:pt x="1604" y="577"/>
                  </a:lnTo>
                  <a:lnTo>
                    <a:pt x="1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2517050" y="1904150"/>
              <a:ext cx="25100" cy="8175"/>
            </a:xfrm>
            <a:custGeom>
              <a:avLst/>
              <a:gdLst/>
              <a:ahLst/>
              <a:cxnLst/>
              <a:rect l="l" t="t" r="r" b="b"/>
              <a:pathLst>
                <a:path w="1004" h="327" extrusionOk="0">
                  <a:moveTo>
                    <a:pt x="327" y="1"/>
                  </a:moveTo>
                  <a:lnTo>
                    <a:pt x="1" y="327"/>
                  </a:lnTo>
                  <a:lnTo>
                    <a:pt x="1003" y="327"/>
                  </a:lnTo>
                  <a:lnTo>
                    <a:pt x="703" y="1"/>
                  </a:ln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2513925" y="1916075"/>
              <a:ext cx="31350" cy="20700"/>
            </a:xfrm>
            <a:custGeom>
              <a:avLst/>
              <a:gdLst/>
              <a:ahLst/>
              <a:cxnLst/>
              <a:rect l="l" t="t" r="r" b="b"/>
              <a:pathLst>
                <a:path w="1254" h="828" extrusionOk="0">
                  <a:moveTo>
                    <a:pt x="1" y="0"/>
                  </a:moveTo>
                  <a:lnTo>
                    <a:pt x="627" y="827"/>
                  </a:lnTo>
                  <a:lnTo>
                    <a:pt x="1254"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2503900" y="1745025"/>
              <a:ext cx="51400" cy="23200"/>
            </a:xfrm>
            <a:custGeom>
              <a:avLst/>
              <a:gdLst/>
              <a:ahLst/>
              <a:cxnLst/>
              <a:rect l="l" t="t" r="r" b="b"/>
              <a:pathLst>
                <a:path w="2056" h="928" extrusionOk="0">
                  <a:moveTo>
                    <a:pt x="1" y="0"/>
                  </a:moveTo>
                  <a:cubicBezTo>
                    <a:pt x="1" y="526"/>
                    <a:pt x="402" y="927"/>
                    <a:pt x="903" y="927"/>
                  </a:cubicBezTo>
                  <a:lnTo>
                    <a:pt x="2056" y="927"/>
                  </a:lnTo>
                  <a:cubicBezTo>
                    <a:pt x="2056" y="426"/>
                    <a:pt x="1655" y="0"/>
                    <a:pt x="11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2524575" y="1748150"/>
              <a:ext cx="22575" cy="6275"/>
            </a:xfrm>
            <a:custGeom>
              <a:avLst/>
              <a:gdLst/>
              <a:ahLst/>
              <a:cxnLst/>
              <a:rect l="l" t="t" r="r" b="b"/>
              <a:pathLst>
                <a:path w="903" h="251" extrusionOk="0">
                  <a:moveTo>
                    <a:pt x="1" y="0"/>
                  </a:moveTo>
                  <a:lnTo>
                    <a:pt x="1" y="251"/>
                  </a:lnTo>
                  <a:lnTo>
                    <a:pt x="903" y="251"/>
                  </a:lnTo>
                  <a:cubicBezTo>
                    <a:pt x="753" y="101"/>
                    <a:pt x="552" y="0"/>
                    <a:pt x="327" y="0"/>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2512675" y="1759425"/>
              <a:ext cx="21950" cy="5675"/>
            </a:xfrm>
            <a:custGeom>
              <a:avLst/>
              <a:gdLst/>
              <a:ahLst/>
              <a:cxnLst/>
              <a:rect l="l" t="t" r="r" b="b"/>
              <a:pathLst>
                <a:path w="878" h="227" extrusionOk="0">
                  <a:moveTo>
                    <a:pt x="0" y="0"/>
                  </a:moveTo>
                  <a:cubicBezTo>
                    <a:pt x="151" y="151"/>
                    <a:pt x="351" y="226"/>
                    <a:pt x="552" y="226"/>
                  </a:cubicBezTo>
                  <a:lnTo>
                    <a:pt x="878" y="226"/>
                  </a:lnTo>
                  <a:lnTo>
                    <a:pt x="8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2503900" y="1768200"/>
              <a:ext cx="51400" cy="23200"/>
            </a:xfrm>
            <a:custGeom>
              <a:avLst/>
              <a:gdLst/>
              <a:ahLst/>
              <a:cxnLst/>
              <a:rect l="l" t="t" r="r" b="b"/>
              <a:pathLst>
                <a:path w="2056" h="928" extrusionOk="0">
                  <a:moveTo>
                    <a:pt x="1" y="0"/>
                  </a:moveTo>
                  <a:cubicBezTo>
                    <a:pt x="1" y="502"/>
                    <a:pt x="402" y="928"/>
                    <a:pt x="903" y="928"/>
                  </a:cubicBezTo>
                  <a:lnTo>
                    <a:pt x="2056" y="928"/>
                  </a:lnTo>
                  <a:cubicBezTo>
                    <a:pt x="2056" y="401"/>
                    <a:pt x="1655" y="0"/>
                    <a:pt x="11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2524575" y="1771325"/>
              <a:ext cx="22575" cy="5675"/>
            </a:xfrm>
            <a:custGeom>
              <a:avLst/>
              <a:gdLst/>
              <a:ahLst/>
              <a:cxnLst/>
              <a:rect l="l" t="t" r="r" b="b"/>
              <a:pathLst>
                <a:path w="903" h="227" extrusionOk="0">
                  <a:moveTo>
                    <a:pt x="1" y="1"/>
                  </a:moveTo>
                  <a:lnTo>
                    <a:pt x="1" y="226"/>
                  </a:lnTo>
                  <a:lnTo>
                    <a:pt x="903" y="226"/>
                  </a:lnTo>
                  <a:cubicBezTo>
                    <a:pt x="753" y="76"/>
                    <a:pt x="552" y="1"/>
                    <a:pt x="327" y="1"/>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2512675" y="1782600"/>
              <a:ext cx="21950" cy="5675"/>
            </a:xfrm>
            <a:custGeom>
              <a:avLst/>
              <a:gdLst/>
              <a:ahLst/>
              <a:cxnLst/>
              <a:rect l="l" t="t" r="r" b="b"/>
              <a:pathLst>
                <a:path w="878" h="227" extrusionOk="0">
                  <a:moveTo>
                    <a:pt x="0" y="1"/>
                  </a:moveTo>
                  <a:cubicBezTo>
                    <a:pt x="151" y="126"/>
                    <a:pt x="351" y="226"/>
                    <a:pt x="552" y="226"/>
                  </a:cubicBezTo>
                  <a:lnTo>
                    <a:pt x="878" y="226"/>
                  </a:lnTo>
                  <a:lnTo>
                    <a:pt x="8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2503900" y="1791375"/>
              <a:ext cx="51400" cy="22575"/>
            </a:xfrm>
            <a:custGeom>
              <a:avLst/>
              <a:gdLst/>
              <a:ahLst/>
              <a:cxnLst/>
              <a:rect l="l" t="t" r="r" b="b"/>
              <a:pathLst>
                <a:path w="2056" h="903" extrusionOk="0">
                  <a:moveTo>
                    <a:pt x="1" y="1"/>
                  </a:moveTo>
                  <a:cubicBezTo>
                    <a:pt x="1" y="502"/>
                    <a:pt x="402" y="903"/>
                    <a:pt x="903" y="903"/>
                  </a:cubicBezTo>
                  <a:lnTo>
                    <a:pt x="2056" y="903"/>
                  </a:lnTo>
                  <a:cubicBezTo>
                    <a:pt x="2056" y="402"/>
                    <a:pt x="1655" y="1"/>
                    <a:pt x="1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2524575" y="1793875"/>
              <a:ext cx="22575" cy="6300"/>
            </a:xfrm>
            <a:custGeom>
              <a:avLst/>
              <a:gdLst/>
              <a:ahLst/>
              <a:cxnLst/>
              <a:rect l="l" t="t" r="r" b="b"/>
              <a:pathLst>
                <a:path w="903" h="252" extrusionOk="0">
                  <a:moveTo>
                    <a:pt x="1" y="1"/>
                  </a:moveTo>
                  <a:lnTo>
                    <a:pt x="1" y="252"/>
                  </a:lnTo>
                  <a:lnTo>
                    <a:pt x="903" y="252"/>
                  </a:lnTo>
                  <a:cubicBezTo>
                    <a:pt x="753" y="101"/>
                    <a:pt x="552" y="1"/>
                    <a:pt x="327" y="1"/>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2512675" y="1805175"/>
              <a:ext cx="21950" cy="6275"/>
            </a:xfrm>
            <a:custGeom>
              <a:avLst/>
              <a:gdLst/>
              <a:ahLst/>
              <a:cxnLst/>
              <a:rect l="l" t="t" r="r" b="b"/>
              <a:pathLst>
                <a:path w="878" h="251" extrusionOk="0">
                  <a:moveTo>
                    <a:pt x="0" y="0"/>
                  </a:moveTo>
                  <a:cubicBezTo>
                    <a:pt x="151" y="150"/>
                    <a:pt x="351" y="251"/>
                    <a:pt x="552" y="251"/>
                  </a:cubicBezTo>
                  <a:lnTo>
                    <a:pt x="878" y="251"/>
                  </a:lnTo>
                  <a:lnTo>
                    <a:pt x="8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2503900" y="1813925"/>
              <a:ext cx="51400" cy="23225"/>
            </a:xfrm>
            <a:custGeom>
              <a:avLst/>
              <a:gdLst/>
              <a:ahLst/>
              <a:cxnLst/>
              <a:rect l="l" t="t" r="r" b="b"/>
              <a:pathLst>
                <a:path w="2056" h="929" extrusionOk="0">
                  <a:moveTo>
                    <a:pt x="1" y="1"/>
                  </a:moveTo>
                  <a:cubicBezTo>
                    <a:pt x="1" y="527"/>
                    <a:pt x="402" y="928"/>
                    <a:pt x="903" y="928"/>
                  </a:cubicBezTo>
                  <a:lnTo>
                    <a:pt x="2056" y="928"/>
                  </a:lnTo>
                  <a:cubicBezTo>
                    <a:pt x="2056" y="427"/>
                    <a:pt x="1655" y="1"/>
                    <a:pt x="1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2507025" y="1817075"/>
              <a:ext cx="40125" cy="6275"/>
            </a:xfrm>
            <a:custGeom>
              <a:avLst/>
              <a:gdLst/>
              <a:ahLst/>
              <a:cxnLst/>
              <a:rect l="l" t="t" r="r" b="b"/>
              <a:pathLst>
                <a:path w="1605" h="251" extrusionOk="0">
                  <a:moveTo>
                    <a:pt x="1" y="0"/>
                  </a:moveTo>
                  <a:cubicBezTo>
                    <a:pt x="1" y="75"/>
                    <a:pt x="26" y="176"/>
                    <a:pt x="76" y="251"/>
                  </a:cubicBezTo>
                  <a:lnTo>
                    <a:pt x="1605" y="251"/>
                  </a:lnTo>
                  <a:cubicBezTo>
                    <a:pt x="1455" y="100"/>
                    <a:pt x="1254" y="0"/>
                    <a:pt x="1029" y="0"/>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2512675" y="1828350"/>
              <a:ext cx="21950" cy="5650"/>
            </a:xfrm>
            <a:custGeom>
              <a:avLst/>
              <a:gdLst/>
              <a:ahLst/>
              <a:cxnLst/>
              <a:rect l="l" t="t" r="r" b="b"/>
              <a:pathLst>
                <a:path w="878" h="226" extrusionOk="0">
                  <a:moveTo>
                    <a:pt x="0" y="0"/>
                  </a:moveTo>
                  <a:cubicBezTo>
                    <a:pt x="151" y="151"/>
                    <a:pt x="351" y="226"/>
                    <a:pt x="552" y="226"/>
                  </a:cubicBezTo>
                  <a:lnTo>
                    <a:pt x="878" y="226"/>
                  </a:lnTo>
                  <a:lnTo>
                    <a:pt x="8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2503900" y="1837125"/>
              <a:ext cx="51400" cy="23200"/>
            </a:xfrm>
            <a:custGeom>
              <a:avLst/>
              <a:gdLst/>
              <a:ahLst/>
              <a:cxnLst/>
              <a:rect l="l" t="t" r="r" b="b"/>
              <a:pathLst>
                <a:path w="2056" h="928" extrusionOk="0">
                  <a:moveTo>
                    <a:pt x="1" y="0"/>
                  </a:moveTo>
                  <a:cubicBezTo>
                    <a:pt x="1" y="502"/>
                    <a:pt x="402" y="928"/>
                    <a:pt x="903" y="928"/>
                  </a:cubicBezTo>
                  <a:lnTo>
                    <a:pt x="2056" y="928"/>
                  </a:lnTo>
                  <a:cubicBezTo>
                    <a:pt x="2056" y="401"/>
                    <a:pt x="1655" y="0"/>
                    <a:pt x="11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2524575" y="1840250"/>
              <a:ext cx="22575" cy="5675"/>
            </a:xfrm>
            <a:custGeom>
              <a:avLst/>
              <a:gdLst/>
              <a:ahLst/>
              <a:cxnLst/>
              <a:rect l="l" t="t" r="r" b="b"/>
              <a:pathLst>
                <a:path w="903" h="227" extrusionOk="0">
                  <a:moveTo>
                    <a:pt x="1" y="1"/>
                  </a:moveTo>
                  <a:lnTo>
                    <a:pt x="1" y="226"/>
                  </a:lnTo>
                  <a:lnTo>
                    <a:pt x="903" y="226"/>
                  </a:lnTo>
                  <a:cubicBezTo>
                    <a:pt x="753" y="76"/>
                    <a:pt x="552" y="1"/>
                    <a:pt x="327" y="1"/>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2512675" y="1851525"/>
              <a:ext cx="21950" cy="5675"/>
            </a:xfrm>
            <a:custGeom>
              <a:avLst/>
              <a:gdLst/>
              <a:ahLst/>
              <a:cxnLst/>
              <a:rect l="l" t="t" r="r" b="b"/>
              <a:pathLst>
                <a:path w="878" h="227" extrusionOk="0">
                  <a:moveTo>
                    <a:pt x="0" y="1"/>
                  </a:moveTo>
                  <a:cubicBezTo>
                    <a:pt x="151" y="151"/>
                    <a:pt x="351" y="226"/>
                    <a:pt x="552" y="226"/>
                  </a:cubicBezTo>
                  <a:lnTo>
                    <a:pt x="878" y="226"/>
                  </a:lnTo>
                  <a:lnTo>
                    <a:pt x="8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2503900" y="1860300"/>
              <a:ext cx="51400" cy="22575"/>
            </a:xfrm>
            <a:custGeom>
              <a:avLst/>
              <a:gdLst/>
              <a:ahLst/>
              <a:cxnLst/>
              <a:rect l="l" t="t" r="r" b="b"/>
              <a:pathLst>
                <a:path w="2056" h="903" extrusionOk="0">
                  <a:moveTo>
                    <a:pt x="1" y="1"/>
                  </a:moveTo>
                  <a:cubicBezTo>
                    <a:pt x="1" y="502"/>
                    <a:pt x="402" y="903"/>
                    <a:pt x="903" y="903"/>
                  </a:cubicBezTo>
                  <a:lnTo>
                    <a:pt x="2056" y="903"/>
                  </a:lnTo>
                  <a:cubicBezTo>
                    <a:pt x="2056" y="402"/>
                    <a:pt x="1655" y="1"/>
                    <a:pt x="1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2524575" y="1862800"/>
              <a:ext cx="22575" cy="6300"/>
            </a:xfrm>
            <a:custGeom>
              <a:avLst/>
              <a:gdLst/>
              <a:ahLst/>
              <a:cxnLst/>
              <a:rect l="l" t="t" r="r" b="b"/>
              <a:pathLst>
                <a:path w="903" h="252" extrusionOk="0">
                  <a:moveTo>
                    <a:pt x="1" y="1"/>
                  </a:moveTo>
                  <a:lnTo>
                    <a:pt x="1" y="251"/>
                  </a:lnTo>
                  <a:lnTo>
                    <a:pt x="903" y="251"/>
                  </a:lnTo>
                  <a:cubicBezTo>
                    <a:pt x="753" y="101"/>
                    <a:pt x="552" y="1"/>
                    <a:pt x="327" y="1"/>
                  </a:cubicBez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2512675" y="1874725"/>
              <a:ext cx="21950" cy="5650"/>
            </a:xfrm>
            <a:custGeom>
              <a:avLst/>
              <a:gdLst/>
              <a:ahLst/>
              <a:cxnLst/>
              <a:rect l="l" t="t" r="r" b="b"/>
              <a:pathLst>
                <a:path w="878" h="226" extrusionOk="0">
                  <a:moveTo>
                    <a:pt x="0" y="0"/>
                  </a:moveTo>
                  <a:cubicBezTo>
                    <a:pt x="151" y="125"/>
                    <a:pt x="351" y="226"/>
                    <a:pt x="552" y="226"/>
                  </a:cubicBezTo>
                  <a:lnTo>
                    <a:pt x="878" y="226"/>
                  </a:lnTo>
                  <a:lnTo>
                    <a:pt x="8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2503900" y="1882850"/>
              <a:ext cx="51400" cy="23225"/>
            </a:xfrm>
            <a:custGeom>
              <a:avLst/>
              <a:gdLst/>
              <a:ahLst/>
              <a:cxnLst/>
              <a:rect l="l" t="t" r="r" b="b"/>
              <a:pathLst>
                <a:path w="2056" h="929" extrusionOk="0">
                  <a:moveTo>
                    <a:pt x="1" y="1"/>
                  </a:moveTo>
                  <a:cubicBezTo>
                    <a:pt x="1" y="527"/>
                    <a:pt x="402" y="928"/>
                    <a:pt x="903" y="928"/>
                  </a:cubicBezTo>
                  <a:lnTo>
                    <a:pt x="2056" y="928"/>
                  </a:lnTo>
                  <a:cubicBezTo>
                    <a:pt x="2056" y="427"/>
                    <a:pt x="1655" y="1"/>
                    <a:pt x="1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2524575" y="1886000"/>
              <a:ext cx="22575" cy="6275"/>
            </a:xfrm>
            <a:custGeom>
              <a:avLst/>
              <a:gdLst/>
              <a:ahLst/>
              <a:cxnLst/>
              <a:rect l="l" t="t" r="r" b="b"/>
              <a:pathLst>
                <a:path w="903" h="251" extrusionOk="0">
                  <a:moveTo>
                    <a:pt x="1" y="0"/>
                  </a:moveTo>
                  <a:lnTo>
                    <a:pt x="1" y="251"/>
                  </a:lnTo>
                  <a:lnTo>
                    <a:pt x="903" y="251"/>
                  </a:lnTo>
                  <a:cubicBezTo>
                    <a:pt x="753" y="100"/>
                    <a:pt x="552" y="0"/>
                    <a:pt x="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2512675" y="1897275"/>
              <a:ext cx="21950" cy="5650"/>
            </a:xfrm>
            <a:custGeom>
              <a:avLst/>
              <a:gdLst/>
              <a:ahLst/>
              <a:cxnLst/>
              <a:rect l="l" t="t" r="r" b="b"/>
              <a:pathLst>
                <a:path w="878" h="226" extrusionOk="0">
                  <a:moveTo>
                    <a:pt x="0" y="0"/>
                  </a:moveTo>
                  <a:cubicBezTo>
                    <a:pt x="151" y="151"/>
                    <a:pt x="351" y="226"/>
                    <a:pt x="552" y="226"/>
                  </a:cubicBezTo>
                  <a:lnTo>
                    <a:pt x="878" y="226"/>
                  </a:lnTo>
                  <a:lnTo>
                    <a:pt x="8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2507650" y="1414800"/>
              <a:ext cx="48275" cy="114075"/>
            </a:xfrm>
            <a:custGeom>
              <a:avLst/>
              <a:gdLst/>
              <a:ahLst/>
              <a:cxnLst/>
              <a:rect l="l" t="t" r="r" b="b"/>
              <a:pathLst>
                <a:path w="1931" h="4563" extrusionOk="0">
                  <a:moveTo>
                    <a:pt x="1" y="1"/>
                  </a:moveTo>
                  <a:lnTo>
                    <a:pt x="1" y="4562"/>
                  </a:lnTo>
                  <a:lnTo>
                    <a:pt x="1931" y="4562"/>
                  </a:lnTo>
                  <a:lnTo>
                    <a:pt x="19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2507650" y="1414800"/>
              <a:ext cx="48275" cy="61450"/>
            </a:xfrm>
            <a:custGeom>
              <a:avLst/>
              <a:gdLst/>
              <a:ahLst/>
              <a:cxnLst/>
              <a:rect l="l" t="t" r="r" b="b"/>
              <a:pathLst>
                <a:path w="1931" h="2458" extrusionOk="0">
                  <a:moveTo>
                    <a:pt x="1" y="1"/>
                  </a:moveTo>
                  <a:lnTo>
                    <a:pt x="1" y="2457"/>
                  </a:lnTo>
                  <a:lnTo>
                    <a:pt x="1931" y="2081"/>
                  </a:lnTo>
                  <a:lnTo>
                    <a:pt x="19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2492005" y="1131600"/>
              <a:ext cx="82100" cy="83350"/>
            </a:xfrm>
            <a:custGeom>
              <a:avLst/>
              <a:gdLst/>
              <a:ahLst/>
              <a:cxnLst/>
              <a:rect l="l" t="t" r="r" b="b"/>
              <a:pathLst>
                <a:path w="3284" h="3334" extrusionOk="0">
                  <a:moveTo>
                    <a:pt x="0" y="1"/>
                  </a:moveTo>
                  <a:lnTo>
                    <a:pt x="0" y="3334"/>
                  </a:lnTo>
                  <a:lnTo>
                    <a:pt x="3284" y="3334"/>
                  </a:lnTo>
                  <a:lnTo>
                    <a:pt x="32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2490750" y="1297025"/>
              <a:ext cx="82100" cy="149150"/>
            </a:xfrm>
            <a:custGeom>
              <a:avLst/>
              <a:gdLst/>
              <a:ahLst/>
              <a:cxnLst/>
              <a:rect l="l" t="t" r="r" b="b"/>
              <a:pathLst>
                <a:path w="3284" h="5966" extrusionOk="0">
                  <a:moveTo>
                    <a:pt x="1654" y="0"/>
                  </a:moveTo>
                  <a:cubicBezTo>
                    <a:pt x="727" y="0"/>
                    <a:pt x="0" y="752"/>
                    <a:pt x="0" y="1654"/>
                  </a:cubicBezTo>
                  <a:lnTo>
                    <a:pt x="0" y="4311"/>
                  </a:lnTo>
                  <a:cubicBezTo>
                    <a:pt x="0" y="5238"/>
                    <a:pt x="727" y="5965"/>
                    <a:pt x="1654" y="5965"/>
                  </a:cubicBezTo>
                  <a:cubicBezTo>
                    <a:pt x="2557" y="5965"/>
                    <a:pt x="3284" y="5238"/>
                    <a:pt x="3284" y="4311"/>
                  </a:cubicBezTo>
                  <a:lnTo>
                    <a:pt x="3284" y="1654"/>
                  </a:lnTo>
                  <a:cubicBezTo>
                    <a:pt x="3284" y="752"/>
                    <a:pt x="2557" y="0"/>
                    <a:pt x="1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2493250" y="1310175"/>
              <a:ext cx="74600" cy="132850"/>
            </a:xfrm>
            <a:custGeom>
              <a:avLst/>
              <a:gdLst/>
              <a:ahLst/>
              <a:cxnLst/>
              <a:rect l="l" t="t" r="r" b="b"/>
              <a:pathLst>
                <a:path w="2984" h="5314" extrusionOk="0">
                  <a:moveTo>
                    <a:pt x="502" y="0"/>
                  </a:moveTo>
                  <a:lnTo>
                    <a:pt x="502" y="0"/>
                  </a:lnTo>
                  <a:cubicBezTo>
                    <a:pt x="201" y="276"/>
                    <a:pt x="1" y="677"/>
                    <a:pt x="1" y="1128"/>
                  </a:cubicBezTo>
                  <a:lnTo>
                    <a:pt x="1" y="3785"/>
                  </a:lnTo>
                  <a:cubicBezTo>
                    <a:pt x="1" y="4637"/>
                    <a:pt x="702" y="5314"/>
                    <a:pt x="1529" y="5314"/>
                  </a:cubicBezTo>
                  <a:cubicBezTo>
                    <a:pt x="2206" y="5314"/>
                    <a:pt x="2783" y="4888"/>
                    <a:pt x="2983" y="4286"/>
                  </a:cubicBezTo>
                  <a:lnTo>
                    <a:pt x="2983" y="4286"/>
                  </a:lnTo>
                  <a:cubicBezTo>
                    <a:pt x="2707" y="4537"/>
                    <a:pt x="2356" y="4687"/>
                    <a:pt x="1955" y="4687"/>
                  </a:cubicBezTo>
                  <a:cubicBezTo>
                    <a:pt x="1103" y="4687"/>
                    <a:pt x="427" y="4010"/>
                    <a:pt x="427" y="3158"/>
                  </a:cubicBezTo>
                  <a:lnTo>
                    <a:pt x="427" y="502"/>
                  </a:lnTo>
                  <a:cubicBezTo>
                    <a:pt x="427" y="326"/>
                    <a:pt x="452" y="151"/>
                    <a:pt x="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2490750" y="1131600"/>
              <a:ext cx="82100" cy="83350"/>
            </a:xfrm>
            <a:custGeom>
              <a:avLst/>
              <a:gdLst/>
              <a:ahLst/>
              <a:cxnLst/>
              <a:rect l="l" t="t" r="r" b="b"/>
              <a:pathLst>
                <a:path w="3284" h="3334" extrusionOk="0">
                  <a:moveTo>
                    <a:pt x="2156" y="1"/>
                  </a:moveTo>
                  <a:lnTo>
                    <a:pt x="2156" y="2457"/>
                  </a:lnTo>
                  <a:lnTo>
                    <a:pt x="0" y="2457"/>
                  </a:lnTo>
                  <a:lnTo>
                    <a:pt x="0" y="3334"/>
                  </a:lnTo>
                  <a:lnTo>
                    <a:pt x="3284" y="3334"/>
                  </a:lnTo>
                  <a:lnTo>
                    <a:pt x="3284" y="1"/>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2510175" y="1305150"/>
              <a:ext cx="43875" cy="33250"/>
            </a:xfrm>
            <a:custGeom>
              <a:avLst/>
              <a:gdLst/>
              <a:ahLst/>
              <a:cxnLst/>
              <a:rect l="l" t="t" r="r" b="b"/>
              <a:pathLst>
                <a:path w="1755" h="1330" extrusionOk="0">
                  <a:moveTo>
                    <a:pt x="877" y="1"/>
                  </a:moveTo>
                  <a:cubicBezTo>
                    <a:pt x="376" y="1"/>
                    <a:pt x="0" y="302"/>
                    <a:pt x="0" y="678"/>
                  </a:cubicBezTo>
                  <a:cubicBezTo>
                    <a:pt x="0" y="1029"/>
                    <a:pt x="376" y="1329"/>
                    <a:pt x="877" y="1329"/>
                  </a:cubicBezTo>
                  <a:cubicBezTo>
                    <a:pt x="1354" y="1329"/>
                    <a:pt x="1755" y="1029"/>
                    <a:pt x="1755" y="678"/>
                  </a:cubicBezTo>
                  <a:cubicBezTo>
                    <a:pt x="1755" y="302"/>
                    <a:pt x="1354" y="1"/>
                    <a:pt x="877" y="1"/>
                  </a:cubicBezTo>
                  <a:close/>
                </a:path>
              </a:pathLst>
            </a:custGeom>
            <a:solidFill>
              <a:srgbClr val="FFFEF8">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2503275" y="1142875"/>
              <a:ext cx="13175" cy="42000"/>
            </a:xfrm>
            <a:custGeom>
              <a:avLst/>
              <a:gdLst/>
              <a:ahLst/>
              <a:cxnLst/>
              <a:rect l="l" t="t" r="r" b="b"/>
              <a:pathLst>
                <a:path w="527" h="1680" extrusionOk="0">
                  <a:moveTo>
                    <a:pt x="1" y="1"/>
                  </a:moveTo>
                  <a:lnTo>
                    <a:pt x="1" y="1680"/>
                  </a:lnTo>
                  <a:lnTo>
                    <a:pt x="527" y="1680"/>
                  </a:lnTo>
                  <a:lnTo>
                    <a:pt x="527" y="1"/>
                  </a:lnTo>
                  <a:close/>
                </a:path>
              </a:pathLst>
            </a:custGeom>
            <a:solidFill>
              <a:srgbClr val="808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5"/>
          <p:cNvSpPr/>
          <p:nvPr/>
        </p:nvSpPr>
        <p:spPr>
          <a:xfrm>
            <a:off x="1546150" y="110427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flipH="1">
            <a:off x="4229950" y="110427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6913750" y="110427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4229950" y="299552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flipH="1">
            <a:off x="6913750" y="299552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flipH="1">
            <a:off x="1546150" y="3006175"/>
            <a:ext cx="684104" cy="68404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5"/>
          <p:cNvSpPr txBox="1">
            <a:spLocks noGrp="1"/>
          </p:cNvSpPr>
          <p:nvPr>
            <p:ph type="title" idx="18"/>
          </p:nvPr>
        </p:nvSpPr>
        <p:spPr>
          <a:xfrm>
            <a:off x="6087600" y="38732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OUTLOOK</a:t>
            </a:r>
            <a:endParaRPr/>
          </a:p>
        </p:txBody>
      </p:sp>
      <p:sp>
        <p:nvSpPr>
          <p:cNvPr id="942" name="Google Shape;942;p35"/>
          <p:cNvSpPr txBox="1">
            <a:spLocks noGrp="1"/>
          </p:cNvSpPr>
          <p:nvPr>
            <p:ph type="title"/>
          </p:nvPr>
        </p:nvSpPr>
        <p:spPr>
          <a:xfrm>
            <a:off x="720000" y="19713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 AND HISTORY</a:t>
            </a:r>
            <a:endParaRPr/>
          </a:p>
        </p:txBody>
      </p:sp>
      <p:sp>
        <p:nvSpPr>
          <p:cNvPr id="943" name="Google Shape;943;p35"/>
          <p:cNvSpPr txBox="1">
            <a:spLocks noGrp="1"/>
          </p:cNvSpPr>
          <p:nvPr>
            <p:ph type="title" idx="9"/>
          </p:nvPr>
        </p:nvSpPr>
        <p:spPr>
          <a:xfrm>
            <a:off x="720000" y="38732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CASE STUDIES</a:t>
            </a:r>
            <a:endParaRPr/>
          </a:p>
        </p:txBody>
      </p:sp>
      <p:sp>
        <p:nvSpPr>
          <p:cNvPr id="944" name="Google Shape;944;p35"/>
          <p:cNvSpPr txBox="1">
            <a:spLocks noGrp="1"/>
          </p:cNvSpPr>
          <p:nvPr>
            <p:ph type="title" idx="15"/>
          </p:nvPr>
        </p:nvSpPr>
        <p:spPr>
          <a:xfrm>
            <a:off x="3403800" y="38732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EVALUATION</a:t>
            </a:r>
            <a:endParaRPr/>
          </a:p>
        </p:txBody>
      </p:sp>
      <p:sp>
        <p:nvSpPr>
          <p:cNvPr id="945" name="Google Shape;945;p35"/>
          <p:cNvSpPr txBox="1">
            <a:spLocks noGrp="1"/>
          </p:cNvSpPr>
          <p:nvPr>
            <p:ph type="title" idx="2"/>
          </p:nvPr>
        </p:nvSpPr>
        <p:spPr>
          <a:xfrm>
            <a:off x="1533150" y="1261188"/>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46" name="Google Shape;946;p35"/>
          <p:cNvSpPr txBox="1">
            <a:spLocks noGrp="1"/>
          </p:cNvSpPr>
          <p:nvPr>
            <p:ph type="title" idx="3"/>
          </p:nvPr>
        </p:nvSpPr>
        <p:spPr>
          <a:xfrm>
            <a:off x="3403800" y="19713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WORKING PRINCIPLES</a:t>
            </a:r>
            <a:endParaRPr/>
          </a:p>
        </p:txBody>
      </p:sp>
      <p:sp>
        <p:nvSpPr>
          <p:cNvPr id="947" name="Google Shape;947;p35"/>
          <p:cNvSpPr txBox="1">
            <a:spLocks noGrp="1"/>
          </p:cNvSpPr>
          <p:nvPr>
            <p:ph type="title" idx="6"/>
          </p:nvPr>
        </p:nvSpPr>
        <p:spPr>
          <a:xfrm>
            <a:off x="6087600" y="19713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STORAGE</a:t>
            </a:r>
            <a:endParaRPr/>
          </a:p>
        </p:txBody>
      </p:sp>
      <p:sp>
        <p:nvSpPr>
          <p:cNvPr id="948" name="Google Shape;948;p35"/>
          <p:cNvSpPr txBox="1">
            <a:spLocks noGrp="1"/>
          </p:cNvSpPr>
          <p:nvPr>
            <p:ph type="title" idx="4"/>
          </p:nvPr>
        </p:nvSpPr>
        <p:spPr>
          <a:xfrm>
            <a:off x="4216950" y="1261188"/>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49" name="Google Shape;949;p35"/>
          <p:cNvSpPr txBox="1">
            <a:spLocks noGrp="1"/>
          </p:cNvSpPr>
          <p:nvPr>
            <p:ph type="title" idx="7"/>
          </p:nvPr>
        </p:nvSpPr>
        <p:spPr>
          <a:xfrm>
            <a:off x="6900750" y="1261188"/>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50" name="Google Shape;950;p35"/>
          <p:cNvSpPr txBox="1">
            <a:spLocks noGrp="1"/>
          </p:cNvSpPr>
          <p:nvPr>
            <p:ph type="title" idx="13"/>
          </p:nvPr>
        </p:nvSpPr>
        <p:spPr>
          <a:xfrm>
            <a:off x="1533150" y="3163113"/>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51" name="Google Shape;951;p35"/>
          <p:cNvSpPr txBox="1">
            <a:spLocks noGrp="1"/>
          </p:cNvSpPr>
          <p:nvPr>
            <p:ph type="title" idx="16"/>
          </p:nvPr>
        </p:nvSpPr>
        <p:spPr>
          <a:xfrm>
            <a:off x="4216950" y="3163113"/>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952" name="Google Shape;952;p35"/>
          <p:cNvSpPr txBox="1">
            <a:spLocks noGrp="1"/>
          </p:cNvSpPr>
          <p:nvPr>
            <p:ph type="title" idx="19"/>
          </p:nvPr>
        </p:nvSpPr>
        <p:spPr>
          <a:xfrm>
            <a:off x="6900750" y="3163113"/>
            <a:ext cx="710100" cy="37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953" name="Google Shape;953;p35"/>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36"/>
          <p:cNvSpPr/>
          <p:nvPr/>
        </p:nvSpPr>
        <p:spPr>
          <a:xfrm>
            <a:off x="758146" y="1307263"/>
            <a:ext cx="1002508" cy="100241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txBox="1">
            <a:spLocks noGrp="1"/>
          </p:cNvSpPr>
          <p:nvPr>
            <p:ph type="title"/>
          </p:nvPr>
        </p:nvSpPr>
        <p:spPr>
          <a:xfrm>
            <a:off x="2046750" y="1020825"/>
            <a:ext cx="5339700" cy="157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960" name="Google Shape;960;p36"/>
          <p:cNvSpPr txBox="1">
            <a:spLocks noGrp="1"/>
          </p:cNvSpPr>
          <p:nvPr>
            <p:ph type="title" idx="2"/>
          </p:nvPr>
        </p:nvSpPr>
        <p:spPr>
          <a:xfrm>
            <a:off x="713100" y="1493696"/>
            <a:ext cx="1092600" cy="6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61" name="Google Shape;961;p36"/>
          <p:cNvSpPr txBox="1">
            <a:spLocks noGrp="1"/>
          </p:cNvSpPr>
          <p:nvPr>
            <p:ph type="subTitle" idx="1"/>
          </p:nvPr>
        </p:nvSpPr>
        <p:spPr>
          <a:xfrm>
            <a:off x="2153900" y="2064613"/>
            <a:ext cx="3852000" cy="39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History and Trends of Hydrogen Fuel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37"/>
          <p:cNvSpPr txBox="1">
            <a:spLocks noGrp="1"/>
          </p:cNvSpPr>
          <p:nvPr>
            <p:ph type="title"/>
          </p:nvPr>
        </p:nvSpPr>
        <p:spPr>
          <a:xfrm>
            <a:off x="720000" y="611525"/>
            <a:ext cx="3803400" cy="10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968" name="Google Shape;968;p37"/>
          <p:cNvSpPr txBox="1">
            <a:spLocks noGrp="1"/>
          </p:cNvSpPr>
          <p:nvPr>
            <p:ph type="body" idx="1"/>
          </p:nvPr>
        </p:nvSpPr>
        <p:spPr>
          <a:xfrm>
            <a:off x="720000" y="1915375"/>
            <a:ext cx="3803400" cy="261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a:solidFill>
                  <a:schemeClr val="lt2"/>
                </a:solidFill>
              </a:rPr>
              <a:t>Do you know what helps you make your point clear?</a:t>
            </a:r>
            <a:br>
              <a:rPr lang="en">
                <a:solidFill>
                  <a:schemeClr val="lt2"/>
                </a:solidFill>
              </a:rPr>
            </a:br>
            <a:r>
              <a:rPr lang="en">
                <a:solidFill>
                  <a:schemeClr val="lt2"/>
                </a:solidFill>
              </a:rPr>
              <a:t>Lists like this one:</a:t>
            </a:r>
            <a:endParaRPr>
              <a:solidFill>
                <a:schemeClr val="lt2"/>
              </a:solidFill>
            </a:endParaRPr>
          </a:p>
          <a:p>
            <a:pPr marL="241300" lvl="0" indent="-215900" algn="l" rtl="0">
              <a:spcBef>
                <a:spcPts val="1600"/>
              </a:spcBef>
              <a:spcAft>
                <a:spcPts val="0"/>
              </a:spcAft>
              <a:buSzPts val="1400"/>
              <a:buAutoNum type="arabicPeriod"/>
            </a:pPr>
            <a:r>
              <a:rPr lang="en">
                <a:solidFill>
                  <a:schemeClr val="lt2"/>
                </a:solidFill>
              </a:rPr>
              <a:t>They’re simple </a:t>
            </a:r>
            <a:endParaRPr>
              <a:solidFill>
                <a:schemeClr val="lt2"/>
              </a:solidFill>
            </a:endParaRPr>
          </a:p>
          <a:p>
            <a:pPr marL="241300" lvl="0" indent="-215900" algn="l" rtl="0">
              <a:spcBef>
                <a:spcPts val="0"/>
              </a:spcBef>
              <a:spcAft>
                <a:spcPts val="0"/>
              </a:spcAft>
              <a:buSzPts val="1400"/>
              <a:buAutoNum type="arabicPeriod"/>
            </a:pPr>
            <a:r>
              <a:rPr lang="en">
                <a:solidFill>
                  <a:schemeClr val="lt2"/>
                </a:solidFill>
              </a:rPr>
              <a:t>You can organize your ideas clearly</a:t>
            </a:r>
            <a:endParaRPr>
              <a:solidFill>
                <a:schemeClr val="lt2"/>
              </a:solidFill>
            </a:endParaRPr>
          </a:p>
          <a:p>
            <a:pPr marL="241300" lvl="0" indent="-215900" algn="l" rtl="0">
              <a:spcBef>
                <a:spcPts val="0"/>
              </a:spcBef>
              <a:spcAft>
                <a:spcPts val="0"/>
              </a:spcAft>
              <a:buSzPts val="1400"/>
              <a:buAutoNum type="arabicPeriod"/>
            </a:pPr>
            <a:r>
              <a:rPr lang="en">
                <a:solidFill>
                  <a:schemeClr val="lt2"/>
                </a:solidFill>
              </a:rPr>
              <a:t>You’ll never forget to buy milk!</a:t>
            </a:r>
            <a:endParaRPr>
              <a:solidFill>
                <a:schemeClr val="lt2"/>
              </a:solidFill>
            </a:endParaRPr>
          </a:p>
          <a:p>
            <a:pPr marL="0" lvl="0" indent="0" algn="l" rtl="0">
              <a:spcBef>
                <a:spcPts val="1600"/>
              </a:spcBef>
              <a:spcAft>
                <a:spcPts val="1600"/>
              </a:spcAft>
              <a:buClr>
                <a:srgbClr val="273D40"/>
              </a:buClr>
              <a:buSzPts val="600"/>
              <a:buFont typeface="Arial"/>
              <a:buNone/>
            </a:pPr>
            <a:r>
              <a:rPr lang="en">
                <a:solidFill>
                  <a:schemeClr val="lt2"/>
                </a:solidFill>
              </a:rPr>
              <a:t>And the most important thing: the audience won’t miss the point of your presentation</a:t>
            </a:r>
            <a:endParaRPr>
              <a:solidFill>
                <a:schemeClr val="lt2"/>
              </a:solidFill>
            </a:endParaRPr>
          </a:p>
        </p:txBody>
      </p:sp>
      <p:grpSp>
        <p:nvGrpSpPr>
          <p:cNvPr id="969" name="Google Shape;969;p37"/>
          <p:cNvGrpSpPr/>
          <p:nvPr/>
        </p:nvGrpSpPr>
        <p:grpSpPr>
          <a:xfrm>
            <a:off x="4824900" y="629579"/>
            <a:ext cx="3610424" cy="3884324"/>
            <a:chOff x="5072716" y="896081"/>
            <a:chExt cx="3115120" cy="3351445"/>
          </a:xfrm>
        </p:grpSpPr>
        <p:sp>
          <p:nvSpPr>
            <p:cNvPr id="970" name="Google Shape;970;p37"/>
            <p:cNvSpPr/>
            <p:nvPr/>
          </p:nvSpPr>
          <p:spPr>
            <a:xfrm>
              <a:off x="5546989" y="1378102"/>
              <a:ext cx="1058477" cy="1008557"/>
            </a:xfrm>
            <a:custGeom>
              <a:avLst/>
              <a:gdLst/>
              <a:ahLst/>
              <a:cxnLst/>
              <a:rect l="l" t="t" r="r" b="b"/>
              <a:pathLst>
                <a:path w="17620" h="16789" extrusionOk="0">
                  <a:moveTo>
                    <a:pt x="10081" y="1"/>
                  </a:moveTo>
                  <a:cubicBezTo>
                    <a:pt x="8987" y="1"/>
                    <a:pt x="7767" y="616"/>
                    <a:pt x="5965" y="2302"/>
                  </a:cubicBezTo>
                  <a:cubicBezTo>
                    <a:pt x="2882" y="5209"/>
                    <a:pt x="0" y="11049"/>
                    <a:pt x="0" y="11049"/>
                  </a:cubicBezTo>
                  <a:lnTo>
                    <a:pt x="9624" y="16788"/>
                  </a:lnTo>
                  <a:lnTo>
                    <a:pt x="17619" y="5510"/>
                  </a:lnTo>
                  <a:cubicBezTo>
                    <a:pt x="17619" y="5510"/>
                    <a:pt x="14762" y="2101"/>
                    <a:pt x="12431" y="798"/>
                  </a:cubicBezTo>
                  <a:cubicBezTo>
                    <a:pt x="11599" y="324"/>
                    <a:pt x="10874" y="1"/>
                    <a:pt x="10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7"/>
            <p:cNvSpPr/>
            <p:nvPr/>
          </p:nvSpPr>
          <p:spPr>
            <a:xfrm>
              <a:off x="6204903" y="1307097"/>
              <a:ext cx="1395724" cy="1022314"/>
            </a:xfrm>
            <a:custGeom>
              <a:avLst/>
              <a:gdLst/>
              <a:ahLst/>
              <a:cxnLst/>
              <a:rect l="l" t="t" r="r" b="b"/>
              <a:pathLst>
                <a:path w="23234" h="17018" extrusionOk="0">
                  <a:moveTo>
                    <a:pt x="1" y="0"/>
                  </a:moveTo>
                  <a:cubicBezTo>
                    <a:pt x="6818" y="2456"/>
                    <a:pt x="11555" y="11805"/>
                    <a:pt x="11555" y="11805"/>
                  </a:cubicBezTo>
                  <a:lnTo>
                    <a:pt x="7745" y="13183"/>
                  </a:lnTo>
                  <a:lnTo>
                    <a:pt x="18748" y="17018"/>
                  </a:lnTo>
                  <a:lnTo>
                    <a:pt x="23234" y="6792"/>
                  </a:lnTo>
                  <a:lnTo>
                    <a:pt x="20277" y="8246"/>
                  </a:lnTo>
                  <a:cubicBezTo>
                    <a:pt x="18597" y="2256"/>
                    <a:pt x="13535" y="0"/>
                    <a:pt x="13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7"/>
            <p:cNvSpPr/>
            <p:nvPr/>
          </p:nvSpPr>
          <p:spPr>
            <a:xfrm>
              <a:off x="6676171" y="1340197"/>
              <a:ext cx="150602" cy="100922"/>
            </a:xfrm>
            <a:custGeom>
              <a:avLst/>
              <a:gdLst/>
              <a:ahLst/>
              <a:cxnLst/>
              <a:rect l="l" t="t" r="r" b="b"/>
              <a:pathLst>
                <a:path w="2507" h="1680" extrusionOk="0">
                  <a:moveTo>
                    <a:pt x="1153" y="1"/>
                  </a:moveTo>
                  <a:lnTo>
                    <a:pt x="0" y="1680"/>
                  </a:lnTo>
                  <a:lnTo>
                    <a:pt x="527" y="1680"/>
                  </a:lnTo>
                  <a:lnTo>
                    <a:pt x="1253" y="627"/>
                  </a:lnTo>
                  <a:lnTo>
                    <a:pt x="1980" y="1680"/>
                  </a:lnTo>
                  <a:lnTo>
                    <a:pt x="2507" y="1680"/>
                  </a:lnTo>
                  <a:lnTo>
                    <a:pt x="1329" y="1"/>
                  </a:lnTo>
                  <a:lnTo>
                    <a:pt x="1253" y="76"/>
                  </a:lnTo>
                  <a:lnTo>
                    <a:pt x="11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7"/>
            <p:cNvSpPr/>
            <p:nvPr/>
          </p:nvSpPr>
          <p:spPr>
            <a:xfrm>
              <a:off x="6600901" y="1228762"/>
              <a:ext cx="301143" cy="156669"/>
            </a:xfrm>
            <a:custGeom>
              <a:avLst/>
              <a:gdLst/>
              <a:ahLst/>
              <a:cxnLst/>
              <a:rect l="l" t="t" r="r" b="b"/>
              <a:pathLst>
                <a:path w="5013" h="2608" extrusionOk="0">
                  <a:moveTo>
                    <a:pt x="602" y="1"/>
                  </a:moveTo>
                  <a:lnTo>
                    <a:pt x="0" y="2607"/>
                  </a:lnTo>
                  <a:lnTo>
                    <a:pt x="5013" y="2607"/>
                  </a:lnTo>
                  <a:lnTo>
                    <a:pt x="4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7"/>
            <p:cNvSpPr/>
            <p:nvPr/>
          </p:nvSpPr>
          <p:spPr>
            <a:xfrm>
              <a:off x="6594833" y="1224257"/>
              <a:ext cx="313278" cy="165680"/>
            </a:xfrm>
            <a:custGeom>
              <a:avLst/>
              <a:gdLst/>
              <a:ahLst/>
              <a:cxnLst/>
              <a:rect l="l" t="t" r="r" b="b"/>
              <a:pathLst>
                <a:path w="5215" h="2758" extrusionOk="0">
                  <a:moveTo>
                    <a:pt x="4412" y="151"/>
                  </a:moveTo>
                  <a:lnTo>
                    <a:pt x="4462" y="302"/>
                  </a:lnTo>
                  <a:cubicBezTo>
                    <a:pt x="4638" y="1078"/>
                    <a:pt x="4813" y="1830"/>
                    <a:pt x="4988" y="2607"/>
                  </a:cubicBezTo>
                  <a:lnTo>
                    <a:pt x="201" y="2607"/>
                  </a:lnTo>
                  <a:cubicBezTo>
                    <a:pt x="377" y="1880"/>
                    <a:pt x="552" y="1179"/>
                    <a:pt x="728" y="452"/>
                  </a:cubicBezTo>
                  <a:cubicBezTo>
                    <a:pt x="728" y="352"/>
                    <a:pt x="753" y="251"/>
                    <a:pt x="778" y="151"/>
                  </a:cubicBezTo>
                  <a:close/>
                  <a:moveTo>
                    <a:pt x="703" y="1"/>
                  </a:moveTo>
                  <a:cubicBezTo>
                    <a:pt x="678" y="1"/>
                    <a:pt x="628" y="26"/>
                    <a:pt x="628" y="51"/>
                  </a:cubicBezTo>
                  <a:cubicBezTo>
                    <a:pt x="402" y="928"/>
                    <a:pt x="201" y="1805"/>
                    <a:pt x="1" y="2657"/>
                  </a:cubicBezTo>
                  <a:cubicBezTo>
                    <a:pt x="1" y="2708"/>
                    <a:pt x="26" y="2758"/>
                    <a:pt x="101" y="2758"/>
                  </a:cubicBezTo>
                  <a:lnTo>
                    <a:pt x="5114" y="2758"/>
                  </a:lnTo>
                  <a:cubicBezTo>
                    <a:pt x="5164" y="2758"/>
                    <a:pt x="5189" y="2733"/>
                    <a:pt x="5189" y="2708"/>
                  </a:cubicBezTo>
                  <a:cubicBezTo>
                    <a:pt x="5214" y="2682"/>
                    <a:pt x="5214" y="2682"/>
                    <a:pt x="5189" y="2657"/>
                  </a:cubicBezTo>
                  <a:cubicBezTo>
                    <a:pt x="4988" y="1805"/>
                    <a:pt x="4788" y="928"/>
                    <a:pt x="4587" y="51"/>
                  </a:cubicBezTo>
                  <a:cubicBezTo>
                    <a:pt x="4587" y="26"/>
                    <a:pt x="4537" y="1"/>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7"/>
            <p:cNvSpPr/>
            <p:nvPr/>
          </p:nvSpPr>
          <p:spPr>
            <a:xfrm>
              <a:off x="6606908" y="1224076"/>
              <a:ext cx="290631" cy="166221"/>
            </a:xfrm>
            <a:custGeom>
              <a:avLst/>
              <a:gdLst/>
              <a:ahLst/>
              <a:cxnLst/>
              <a:rect l="l" t="t" r="r" b="b"/>
              <a:pathLst>
                <a:path w="4838" h="2767" extrusionOk="0">
                  <a:moveTo>
                    <a:pt x="2306" y="856"/>
                  </a:moveTo>
                  <a:lnTo>
                    <a:pt x="2306" y="1307"/>
                  </a:lnTo>
                  <a:lnTo>
                    <a:pt x="1304" y="1307"/>
                  </a:lnTo>
                  <a:cubicBezTo>
                    <a:pt x="1329" y="1157"/>
                    <a:pt x="1354" y="1006"/>
                    <a:pt x="1379" y="856"/>
                  </a:cubicBezTo>
                  <a:close/>
                  <a:moveTo>
                    <a:pt x="3409" y="856"/>
                  </a:moveTo>
                  <a:cubicBezTo>
                    <a:pt x="3434" y="1006"/>
                    <a:pt x="3484" y="1157"/>
                    <a:pt x="3509" y="1307"/>
                  </a:cubicBezTo>
                  <a:lnTo>
                    <a:pt x="2507" y="1307"/>
                  </a:lnTo>
                  <a:lnTo>
                    <a:pt x="2507" y="856"/>
                  </a:lnTo>
                  <a:close/>
                  <a:moveTo>
                    <a:pt x="2306" y="1457"/>
                  </a:moveTo>
                  <a:lnTo>
                    <a:pt x="2306" y="1934"/>
                  </a:lnTo>
                  <a:lnTo>
                    <a:pt x="1178" y="1934"/>
                  </a:lnTo>
                  <a:cubicBezTo>
                    <a:pt x="1203" y="1783"/>
                    <a:pt x="1229" y="1633"/>
                    <a:pt x="1279" y="1457"/>
                  </a:cubicBezTo>
                  <a:close/>
                  <a:moveTo>
                    <a:pt x="3534" y="1457"/>
                  </a:moveTo>
                  <a:cubicBezTo>
                    <a:pt x="3559" y="1633"/>
                    <a:pt x="3584" y="1783"/>
                    <a:pt x="3610" y="1934"/>
                  </a:cubicBezTo>
                  <a:lnTo>
                    <a:pt x="2507" y="1934"/>
                  </a:lnTo>
                  <a:lnTo>
                    <a:pt x="2507" y="1457"/>
                  </a:lnTo>
                  <a:close/>
                  <a:moveTo>
                    <a:pt x="3339" y="0"/>
                  </a:moveTo>
                  <a:cubicBezTo>
                    <a:pt x="3296" y="0"/>
                    <a:pt x="3259" y="19"/>
                    <a:pt x="3259" y="54"/>
                  </a:cubicBezTo>
                  <a:cubicBezTo>
                    <a:pt x="3309" y="279"/>
                    <a:pt x="3334" y="480"/>
                    <a:pt x="3384" y="680"/>
                  </a:cubicBezTo>
                  <a:lnTo>
                    <a:pt x="2507" y="680"/>
                  </a:lnTo>
                  <a:lnTo>
                    <a:pt x="2507" y="129"/>
                  </a:lnTo>
                  <a:cubicBezTo>
                    <a:pt x="2507" y="79"/>
                    <a:pt x="2457" y="54"/>
                    <a:pt x="2406" y="54"/>
                  </a:cubicBezTo>
                  <a:cubicBezTo>
                    <a:pt x="2356" y="54"/>
                    <a:pt x="2306" y="79"/>
                    <a:pt x="2306" y="129"/>
                  </a:cubicBezTo>
                  <a:lnTo>
                    <a:pt x="2306" y="680"/>
                  </a:lnTo>
                  <a:lnTo>
                    <a:pt x="1404" y="680"/>
                  </a:lnTo>
                  <a:cubicBezTo>
                    <a:pt x="1454" y="505"/>
                    <a:pt x="1479" y="305"/>
                    <a:pt x="1504" y="129"/>
                  </a:cubicBezTo>
                  <a:cubicBezTo>
                    <a:pt x="1520" y="67"/>
                    <a:pt x="1459" y="24"/>
                    <a:pt x="1404" y="24"/>
                  </a:cubicBezTo>
                  <a:cubicBezTo>
                    <a:pt x="1370" y="24"/>
                    <a:pt x="1338" y="41"/>
                    <a:pt x="1329" y="79"/>
                  </a:cubicBezTo>
                  <a:cubicBezTo>
                    <a:pt x="1304" y="279"/>
                    <a:pt x="1254" y="480"/>
                    <a:pt x="1229" y="680"/>
                  </a:cubicBezTo>
                  <a:lnTo>
                    <a:pt x="351" y="680"/>
                  </a:lnTo>
                  <a:cubicBezTo>
                    <a:pt x="201" y="680"/>
                    <a:pt x="201" y="856"/>
                    <a:pt x="351" y="856"/>
                  </a:cubicBezTo>
                  <a:lnTo>
                    <a:pt x="1203" y="856"/>
                  </a:lnTo>
                  <a:cubicBezTo>
                    <a:pt x="1178" y="1006"/>
                    <a:pt x="1128" y="1157"/>
                    <a:pt x="1103" y="1307"/>
                  </a:cubicBezTo>
                  <a:lnTo>
                    <a:pt x="226" y="1307"/>
                  </a:lnTo>
                  <a:cubicBezTo>
                    <a:pt x="51" y="1307"/>
                    <a:pt x="51" y="1457"/>
                    <a:pt x="226" y="1457"/>
                  </a:cubicBezTo>
                  <a:lnTo>
                    <a:pt x="1078" y="1457"/>
                  </a:lnTo>
                  <a:cubicBezTo>
                    <a:pt x="1053" y="1633"/>
                    <a:pt x="1028" y="1783"/>
                    <a:pt x="1003" y="1934"/>
                  </a:cubicBezTo>
                  <a:lnTo>
                    <a:pt x="176" y="1934"/>
                  </a:lnTo>
                  <a:cubicBezTo>
                    <a:pt x="0" y="1934"/>
                    <a:pt x="0" y="2084"/>
                    <a:pt x="176" y="2084"/>
                  </a:cubicBezTo>
                  <a:lnTo>
                    <a:pt x="978" y="2084"/>
                  </a:lnTo>
                  <a:cubicBezTo>
                    <a:pt x="928" y="2284"/>
                    <a:pt x="903" y="2485"/>
                    <a:pt x="853" y="2685"/>
                  </a:cubicBezTo>
                  <a:cubicBezTo>
                    <a:pt x="838" y="2731"/>
                    <a:pt x="904" y="2767"/>
                    <a:pt x="959" y="2767"/>
                  </a:cubicBezTo>
                  <a:cubicBezTo>
                    <a:pt x="996" y="2767"/>
                    <a:pt x="1028" y="2751"/>
                    <a:pt x="1028" y="2711"/>
                  </a:cubicBezTo>
                  <a:lnTo>
                    <a:pt x="1153" y="2084"/>
                  </a:lnTo>
                  <a:lnTo>
                    <a:pt x="2306" y="2084"/>
                  </a:lnTo>
                  <a:lnTo>
                    <a:pt x="2306" y="2635"/>
                  </a:lnTo>
                  <a:cubicBezTo>
                    <a:pt x="2306" y="2685"/>
                    <a:pt x="2356" y="2711"/>
                    <a:pt x="2406" y="2711"/>
                  </a:cubicBezTo>
                  <a:cubicBezTo>
                    <a:pt x="2457" y="2711"/>
                    <a:pt x="2507" y="2685"/>
                    <a:pt x="2507" y="2635"/>
                  </a:cubicBezTo>
                  <a:lnTo>
                    <a:pt x="2507" y="2084"/>
                  </a:lnTo>
                  <a:lnTo>
                    <a:pt x="3660" y="2084"/>
                  </a:lnTo>
                  <a:cubicBezTo>
                    <a:pt x="3685" y="2284"/>
                    <a:pt x="3735" y="2460"/>
                    <a:pt x="3760" y="2660"/>
                  </a:cubicBezTo>
                  <a:cubicBezTo>
                    <a:pt x="3769" y="2699"/>
                    <a:pt x="3801" y="2715"/>
                    <a:pt x="3835" y="2715"/>
                  </a:cubicBezTo>
                  <a:cubicBezTo>
                    <a:pt x="3890" y="2715"/>
                    <a:pt x="3951" y="2672"/>
                    <a:pt x="3935" y="2610"/>
                  </a:cubicBezTo>
                  <a:lnTo>
                    <a:pt x="3835" y="2084"/>
                  </a:lnTo>
                  <a:lnTo>
                    <a:pt x="4662" y="2084"/>
                  </a:lnTo>
                  <a:cubicBezTo>
                    <a:pt x="4838" y="2084"/>
                    <a:pt x="4838" y="1934"/>
                    <a:pt x="4662" y="1934"/>
                  </a:cubicBezTo>
                  <a:lnTo>
                    <a:pt x="3810" y="1934"/>
                  </a:lnTo>
                  <a:cubicBezTo>
                    <a:pt x="3785" y="1783"/>
                    <a:pt x="3760" y="1633"/>
                    <a:pt x="3735" y="1457"/>
                  </a:cubicBezTo>
                  <a:lnTo>
                    <a:pt x="4587" y="1457"/>
                  </a:lnTo>
                  <a:cubicBezTo>
                    <a:pt x="4737" y="1457"/>
                    <a:pt x="4737" y="1307"/>
                    <a:pt x="4587" y="1307"/>
                  </a:cubicBezTo>
                  <a:lnTo>
                    <a:pt x="3685" y="1307"/>
                  </a:lnTo>
                  <a:cubicBezTo>
                    <a:pt x="3660" y="1157"/>
                    <a:pt x="3635" y="1006"/>
                    <a:pt x="3610" y="856"/>
                  </a:cubicBezTo>
                  <a:lnTo>
                    <a:pt x="4386" y="856"/>
                  </a:lnTo>
                  <a:cubicBezTo>
                    <a:pt x="4537" y="856"/>
                    <a:pt x="4537" y="680"/>
                    <a:pt x="4386" y="680"/>
                  </a:cubicBezTo>
                  <a:lnTo>
                    <a:pt x="3584" y="680"/>
                  </a:lnTo>
                  <a:cubicBezTo>
                    <a:pt x="3534" y="480"/>
                    <a:pt x="3509" y="305"/>
                    <a:pt x="3459" y="79"/>
                  </a:cubicBezTo>
                  <a:cubicBezTo>
                    <a:pt x="3446" y="25"/>
                    <a:pt x="3389" y="0"/>
                    <a:pt x="3339" y="0"/>
                  </a:cubicBezTo>
                  <a:close/>
                </a:path>
              </a:pathLst>
            </a:custGeom>
            <a:solidFill>
              <a:srgbClr val="F4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7"/>
            <p:cNvSpPr/>
            <p:nvPr/>
          </p:nvSpPr>
          <p:spPr>
            <a:xfrm>
              <a:off x="6962237" y="1578084"/>
              <a:ext cx="149100" cy="100922"/>
            </a:xfrm>
            <a:custGeom>
              <a:avLst/>
              <a:gdLst/>
              <a:ahLst/>
              <a:cxnLst/>
              <a:rect l="l" t="t" r="r" b="b"/>
              <a:pathLst>
                <a:path w="2482" h="1680" extrusionOk="0">
                  <a:moveTo>
                    <a:pt x="1153" y="1"/>
                  </a:moveTo>
                  <a:lnTo>
                    <a:pt x="0" y="1680"/>
                  </a:lnTo>
                  <a:lnTo>
                    <a:pt x="502" y="1680"/>
                  </a:lnTo>
                  <a:lnTo>
                    <a:pt x="1228" y="627"/>
                  </a:lnTo>
                  <a:lnTo>
                    <a:pt x="1955" y="1680"/>
                  </a:lnTo>
                  <a:lnTo>
                    <a:pt x="2482" y="1680"/>
                  </a:lnTo>
                  <a:lnTo>
                    <a:pt x="1329" y="1"/>
                  </a:lnTo>
                  <a:lnTo>
                    <a:pt x="1228" y="76"/>
                  </a:lnTo>
                  <a:lnTo>
                    <a:pt x="11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7"/>
            <p:cNvSpPr/>
            <p:nvPr/>
          </p:nvSpPr>
          <p:spPr>
            <a:xfrm>
              <a:off x="6885464" y="1466649"/>
              <a:ext cx="301143" cy="156669"/>
            </a:xfrm>
            <a:custGeom>
              <a:avLst/>
              <a:gdLst/>
              <a:ahLst/>
              <a:cxnLst/>
              <a:rect l="l" t="t" r="r" b="b"/>
              <a:pathLst>
                <a:path w="5013" h="2608" extrusionOk="0">
                  <a:moveTo>
                    <a:pt x="627" y="1"/>
                  </a:moveTo>
                  <a:lnTo>
                    <a:pt x="0" y="2607"/>
                  </a:lnTo>
                  <a:lnTo>
                    <a:pt x="5013" y="2607"/>
                  </a:lnTo>
                  <a:lnTo>
                    <a:pt x="4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7"/>
            <p:cNvSpPr/>
            <p:nvPr/>
          </p:nvSpPr>
          <p:spPr>
            <a:xfrm>
              <a:off x="6879397" y="1462144"/>
              <a:ext cx="313218" cy="165680"/>
            </a:xfrm>
            <a:custGeom>
              <a:avLst/>
              <a:gdLst/>
              <a:ahLst/>
              <a:cxnLst/>
              <a:rect l="l" t="t" r="r" b="b"/>
              <a:pathLst>
                <a:path w="5214" h="2758" extrusionOk="0">
                  <a:moveTo>
                    <a:pt x="4437" y="151"/>
                  </a:moveTo>
                  <a:cubicBezTo>
                    <a:pt x="4437" y="201"/>
                    <a:pt x="4462" y="251"/>
                    <a:pt x="4462" y="301"/>
                  </a:cubicBezTo>
                  <a:cubicBezTo>
                    <a:pt x="4637" y="1053"/>
                    <a:pt x="4813" y="1830"/>
                    <a:pt x="5013" y="2607"/>
                  </a:cubicBezTo>
                  <a:lnTo>
                    <a:pt x="226" y="2607"/>
                  </a:lnTo>
                  <a:cubicBezTo>
                    <a:pt x="377" y="1880"/>
                    <a:pt x="552" y="1179"/>
                    <a:pt x="728" y="452"/>
                  </a:cubicBezTo>
                  <a:cubicBezTo>
                    <a:pt x="753" y="352"/>
                    <a:pt x="778" y="251"/>
                    <a:pt x="803" y="151"/>
                  </a:cubicBezTo>
                  <a:close/>
                  <a:moveTo>
                    <a:pt x="728" y="1"/>
                  </a:moveTo>
                  <a:cubicBezTo>
                    <a:pt x="678" y="1"/>
                    <a:pt x="627" y="26"/>
                    <a:pt x="627" y="51"/>
                  </a:cubicBezTo>
                  <a:cubicBezTo>
                    <a:pt x="427" y="928"/>
                    <a:pt x="226" y="1780"/>
                    <a:pt x="26" y="2657"/>
                  </a:cubicBezTo>
                  <a:cubicBezTo>
                    <a:pt x="1" y="2707"/>
                    <a:pt x="51" y="2758"/>
                    <a:pt x="101" y="2758"/>
                  </a:cubicBezTo>
                  <a:lnTo>
                    <a:pt x="5114" y="2758"/>
                  </a:lnTo>
                  <a:cubicBezTo>
                    <a:pt x="5164" y="2758"/>
                    <a:pt x="5189" y="2733"/>
                    <a:pt x="5214" y="2707"/>
                  </a:cubicBezTo>
                  <a:cubicBezTo>
                    <a:pt x="5214" y="2682"/>
                    <a:pt x="5214" y="2682"/>
                    <a:pt x="5214" y="2657"/>
                  </a:cubicBezTo>
                  <a:cubicBezTo>
                    <a:pt x="5013" y="1780"/>
                    <a:pt x="4813" y="928"/>
                    <a:pt x="4587" y="51"/>
                  </a:cubicBezTo>
                  <a:cubicBezTo>
                    <a:pt x="4587" y="26"/>
                    <a:pt x="4537" y="1"/>
                    <a:pt x="4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7"/>
            <p:cNvSpPr/>
            <p:nvPr/>
          </p:nvSpPr>
          <p:spPr>
            <a:xfrm>
              <a:off x="6892973" y="1461303"/>
              <a:ext cx="289129" cy="166821"/>
            </a:xfrm>
            <a:custGeom>
              <a:avLst/>
              <a:gdLst/>
              <a:ahLst/>
              <a:cxnLst/>
              <a:rect l="l" t="t" r="r" b="b"/>
              <a:pathLst>
                <a:path w="4813" h="2777" extrusionOk="0">
                  <a:moveTo>
                    <a:pt x="2281" y="842"/>
                  </a:moveTo>
                  <a:lnTo>
                    <a:pt x="2281" y="1318"/>
                  </a:lnTo>
                  <a:lnTo>
                    <a:pt x="1279" y="1318"/>
                  </a:lnTo>
                  <a:cubicBezTo>
                    <a:pt x="1304" y="1168"/>
                    <a:pt x="1329" y="1017"/>
                    <a:pt x="1379" y="842"/>
                  </a:cubicBezTo>
                  <a:close/>
                  <a:moveTo>
                    <a:pt x="3409" y="842"/>
                  </a:moveTo>
                  <a:cubicBezTo>
                    <a:pt x="3434" y="1017"/>
                    <a:pt x="3459" y="1168"/>
                    <a:pt x="3484" y="1318"/>
                  </a:cubicBezTo>
                  <a:lnTo>
                    <a:pt x="2482" y="1318"/>
                  </a:lnTo>
                  <a:lnTo>
                    <a:pt x="2482" y="842"/>
                  </a:lnTo>
                  <a:close/>
                  <a:moveTo>
                    <a:pt x="2281" y="1468"/>
                  </a:moveTo>
                  <a:lnTo>
                    <a:pt x="2281" y="1945"/>
                  </a:lnTo>
                  <a:lnTo>
                    <a:pt x="1153" y="1945"/>
                  </a:lnTo>
                  <a:cubicBezTo>
                    <a:pt x="1203" y="1794"/>
                    <a:pt x="1228" y="1619"/>
                    <a:pt x="1254" y="1468"/>
                  </a:cubicBezTo>
                  <a:close/>
                  <a:moveTo>
                    <a:pt x="3509" y="1468"/>
                  </a:moveTo>
                  <a:cubicBezTo>
                    <a:pt x="3534" y="1619"/>
                    <a:pt x="3584" y="1794"/>
                    <a:pt x="3609" y="1945"/>
                  </a:cubicBezTo>
                  <a:lnTo>
                    <a:pt x="2482" y="1945"/>
                  </a:lnTo>
                  <a:lnTo>
                    <a:pt x="2482" y="1468"/>
                  </a:lnTo>
                  <a:close/>
                  <a:moveTo>
                    <a:pt x="3320" y="1"/>
                  </a:moveTo>
                  <a:cubicBezTo>
                    <a:pt x="3280" y="1"/>
                    <a:pt x="3248" y="21"/>
                    <a:pt x="3259" y="65"/>
                  </a:cubicBezTo>
                  <a:cubicBezTo>
                    <a:pt x="3284" y="290"/>
                    <a:pt x="3334" y="491"/>
                    <a:pt x="3359" y="691"/>
                  </a:cubicBezTo>
                  <a:lnTo>
                    <a:pt x="2482" y="691"/>
                  </a:lnTo>
                  <a:lnTo>
                    <a:pt x="2482" y="140"/>
                  </a:lnTo>
                  <a:cubicBezTo>
                    <a:pt x="2482" y="90"/>
                    <a:pt x="2431" y="65"/>
                    <a:pt x="2381" y="65"/>
                  </a:cubicBezTo>
                  <a:cubicBezTo>
                    <a:pt x="2331" y="65"/>
                    <a:pt x="2281" y="90"/>
                    <a:pt x="2281" y="140"/>
                  </a:cubicBezTo>
                  <a:lnTo>
                    <a:pt x="2281" y="691"/>
                  </a:lnTo>
                  <a:lnTo>
                    <a:pt x="1404" y="691"/>
                  </a:lnTo>
                  <a:cubicBezTo>
                    <a:pt x="1429" y="516"/>
                    <a:pt x="1454" y="315"/>
                    <a:pt x="1504" y="140"/>
                  </a:cubicBezTo>
                  <a:cubicBezTo>
                    <a:pt x="1520" y="78"/>
                    <a:pt x="1449" y="35"/>
                    <a:pt x="1393" y="35"/>
                  </a:cubicBezTo>
                  <a:cubicBezTo>
                    <a:pt x="1358" y="35"/>
                    <a:pt x="1329" y="52"/>
                    <a:pt x="1329" y="90"/>
                  </a:cubicBezTo>
                  <a:cubicBezTo>
                    <a:pt x="1279" y="290"/>
                    <a:pt x="1254" y="491"/>
                    <a:pt x="1203" y="691"/>
                  </a:cubicBezTo>
                  <a:lnTo>
                    <a:pt x="351" y="691"/>
                  </a:lnTo>
                  <a:cubicBezTo>
                    <a:pt x="176" y="691"/>
                    <a:pt x="176" y="842"/>
                    <a:pt x="351" y="842"/>
                  </a:cubicBezTo>
                  <a:lnTo>
                    <a:pt x="1178" y="842"/>
                  </a:lnTo>
                  <a:cubicBezTo>
                    <a:pt x="1153" y="1017"/>
                    <a:pt x="1128" y="1168"/>
                    <a:pt x="1103" y="1318"/>
                  </a:cubicBezTo>
                  <a:lnTo>
                    <a:pt x="201" y="1318"/>
                  </a:lnTo>
                  <a:cubicBezTo>
                    <a:pt x="51" y="1318"/>
                    <a:pt x="51" y="1468"/>
                    <a:pt x="201" y="1468"/>
                  </a:cubicBezTo>
                  <a:lnTo>
                    <a:pt x="1053" y="1468"/>
                  </a:lnTo>
                  <a:cubicBezTo>
                    <a:pt x="1028" y="1619"/>
                    <a:pt x="1003" y="1794"/>
                    <a:pt x="978" y="1945"/>
                  </a:cubicBezTo>
                  <a:lnTo>
                    <a:pt x="176" y="1945"/>
                  </a:lnTo>
                  <a:cubicBezTo>
                    <a:pt x="0" y="1945"/>
                    <a:pt x="0" y="2095"/>
                    <a:pt x="176" y="2095"/>
                  </a:cubicBezTo>
                  <a:lnTo>
                    <a:pt x="953" y="2095"/>
                  </a:lnTo>
                  <a:cubicBezTo>
                    <a:pt x="903" y="2295"/>
                    <a:pt x="878" y="2496"/>
                    <a:pt x="853" y="2671"/>
                  </a:cubicBezTo>
                  <a:cubicBezTo>
                    <a:pt x="837" y="2733"/>
                    <a:pt x="898" y="2776"/>
                    <a:pt x="953" y="2776"/>
                  </a:cubicBezTo>
                  <a:cubicBezTo>
                    <a:pt x="987" y="2776"/>
                    <a:pt x="1018" y="2760"/>
                    <a:pt x="1028" y="2721"/>
                  </a:cubicBezTo>
                  <a:cubicBezTo>
                    <a:pt x="1053" y="2521"/>
                    <a:pt x="1103" y="2295"/>
                    <a:pt x="1128" y="2095"/>
                  </a:cubicBezTo>
                  <a:lnTo>
                    <a:pt x="2281" y="2095"/>
                  </a:lnTo>
                  <a:lnTo>
                    <a:pt x="2281" y="2646"/>
                  </a:lnTo>
                  <a:cubicBezTo>
                    <a:pt x="2281" y="2696"/>
                    <a:pt x="2331" y="2721"/>
                    <a:pt x="2381" y="2721"/>
                  </a:cubicBezTo>
                  <a:cubicBezTo>
                    <a:pt x="2431" y="2721"/>
                    <a:pt x="2482" y="2696"/>
                    <a:pt x="2482" y="2646"/>
                  </a:cubicBezTo>
                  <a:lnTo>
                    <a:pt x="2482" y="2095"/>
                  </a:lnTo>
                  <a:lnTo>
                    <a:pt x="3635" y="2095"/>
                  </a:lnTo>
                  <a:cubicBezTo>
                    <a:pt x="3660" y="2270"/>
                    <a:pt x="3710" y="2471"/>
                    <a:pt x="3735" y="2671"/>
                  </a:cubicBezTo>
                  <a:cubicBezTo>
                    <a:pt x="3744" y="2710"/>
                    <a:pt x="3776" y="2726"/>
                    <a:pt x="3811" y="2726"/>
                  </a:cubicBezTo>
                  <a:cubicBezTo>
                    <a:pt x="3868" y="2726"/>
                    <a:pt x="3935" y="2683"/>
                    <a:pt x="3935" y="2621"/>
                  </a:cubicBezTo>
                  <a:cubicBezTo>
                    <a:pt x="3885" y="2446"/>
                    <a:pt x="3860" y="2270"/>
                    <a:pt x="3835" y="2095"/>
                  </a:cubicBezTo>
                  <a:lnTo>
                    <a:pt x="4637" y="2095"/>
                  </a:lnTo>
                  <a:cubicBezTo>
                    <a:pt x="4812" y="2095"/>
                    <a:pt x="4812" y="1945"/>
                    <a:pt x="4637" y="1945"/>
                  </a:cubicBezTo>
                  <a:lnTo>
                    <a:pt x="3785" y="1945"/>
                  </a:lnTo>
                  <a:lnTo>
                    <a:pt x="3710" y="1468"/>
                  </a:lnTo>
                  <a:lnTo>
                    <a:pt x="4562" y="1468"/>
                  </a:lnTo>
                  <a:cubicBezTo>
                    <a:pt x="4737" y="1468"/>
                    <a:pt x="4737" y="1318"/>
                    <a:pt x="4562" y="1318"/>
                  </a:cubicBezTo>
                  <a:lnTo>
                    <a:pt x="3685" y="1318"/>
                  </a:lnTo>
                  <a:cubicBezTo>
                    <a:pt x="3660" y="1168"/>
                    <a:pt x="3609" y="1017"/>
                    <a:pt x="3584" y="842"/>
                  </a:cubicBezTo>
                  <a:lnTo>
                    <a:pt x="4386" y="842"/>
                  </a:lnTo>
                  <a:cubicBezTo>
                    <a:pt x="4537" y="842"/>
                    <a:pt x="4537" y="691"/>
                    <a:pt x="4386" y="691"/>
                  </a:cubicBezTo>
                  <a:lnTo>
                    <a:pt x="3559" y="691"/>
                  </a:lnTo>
                  <a:cubicBezTo>
                    <a:pt x="3509" y="466"/>
                    <a:pt x="3484" y="315"/>
                    <a:pt x="3434" y="90"/>
                  </a:cubicBezTo>
                  <a:cubicBezTo>
                    <a:pt x="3434" y="34"/>
                    <a:pt x="3371" y="1"/>
                    <a:pt x="3320" y="1"/>
                  </a:cubicBezTo>
                  <a:close/>
                </a:path>
              </a:pathLst>
            </a:custGeom>
            <a:solidFill>
              <a:srgbClr val="F4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7"/>
            <p:cNvSpPr/>
            <p:nvPr/>
          </p:nvSpPr>
          <p:spPr>
            <a:xfrm>
              <a:off x="7219707" y="1891242"/>
              <a:ext cx="149100" cy="99420"/>
            </a:xfrm>
            <a:custGeom>
              <a:avLst/>
              <a:gdLst/>
              <a:ahLst/>
              <a:cxnLst/>
              <a:rect l="l" t="t" r="r" b="b"/>
              <a:pathLst>
                <a:path w="2482" h="1655" extrusionOk="0">
                  <a:moveTo>
                    <a:pt x="1153" y="1"/>
                  </a:moveTo>
                  <a:lnTo>
                    <a:pt x="0" y="1655"/>
                  </a:lnTo>
                  <a:lnTo>
                    <a:pt x="501" y="1655"/>
                  </a:lnTo>
                  <a:lnTo>
                    <a:pt x="1228" y="627"/>
                  </a:lnTo>
                  <a:lnTo>
                    <a:pt x="1955" y="1655"/>
                  </a:lnTo>
                  <a:lnTo>
                    <a:pt x="2481" y="1655"/>
                  </a:lnTo>
                  <a:lnTo>
                    <a:pt x="1328" y="1"/>
                  </a:lnTo>
                  <a:lnTo>
                    <a:pt x="1228" y="51"/>
                  </a:lnTo>
                  <a:lnTo>
                    <a:pt x="11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7"/>
            <p:cNvSpPr/>
            <p:nvPr/>
          </p:nvSpPr>
          <p:spPr>
            <a:xfrm>
              <a:off x="7142875" y="1779807"/>
              <a:ext cx="301204" cy="156669"/>
            </a:xfrm>
            <a:custGeom>
              <a:avLst/>
              <a:gdLst/>
              <a:ahLst/>
              <a:cxnLst/>
              <a:rect l="l" t="t" r="r" b="b"/>
              <a:pathLst>
                <a:path w="5014" h="2608" extrusionOk="0">
                  <a:moveTo>
                    <a:pt x="627" y="1"/>
                  </a:moveTo>
                  <a:lnTo>
                    <a:pt x="1" y="2607"/>
                  </a:lnTo>
                  <a:lnTo>
                    <a:pt x="5013" y="2607"/>
                  </a:lnTo>
                  <a:lnTo>
                    <a:pt x="44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7"/>
            <p:cNvSpPr/>
            <p:nvPr/>
          </p:nvSpPr>
          <p:spPr>
            <a:xfrm>
              <a:off x="7136867" y="1775302"/>
              <a:ext cx="313218" cy="165680"/>
            </a:xfrm>
            <a:custGeom>
              <a:avLst/>
              <a:gdLst/>
              <a:ahLst/>
              <a:cxnLst/>
              <a:rect l="l" t="t" r="r" b="b"/>
              <a:pathLst>
                <a:path w="5214" h="2758" extrusionOk="0">
                  <a:moveTo>
                    <a:pt x="4437" y="151"/>
                  </a:moveTo>
                  <a:lnTo>
                    <a:pt x="4462" y="276"/>
                  </a:lnTo>
                  <a:cubicBezTo>
                    <a:pt x="4637" y="1053"/>
                    <a:pt x="4813" y="1830"/>
                    <a:pt x="5013" y="2607"/>
                  </a:cubicBezTo>
                  <a:lnTo>
                    <a:pt x="226" y="2607"/>
                  </a:lnTo>
                  <a:cubicBezTo>
                    <a:pt x="377" y="1880"/>
                    <a:pt x="552" y="1154"/>
                    <a:pt x="727" y="427"/>
                  </a:cubicBezTo>
                  <a:cubicBezTo>
                    <a:pt x="752" y="352"/>
                    <a:pt x="778" y="251"/>
                    <a:pt x="803" y="151"/>
                  </a:cubicBezTo>
                  <a:close/>
                  <a:moveTo>
                    <a:pt x="727" y="1"/>
                  </a:moveTo>
                  <a:cubicBezTo>
                    <a:pt x="677" y="1"/>
                    <a:pt x="627" y="1"/>
                    <a:pt x="627" y="51"/>
                  </a:cubicBezTo>
                  <a:cubicBezTo>
                    <a:pt x="427" y="903"/>
                    <a:pt x="226" y="1780"/>
                    <a:pt x="26" y="2657"/>
                  </a:cubicBezTo>
                  <a:cubicBezTo>
                    <a:pt x="1" y="2708"/>
                    <a:pt x="51" y="2758"/>
                    <a:pt x="101" y="2758"/>
                  </a:cubicBezTo>
                  <a:lnTo>
                    <a:pt x="5113" y="2758"/>
                  </a:lnTo>
                  <a:cubicBezTo>
                    <a:pt x="5164" y="2758"/>
                    <a:pt x="5189" y="2733"/>
                    <a:pt x="5214" y="2682"/>
                  </a:cubicBezTo>
                  <a:cubicBezTo>
                    <a:pt x="5214" y="2682"/>
                    <a:pt x="5214" y="2657"/>
                    <a:pt x="5214" y="2657"/>
                  </a:cubicBezTo>
                  <a:cubicBezTo>
                    <a:pt x="5013" y="1780"/>
                    <a:pt x="4788" y="903"/>
                    <a:pt x="4587" y="51"/>
                  </a:cubicBezTo>
                  <a:cubicBezTo>
                    <a:pt x="4587" y="1"/>
                    <a:pt x="4537" y="1"/>
                    <a:pt x="4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7"/>
            <p:cNvSpPr/>
            <p:nvPr/>
          </p:nvSpPr>
          <p:spPr>
            <a:xfrm>
              <a:off x="7150444" y="1774521"/>
              <a:ext cx="289129" cy="166761"/>
            </a:xfrm>
            <a:custGeom>
              <a:avLst/>
              <a:gdLst/>
              <a:ahLst/>
              <a:cxnLst/>
              <a:rect l="l" t="t" r="r" b="b"/>
              <a:pathLst>
                <a:path w="4813" h="2776" extrusionOk="0">
                  <a:moveTo>
                    <a:pt x="2281" y="841"/>
                  </a:moveTo>
                  <a:lnTo>
                    <a:pt x="2281" y="1317"/>
                  </a:lnTo>
                  <a:lnTo>
                    <a:pt x="1278" y="1317"/>
                  </a:lnTo>
                  <a:cubicBezTo>
                    <a:pt x="1303" y="1142"/>
                    <a:pt x="1328" y="991"/>
                    <a:pt x="1354" y="841"/>
                  </a:cubicBezTo>
                  <a:close/>
                  <a:moveTo>
                    <a:pt x="3409" y="841"/>
                  </a:moveTo>
                  <a:cubicBezTo>
                    <a:pt x="3434" y="991"/>
                    <a:pt x="3459" y="1142"/>
                    <a:pt x="3484" y="1317"/>
                  </a:cubicBezTo>
                  <a:lnTo>
                    <a:pt x="2481" y="1317"/>
                  </a:lnTo>
                  <a:lnTo>
                    <a:pt x="2481" y="841"/>
                  </a:lnTo>
                  <a:close/>
                  <a:moveTo>
                    <a:pt x="2281" y="1467"/>
                  </a:moveTo>
                  <a:lnTo>
                    <a:pt x="2281" y="1919"/>
                  </a:lnTo>
                  <a:lnTo>
                    <a:pt x="1153" y="1919"/>
                  </a:lnTo>
                  <a:cubicBezTo>
                    <a:pt x="1203" y="1768"/>
                    <a:pt x="1228" y="1618"/>
                    <a:pt x="1253" y="1467"/>
                  </a:cubicBezTo>
                  <a:close/>
                  <a:moveTo>
                    <a:pt x="3509" y="1467"/>
                  </a:moveTo>
                  <a:lnTo>
                    <a:pt x="3609" y="1919"/>
                  </a:lnTo>
                  <a:lnTo>
                    <a:pt x="2481" y="1919"/>
                  </a:lnTo>
                  <a:lnTo>
                    <a:pt x="2481" y="1467"/>
                  </a:lnTo>
                  <a:close/>
                  <a:moveTo>
                    <a:pt x="3320" y="0"/>
                  </a:moveTo>
                  <a:cubicBezTo>
                    <a:pt x="3280" y="0"/>
                    <a:pt x="3247" y="20"/>
                    <a:pt x="3258" y="64"/>
                  </a:cubicBezTo>
                  <a:cubicBezTo>
                    <a:pt x="3283" y="264"/>
                    <a:pt x="3333" y="490"/>
                    <a:pt x="3359" y="690"/>
                  </a:cubicBezTo>
                  <a:lnTo>
                    <a:pt x="2481" y="690"/>
                  </a:lnTo>
                  <a:lnTo>
                    <a:pt x="2481" y="114"/>
                  </a:lnTo>
                  <a:cubicBezTo>
                    <a:pt x="2481" y="64"/>
                    <a:pt x="2431" y="39"/>
                    <a:pt x="2381" y="39"/>
                  </a:cubicBezTo>
                  <a:cubicBezTo>
                    <a:pt x="2331" y="39"/>
                    <a:pt x="2281" y="64"/>
                    <a:pt x="2281" y="114"/>
                  </a:cubicBezTo>
                  <a:lnTo>
                    <a:pt x="2281" y="690"/>
                  </a:lnTo>
                  <a:lnTo>
                    <a:pt x="1404" y="690"/>
                  </a:lnTo>
                  <a:cubicBezTo>
                    <a:pt x="1429" y="490"/>
                    <a:pt x="1454" y="314"/>
                    <a:pt x="1504" y="114"/>
                  </a:cubicBezTo>
                  <a:cubicBezTo>
                    <a:pt x="1504" y="69"/>
                    <a:pt x="1441" y="33"/>
                    <a:pt x="1390" y="33"/>
                  </a:cubicBezTo>
                  <a:cubicBezTo>
                    <a:pt x="1357" y="33"/>
                    <a:pt x="1328" y="49"/>
                    <a:pt x="1328" y="89"/>
                  </a:cubicBezTo>
                  <a:cubicBezTo>
                    <a:pt x="1278" y="289"/>
                    <a:pt x="1253" y="490"/>
                    <a:pt x="1203" y="690"/>
                  </a:cubicBezTo>
                  <a:lnTo>
                    <a:pt x="326" y="690"/>
                  </a:lnTo>
                  <a:cubicBezTo>
                    <a:pt x="176" y="690"/>
                    <a:pt x="176" y="841"/>
                    <a:pt x="326" y="841"/>
                  </a:cubicBezTo>
                  <a:lnTo>
                    <a:pt x="1178" y="841"/>
                  </a:lnTo>
                  <a:cubicBezTo>
                    <a:pt x="1153" y="991"/>
                    <a:pt x="1128" y="1142"/>
                    <a:pt x="1103" y="1317"/>
                  </a:cubicBezTo>
                  <a:lnTo>
                    <a:pt x="201" y="1317"/>
                  </a:lnTo>
                  <a:cubicBezTo>
                    <a:pt x="50" y="1317"/>
                    <a:pt x="50" y="1467"/>
                    <a:pt x="201" y="1467"/>
                  </a:cubicBezTo>
                  <a:lnTo>
                    <a:pt x="1053" y="1467"/>
                  </a:lnTo>
                  <a:cubicBezTo>
                    <a:pt x="1028" y="1618"/>
                    <a:pt x="1003" y="1768"/>
                    <a:pt x="978" y="1919"/>
                  </a:cubicBezTo>
                  <a:lnTo>
                    <a:pt x="151" y="1919"/>
                  </a:lnTo>
                  <a:cubicBezTo>
                    <a:pt x="0" y="1919"/>
                    <a:pt x="0" y="2094"/>
                    <a:pt x="151" y="2094"/>
                  </a:cubicBezTo>
                  <a:lnTo>
                    <a:pt x="953" y="2094"/>
                  </a:lnTo>
                  <a:cubicBezTo>
                    <a:pt x="902" y="2269"/>
                    <a:pt x="877" y="2470"/>
                    <a:pt x="827" y="2670"/>
                  </a:cubicBezTo>
                  <a:cubicBezTo>
                    <a:pt x="827" y="2732"/>
                    <a:pt x="894" y="2775"/>
                    <a:pt x="951" y="2775"/>
                  </a:cubicBezTo>
                  <a:cubicBezTo>
                    <a:pt x="987" y="2775"/>
                    <a:pt x="1018" y="2759"/>
                    <a:pt x="1028" y="2721"/>
                  </a:cubicBezTo>
                  <a:cubicBezTo>
                    <a:pt x="1053" y="2495"/>
                    <a:pt x="1103" y="2294"/>
                    <a:pt x="1128" y="2094"/>
                  </a:cubicBezTo>
                  <a:lnTo>
                    <a:pt x="2281" y="2094"/>
                  </a:lnTo>
                  <a:lnTo>
                    <a:pt x="2281" y="2645"/>
                  </a:lnTo>
                  <a:cubicBezTo>
                    <a:pt x="2281" y="2695"/>
                    <a:pt x="2331" y="2721"/>
                    <a:pt x="2381" y="2721"/>
                  </a:cubicBezTo>
                  <a:cubicBezTo>
                    <a:pt x="2431" y="2721"/>
                    <a:pt x="2481" y="2695"/>
                    <a:pt x="2481" y="2645"/>
                  </a:cubicBezTo>
                  <a:lnTo>
                    <a:pt x="2481" y="2094"/>
                  </a:lnTo>
                  <a:lnTo>
                    <a:pt x="3634" y="2094"/>
                  </a:lnTo>
                  <a:cubicBezTo>
                    <a:pt x="3659" y="2269"/>
                    <a:pt x="3709" y="2470"/>
                    <a:pt x="3734" y="2645"/>
                  </a:cubicBezTo>
                  <a:cubicBezTo>
                    <a:pt x="3745" y="2689"/>
                    <a:pt x="3785" y="2709"/>
                    <a:pt x="3827" y="2709"/>
                  </a:cubicBezTo>
                  <a:cubicBezTo>
                    <a:pt x="3880" y="2709"/>
                    <a:pt x="3935" y="2677"/>
                    <a:pt x="3935" y="2620"/>
                  </a:cubicBezTo>
                  <a:cubicBezTo>
                    <a:pt x="3885" y="2445"/>
                    <a:pt x="3860" y="2269"/>
                    <a:pt x="3835" y="2094"/>
                  </a:cubicBezTo>
                  <a:lnTo>
                    <a:pt x="4637" y="2094"/>
                  </a:lnTo>
                  <a:cubicBezTo>
                    <a:pt x="4812" y="2094"/>
                    <a:pt x="4812" y="1919"/>
                    <a:pt x="4637" y="1919"/>
                  </a:cubicBezTo>
                  <a:lnTo>
                    <a:pt x="3785" y="1919"/>
                  </a:lnTo>
                  <a:lnTo>
                    <a:pt x="3709" y="1467"/>
                  </a:lnTo>
                  <a:lnTo>
                    <a:pt x="4562" y="1467"/>
                  </a:lnTo>
                  <a:cubicBezTo>
                    <a:pt x="4737" y="1467"/>
                    <a:pt x="4737" y="1317"/>
                    <a:pt x="4562" y="1317"/>
                  </a:cubicBezTo>
                  <a:lnTo>
                    <a:pt x="3684" y="1317"/>
                  </a:lnTo>
                  <a:cubicBezTo>
                    <a:pt x="3634" y="1142"/>
                    <a:pt x="3609" y="991"/>
                    <a:pt x="3584" y="841"/>
                  </a:cubicBezTo>
                  <a:lnTo>
                    <a:pt x="4361" y="841"/>
                  </a:lnTo>
                  <a:cubicBezTo>
                    <a:pt x="4537" y="841"/>
                    <a:pt x="4537" y="690"/>
                    <a:pt x="4361" y="690"/>
                  </a:cubicBezTo>
                  <a:lnTo>
                    <a:pt x="3559" y="690"/>
                  </a:lnTo>
                  <a:cubicBezTo>
                    <a:pt x="3509" y="465"/>
                    <a:pt x="3484" y="289"/>
                    <a:pt x="3434" y="89"/>
                  </a:cubicBezTo>
                  <a:cubicBezTo>
                    <a:pt x="3434" y="33"/>
                    <a:pt x="3371" y="0"/>
                    <a:pt x="3320" y="0"/>
                  </a:cubicBezTo>
                  <a:close/>
                </a:path>
              </a:pathLst>
            </a:custGeom>
            <a:solidFill>
              <a:srgbClr val="F4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7"/>
            <p:cNvSpPr/>
            <p:nvPr/>
          </p:nvSpPr>
          <p:spPr>
            <a:xfrm>
              <a:off x="6481957" y="1300308"/>
              <a:ext cx="15078" cy="119004"/>
            </a:xfrm>
            <a:custGeom>
              <a:avLst/>
              <a:gdLst/>
              <a:ahLst/>
              <a:cxnLst/>
              <a:rect l="l" t="t" r="r" b="b"/>
              <a:pathLst>
                <a:path w="251" h="1981" extrusionOk="0">
                  <a:moveTo>
                    <a:pt x="126" y="0"/>
                  </a:moveTo>
                  <a:cubicBezTo>
                    <a:pt x="63" y="0"/>
                    <a:pt x="0" y="38"/>
                    <a:pt x="0" y="113"/>
                  </a:cubicBezTo>
                  <a:lnTo>
                    <a:pt x="0" y="1868"/>
                  </a:lnTo>
                  <a:cubicBezTo>
                    <a:pt x="0" y="1943"/>
                    <a:pt x="63" y="1980"/>
                    <a:pt x="126" y="1980"/>
                  </a:cubicBezTo>
                  <a:cubicBezTo>
                    <a:pt x="188" y="1980"/>
                    <a:pt x="251" y="1943"/>
                    <a:pt x="251" y="1868"/>
                  </a:cubicBezTo>
                  <a:lnTo>
                    <a:pt x="251" y="113"/>
                  </a:lnTo>
                  <a:cubicBezTo>
                    <a:pt x="251" y="38"/>
                    <a:pt x="188"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7"/>
            <p:cNvSpPr/>
            <p:nvPr/>
          </p:nvSpPr>
          <p:spPr>
            <a:xfrm>
              <a:off x="6418701" y="1132406"/>
              <a:ext cx="141591" cy="257531"/>
            </a:xfrm>
            <a:custGeom>
              <a:avLst/>
              <a:gdLst/>
              <a:ahLst/>
              <a:cxnLst/>
              <a:rect l="l" t="t" r="r" b="b"/>
              <a:pathLst>
                <a:path w="2357" h="4287" extrusionOk="0">
                  <a:moveTo>
                    <a:pt x="1179" y="1"/>
                  </a:moveTo>
                  <a:lnTo>
                    <a:pt x="502" y="1655"/>
                  </a:lnTo>
                  <a:lnTo>
                    <a:pt x="803" y="1655"/>
                  </a:lnTo>
                  <a:lnTo>
                    <a:pt x="326" y="2858"/>
                  </a:lnTo>
                  <a:lnTo>
                    <a:pt x="577" y="2858"/>
                  </a:lnTo>
                  <a:lnTo>
                    <a:pt x="1" y="4287"/>
                  </a:lnTo>
                  <a:lnTo>
                    <a:pt x="2357" y="4287"/>
                  </a:lnTo>
                  <a:lnTo>
                    <a:pt x="1780" y="2858"/>
                  </a:lnTo>
                  <a:lnTo>
                    <a:pt x="2031" y="2858"/>
                  </a:lnTo>
                  <a:lnTo>
                    <a:pt x="1529" y="1655"/>
                  </a:lnTo>
                  <a:lnTo>
                    <a:pt x="1855" y="1655"/>
                  </a:lnTo>
                  <a:lnTo>
                    <a:pt x="1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7"/>
            <p:cNvSpPr/>
            <p:nvPr/>
          </p:nvSpPr>
          <p:spPr>
            <a:xfrm>
              <a:off x="7028497" y="1308238"/>
              <a:ext cx="16580" cy="120085"/>
            </a:xfrm>
            <a:custGeom>
              <a:avLst/>
              <a:gdLst/>
              <a:ahLst/>
              <a:cxnLst/>
              <a:rect l="l" t="t" r="r" b="b"/>
              <a:pathLst>
                <a:path w="276" h="1999" extrusionOk="0">
                  <a:moveTo>
                    <a:pt x="138" y="0"/>
                  </a:moveTo>
                  <a:cubicBezTo>
                    <a:pt x="69" y="0"/>
                    <a:pt x="0" y="44"/>
                    <a:pt x="0" y="132"/>
                  </a:cubicBezTo>
                  <a:lnTo>
                    <a:pt x="0" y="1886"/>
                  </a:lnTo>
                  <a:cubicBezTo>
                    <a:pt x="0" y="1961"/>
                    <a:pt x="69" y="1999"/>
                    <a:pt x="138" y="1999"/>
                  </a:cubicBezTo>
                  <a:cubicBezTo>
                    <a:pt x="207" y="1999"/>
                    <a:pt x="276" y="1961"/>
                    <a:pt x="276" y="1886"/>
                  </a:cubicBezTo>
                  <a:lnTo>
                    <a:pt x="276" y="132"/>
                  </a:lnTo>
                  <a:cubicBezTo>
                    <a:pt x="276" y="44"/>
                    <a:pt x="207" y="0"/>
                    <a:pt x="1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7"/>
            <p:cNvSpPr/>
            <p:nvPr/>
          </p:nvSpPr>
          <p:spPr>
            <a:xfrm>
              <a:off x="6965240" y="1139975"/>
              <a:ext cx="143093" cy="259033"/>
            </a:xfrm>
            <a:custGeom>
              <a:avLst/>
              <a:gdLst/>
              <a:ahLst/>
              <a:cxnLst/>
              <a:rect l="l" t="t" r="r" b="b"/>
              <a:pathLst>
                <a:path w="2382" h="4312" extrusionOk="0">
                  <a:moveTo>
                    <a:pt x="1178" y="0"/>
                  </a:moveTo>
                  <a:lnTo>
                    <a:pt x="527" y="1679"/>
                  </a:lnTo>
                  <a:lnTo>
                    <a:pt x="802" y="1679"/>
                  </a:lnTo>
                  <a:lnTo>
                    <a:pt x="351" y="2882"/>
                  </a:lnTo>
                  <a:lnTo>
                    <a:pt x="577" y="2882"/>
                  </a:lnTo>
                  <a:lnTo>
                    <a:pt x="0" y="4311"/>
                  </a:lnTo>
                  <a:lnTo>
                    <a:pt x="2381" y="4311"/>
                  </a:lnTo>
                  <a:lnTo>
                    <a:pt x="1780" y="2882"/>
                  </a:lnTo>
                  <a:lnTo>
                    <a:pt x="2031" y="2882"/>
                  </a:lnTo>
                  <a:lnTo>
                    <a:pt x="1554" y="1679"/>
                  </a:lnTo>
                  <a:lnTo>
                    <a:pt x="1855" y="1679"/>
                  </a:lnTo>
                  <a:lnTo>
                    <a:pt x="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7"/>
            <p:cNvSpPr/>
            <p:nvPr/>
          </p:nvSpPr>
          <p:spPr>
            <a:xfrm>
              <a:off x="6728855" y="1508460"/>
              <a:ext cx="16640" cy="120145"/>
            </a:xfrm>
            <a:custGeom>
              <a:avLst/>
              <a:gdLst/>
              <a:ahLst/>
              <a:cxnLst/>
              <a:rect l="l" t="t" r="r" b="b"/>
              <a:pathLst>
                <a:path w="277" h="2000" extrusionOk="0">
                  <a:moveTo>
                    <a:pt x="138" y="0"/>
                  </a:moveTo>
                  <a:cubicBezTo>
                    <a:pt x="69" y="0"/>
                    <a:pt x="1" y="44"/>
                    <a:pt x="1" y="132"/>
                  </a:cubicBezTo>
                  <a:lnTo>
                    <a:pt x="1" y="1886"/>
                  </a:lnTo>
                  <a:cubicBezTo>
                    <a:pt x="1" y="1962"/>
                    <a:pt x="69" y="1999"/>
                    <a:pt x="138" y="1999"/>
                  </a:cubicBezTo>
                  <a:cubicBezTo>
                    <a:pt x="207" y="1999"/>
                    <a:pt x="276" y="1962"/>
                    <a:pt x="276" y="1886"/>
                  </a:cubicBezTo>
                  <a:lnTo>
                    <a:pt x="276" y="132"/>
                  </a:lnTo>
                  <a:cubicBezTo>
                    <a:pt x="276" y="44"/>
                    <a:pt x="207" y="0"/>
                    <a:pt x="1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7"/>
            <p:cNvSpPr/>
            <p:nvPr/>
          </p:nvSpPr>
          <p:spPr>
            <a:xfrm>
              <a:off x="6665599" y="1340197"/>
              <a:ext cx="143093" cy="259033"/>
            </a:xfrm>
            <a:custGeom>
              <a:avLst/>
              <a:gdLst/>
              <a:ahLst/>
              <a:cxnLst/>
              <a:rect l="l" t="t" r="r" b="b"/>
              <a:pathLst>
                <a:path w="2382" h="4312" extrusionOk="0">
                  <a:moveTo>
                    <a:pt x="1179" y="1"/>
                  </a:moveTo>
                  <a:lnTo>
                    <a:pt x="527" y="1680"/>
                  </a:lnTo>
                  <a:lnTo>
                    <a:pt x="803" y="1680"/>
                  </a:lnTo>
                  <a:lnTo>
                    <a:pt x="352" y="2883"/>
                  </a:lnTo>
                  <a:lnTo>
                    <a:pt x="577" y="2883"/>
                  </a:lnTo>
                  <a:lnTo>
                    <a:pt x="1" y="4311"/>
                  </a:lnTo>
                  <a:lnTo>
                    <a:pt x="2382" y="4311"/>
                  </a:lnTo>
                  <a:lnTo>
                    <a:pt x="1780" y="2883"/>
                  </a:lnTo>
                  <a:lnTo>
                    <a:pt x="2031" y="2883"/>
                  </a:lnTo>
                  <a:lnTo>
                    <a:pt x="1555" y="1680"/>
                  </a:lnTo>
                  <a:lnTo>
                    <a:pt x="1856" y="1680"/>
                  </a:lnTo>
                  <a:lnTo>
                    <a:pt x="1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7"/>
            <p:cNvSpPr/>
            <p:nvPr/>
          </p:nvSpPr>
          <p:spPr>
            <a:xfrm>
              <a:off x="7293476" y="1595385"/>
              <a:ext cx="15078" cy="120145"/>
            </a:xfrm>
            <a:custGeom>
              <a:avLst/>
              <a:gdLst/>
              <a:ahLst/>
              <a:cxnLst/>
              <a:rect l="l" t="t" r="r" b="b"/>
              <a:pathLst>
                <a:path w="251" h="2000" extrusionOk="0">
                  <a:moveTo>
                    <a:pt x="125" y="1"/>
                  </a:moveTo>
                  <a:cubicBezTo>
                    <a:pt x="63" y="1"/>
                    <a:pt x="0" y="38"/>
                    <a:pt x="0" y="114"/>
                  </a:cubicBezTo>
                  <a:lnTo>
                    <a:pt x="0" y="1868"/>
                  </a:lnTo>
                  <a:cubicBezTo>
                    <a:pt x="0" y="1956"/>
                    <a:pt x="63" y="1999"/>
                    <a:pt x="125" y="1999"/>
                  </a:cubicBezTo>
                  <a:cubicBezTo>
                    <a:pt x="188" y="1999"/>
                    <a:pt x="251" y="1956"/>
                    <a:pt x="251" y="1868"/>
                  </a:cubicBezTo>
                  <a:lnTo>
                    <a:pt x="251" y="114"/>
                  </a:lnTo>
                  <a:cubicBezTo>
                    <a:pt x="251" y="38"/>
                    <a:pt x="188" y="1"/>
                    <a:pt x="1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7"/>
            <p:cNvSpPr/>
            <p:nvPr/>
          </p:nvSpPr>
          <p:spPr>
            <a:xfrm>
              <a:off x="7230220" y="1427542"/>
              <a:ext cx="141591" cy="259033"/>
            </a:xfrm>
            <a:custGeom>
              <a:avLst/>
              <a:gdLst/>
              <a:ahLst/>
              <a:cxnLst/>
              <a:rect l="l" t="t" r="r" b="b"/>
              <a:pathLst>
                <a:path w="2357" h="4312" extrusionOk="0">
                  <a:moveTo>
                    <a:pt x="1153" y="0"/>
                  </a:moveTo>
                  <a:lnTo>
                    <a:pt x="502" y="1679"/>
                  </a:lnTo>
                  <a:lnTo>
                    <a:pt x="802" y="1679"/>
                  </a:lnTo>
                  <a:lnTo>
                    <a:pt x="326" y="2882"/>
                  </a:lnTo>
                  <a:lnTo>
                    <a:pt x="552" y="2882"/>
                  </a:lnTo>
                  <a:lnTo>
                    <a:pt x="0" y="4311"/>
                  </a:lnTo>
                  <a:lnTo>
                    <a:pt x="2356" y="4311"/>
                  </a:lnTo>
                  <a:lnTo>
                    <a:pt x="1780" y="2882"/>
                  </a:lnTo>
                  <a:lnTo>
                    <a:pt x="2031" y="2882"/>
                  </a:lnTo>
                  <a:lnTo>
                    <a:pt x="1529" y="1679"/>
                  </a:lnTo>
                  <a:lnTo>
                    <a:pt x="1855" y="1679"/>
                  </a:lnTo>
                  <a:lnTo>
                    <a:pt x="11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7"/>
            <p:cNvSpPr/>
            <p:nvPr/>
          </p:nvSpPr>
          <p:spPr>
            <a:xfrm>
              <a:off x="6891471" y="1777945"/>
              <a:ext cx="16640" cy="119785"/>
            </a:xfrm>
            <a:custGeom>
              <a:avLst/>
              <a:gdLst/>
              <a:ahLst/>
              <a:cxnLst/>
              <a:rect l="l" t="t" r="r" b="b"/>
              <a:pathLst>
                <a:path w="277" h="1994" extrusionOk="0">
                  <a:moveTo>
                    <a:pt x="138" y="1"/>
                  </a:moveTo>
                  <a:cubicBezTo>
                    <a:pt x="69" y="1"/>
                    <a:pt x="0" y="44"/>
                    <a:pt x="0" y="132"/>
                  </a:cubicBezTo>
                  <a:lnTo>
                    <a:pt x="0" y="1862"/>
                  </a:lnTo>
                  <a:cubicBezTo>
                    <a:pt x="0" y="1949"/>
                    <a:pt x="69" y="1993"/>
                    <a:pt x="138" y="1993"/>
                  </a:cubicBezTo>
                  <a:cubicBezTo>
                    <a:pt x="207" y="1993"/>
                    <a:pt x="276" y="1949"/>
                    <a:pt x="276" y="1862"/>
                  </a:cubicBezTo>
                  <a:lnTo>
                    <a:pt x="276" y="132"/>
                  </a:lnTo>
                  <a:cubicBezTo>
                    <a:pt x="276" y="44"/>
                    <a:pt x="207" y="1"/>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7"/>
            <p:cNvSpPr/>
            <p:nvPr/>
          </p:nvSpPr>
          <p:spPr>
            <a:xfrm>
              <a:off x="6828215" y="1609682"/>
              <a:ext cx="143093" cy="259033"/>
            </a:xfrm>
            <a:custGeom>
              <a:avLst/>
              <a:gdLst/>
              <a:ahLst/>
              <a:cxnLst/>
              <a:rect l="l" t="t" r="r" b="b"/>
              <a:pathLst>
                <a:path w="2382" h="4312" extrusionOk="0">
                  <a:moveTo>
                    <a:pt x="1179" y="1"/>
                  </a:moveTo>
                  <a:lnTo>
                    <a:pt x="527" y="1680"/>
                  </a:lnTo>
                  <a:lnTo>
                    <a:pt x="803" y="1680"/>
                  </a:lnTo>
                  <a:lnTo>
                    <a:pt x="352" y="2883"/>
                  </a:lnTo>
                  <a:lnTo>
                    <a:pt x="577" y="2883"/>
                  </a:lnTo>
                  <a:lnTo>
                    <a:pt x="1" y="4312"/>
                  </a:lnTo>
                  <a:lnTo>
                    <a:pt x="2382" y="4312"/>
                  </a:lnTo>
                  <a:lnTo>
                    <a:pt x="1780" y="2883"/>
                  </a:lnTo>
                  <a:lnTo>
                    <a:pt x="2031" y="2883"/>
                  </a:lnTo>
                  <a:lnTo>
                    <a:pt x="1555" y="1680"/>
                  </a:lnTo>
                  <a:lnTo>
                    <a:pt x="1855" y="1680"/>
                  </a:lnTo>
                  <a:lnTo>
                    <a:pt x="1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7"/>
            <p:cNvSpPr/>
            <p:nvPr/>
          </p:nvSpPr>
          <p:spPr>
            <a:xfrm>
              <a:off x="7278398" y="2152857"/>
              <a:ext cx="15138" cy="120085"/>
            </a:xfrm>
            <a:custGeom>
              <a:avLst/>
              <a:gdLst/>
              <a:ahLst/>
              <a:cxnLst/>
              <a:rect l="l" t="t" r="r" b="b"/>
              <a:pathLst>
                <a:path w="252" h="1999" extrusionOk="0">
                  <a:moveTo>
                    <a:pt x="126" y="0"/>
                  </a:moveTo>
                  <a:cubicBezTo>
                    <a:pt x="63" y="0"/>
                    <a:pt x="0" y="44"/>
                    <a:pt x="0" y="132"/>
                  </a:cubicBezTo>
                  <a:lnTo>
                    <a:pt x="0" y="1886"/>
                  </a:lnTo>
                  <a:cubicBezTo>
                    <a:pt x="0" y="1961"/>
                    <a:pt x="63" y="1999"/>
                    <a:pt x="126" y="1999"/>
                  </a:cubicBezTo>
                  <a:cubicBezTo>
                    <a:pt x="188" y="1999"/>
                    <a:pt x="251" y="1961"/>
                    <a:pt x="251" y="1886"/>
                  </a:cubicBezTo>
                  <a:lnTo>
                    <a:pt x="251" y="132"/>
                  </a:lnTo>
                  <a:cubicBezTo>
                    <a:pt x="251" y="44"/>
                    <a:pt x="188"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7"/>
            <p:cNvSpPr/>
            <p:nvPr/>
          </p:nvSpPr>
          <p:spPr>
            <a:xfrm>
              <a:off x="7215142" y="1984594"/>
              <a:ext cx="141591" cy="259033"/>
            </a:xfrm>
            <a:custGeom>
              <a:avLst/>
              <a:gdLst/>
              <a:ahLst/>
              <a:cxnLst/>
              <a:rect l="l" t="t" r="r" b="b"/>
              <a:pathLst>
                <a:path w="2357" h="4312" extrusionOk="0">
                  <a:moveTo>
                    <a:pt x="1154" y="0"/>
                  </a:moveTo>
                  <a:lnTo>
                    <a:pt x="502" y="1680"/>
                  </a:lnTo>
                  <a:lnTo>
                    <a:pt x="803" y="1680"/>
                  </a:lnTo>
                  <a:lnTo>
                    <a:pt x="327" y="2883"/>
                  </a:lnTo>
                  <a:lnTo>
                    <a:pt x="552" y="2883"/>
                  </a:lnTo>
                  <a:lnTo>
                    <a:pt x="1" y="4311"/>
                  </a:lnTo>
                  <a:lnTo>
                    <a:pt x="2357" y="4311"/>
                  </a:lnTo>
                  <a:lnTo>
                    <a:pt x="1780" y="2883"/>
                  </a:lnTo>
                  <a:lnTo>
                    <a:pt x="2031" y="2883"/>
                  </a:lnTo>
                  <a:lnTo>
                    <a:pt x="1530" y="1680"/>
                  </a:lnTo>
                  <a:lnTo>
                    <a:pt x="1855" y="1680"/>
                  </a:lnTo>
                  <a:lnTo>
                    <a:pt x="11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7"/>
            <p:cNvSpPr/>
            <p:nvPr/>
          </p:nvSpPr>
          <p:spPr>
            <a:xfrm>
              <a:off x="7058593" y="2009464"/>
              <a:ext cx="15078" cy="120085"/>
            </a:xfrm>
            <a:custGeom>
              <a:avLst/>
              <a:gdLst/>
              <a:ahLst/>
              <a:cxnLst/>
              <a:rect l="l" t="t" r="r" b="b"/>
              <a:pathLst>
                <a:path w="251" h="1999" extrusionOk="0">
                  <a:moveTo>
                    <a:pt x="126" y="0"/>
                  </a:moveTo>
                  <a:cubicBezTo>
                    <a:pt x="63" y="0"/>
                    <a:pt x="0" y="38"/>
                    <a:pt x="0" y="113"/>
                  </a:cubicBezTo>
                  <a:lnTo>
                    <a:pt x="0" y="1867"/>
                  </a:lnTo>
                  <a:cubicBezTo>
                    <a:pt x="0" y="1955"/>
                    <a:pt x="63" y="1999"/>
                    <a:pt x="126" y="1999"/>
                  </a:cubicBezTo>
                  <a:cubicBezTo>
                    <a:pt x="188" y="1999"/>
                    <a:pt x="251" y="1955"/>
                    <a:pt x="251" y="1867"/>
                  </a:cubicBezTo>
                  <a:lnTo>
                    <a:pt x="251" y="113"/>
                  </a:lnTo>
                  <a:cubicBezTo>
                    <a:pt x="251" y="38"/>
                    <a:pt x="188"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7"/>
            <p:cNvSpPr/>
            <p:nvPr/>
          </p:nvSpPr>
          <p:spPr>
            <a:xfrm>
              <a:off x="6995337" y="1841562"/>
              <a:ext cx="141591" cy="259033"/>
            </a:xfrm>
            <a:custGeom>
              <a:avLst/>
              <a:gdLst/>
              <a:ahLst/>
              <a:cxnLst/>
              <a:rect l="l" t="t" r="r" b="b"/>
              <a:pathLst>
                <a:path w="2357" h="4312" extrusionOk="0">
                  <a:moveTo>
                    <a:pt x="1179" y="0"/>
                  </a:moveTo>
                  <a:lnTo>
                    <a:pt x="502" y="1655"/>
                  </a:lnTo>
                  <a:lnTo>
                    <a:pt x="803" y="1655"/>
                  </a:lnTo>
                  <a:lnTo>
                    <a:pt x="326" y="2858"/>
                  </a:lnTo>
                  <a:lnTo>
                    <a:pt x="577" y="2858"/>
                  </a:lnTo>
                  <a:lnTo>
                    <a:pt x="1" y="4311"/>
                  </a:lnTo>
                  <a:lnTo>
                    <a:pt x="2357" y="4311"/>
                  </a:lnTo>
                  <a:lnTo>
                    <a:pt x="1780" y="2858"/>
                  </a:lnTo>
                  <a:lnTo>
                    <a:pt x="2031" y="2858"/>
                  </a:lnTo>
                  <a:lnTo>
                    <a:pt x="1530" y="1655"/>
                  </a:lnTo>
                  <a:lnTo>
                    <a:pt x="1855" y="1655"/>
                  </a:lnTo>
                  <a:lnTo>
                    <a:pt x="1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7"/>
            <p:cNvSpPr/>
            <p:nvPr/>
          </p:nvSpPr>
          <p:spPr>
            <a:xfrm>
              <a:off x="5863150" y="1159559"/>
              <a:ext cx="466763" cy="504429"/>
            </a:xfrm>
            <a:custGeom>
              <a:avLst/>
              <a:gdLst/>
              <a:ahLst/>
              <a:cxnLst/>
              <a:rect l="l" t="t" r="r" b="b"/>
              <a:pathLst>
                <a:path w="7770" h="8397" extrusionOk="0">
                  <a:moveTo>
                    <a:pt x="3885" y="0"/>
                  </a:moveTo>
                  <a:lnTo>
                    <a:pt x="0" y="8396"/>
                  </a:lnTo>
                  <a:lnTo>
                    <a:pt x="7770" y="8396"/>
                  </a:lnTo>
                  <a:lnTo>
                    <a:pt x="38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7"/>
            <p:cNvSpPr/>
            <p:nvPr/>
          </p:nvSpPr>
          <p:spPr>
            <a:xfrm>
              <a:off x="6013331" y="1158778"/>
              <a:ext cx="166401" cy="194635"/>
            </a:xfrm>
            <a:custGeom>
              <a:avLst/>
              <a:gdLst/>
              <a:ahLst/>
              <a:cxnLst/>
              <a:rect l="l" t="t" r="r" b="b"/>
              <a:pathLst>
                <a:path w="2770" h="3240" extrusionOk="0">
                  <a:moveTo>
                    <a:pt x="1385" y="1"/>
                  </a:moveTo>
                  <a:cubicBezTo>
                    <a:pt x="1341" y="1"/>
                    <a:pt x="1297" y="38"/>
                    <a:pt x="1260" y="113"/>
                  </a:cubicBezTo>
                  <a:lnTo>
                    <a:pt x="57" y="2745"/>
                  </a:lnTo>
                  <a:cubicBezTo>
                    <a:pt x="0" y="2858"/>
                    <a:pt x="15" y="2914"/>
                    <a:pt x="67" y="2914"/>
                  </a:cubicBezTo>
                  <a:cubicBezTo>
                    <a:pt x="85" y="2914"/>
                    <a:pt x="107" y="2908"/>
                    <a:pt x="132" y="2895"/>
                  </a:cubicBezTo>
                  <a:lnTo>
                    <a:pt x="658" y="2595"/>
                  </a:lnTo>
                  <a:cubicBezTo>
                    <a:pt x="689" y="2571"/>
                    <a:pt x="725" y="2560"/>
                    <a:pt x="762" y="2560"/>
                  </a:cubicBezTo>
                  <a:cubicBezTo>
                    <a:pt x="845" y="2560"/>
                    <a:pt x="932" y="2616"/>
                    <a:pt x="984" y="2720"/>
                  </a:cubicBezTo>
                  <a:lnTo>
                    <a:pt x="1260" y="3146"/>
                  </a:lnTo>
                  <a:cubicBezTo>
                    <a:pt x="1297" y="3209"/>
                    <a:pt x="1341" y="3240"/>
                    <a:pt x="1385" y="3240"/>
                  </a:cubicBezTo>
                  <a:cubicBezTo>
                    <a:pt x="1429" y="3240"/>
                    <a:pt x="1473" y="3209"/>
                    <a:pt x="1510" y="3146"/>
                  </a:cubicBezTo>
                  <a:lnTo>
                    <a:pt x="1786" y="2720"/>
                  </a:lnTo>
                  <a:cubicBezTo>
                    <a:pt x="1838" y="2616"/>
                    <a:pt x="1926" y="2560"/>
                    <a:pt x="2008" y="2560"/>
                  </a:cubicBezTo>
                  <a:cubicBezTo>
                    <a:pt x="2045" y="2560"/>
                    <a:pt x="2081" y="2571"/>
                    <a:pt x="2112" y="2595"/>
                  </a:cubicBezTo>
                  <a:lnTo>
                    <a:pt x="2638" y="2895"/>
                  </a:lnTo>
                  <a:cubicBezTo>
                    <a:pt x="2670" y="2908"/>
                    <a:pt x="2695" y="2914"/>
                    <a:pt x="2714" y="2914"/>
                  </a:cubicBezTo>
                  <a:cubicBezTo>
                    <a:pt x="2770" y="2914"/>
                    <a:pt x="2770" y="2858"/>
                    <a:pt x="2714" y="2745"/>
                  </a:cubicBezTo>
                  <a:lnTo>
                    <a:pt x="1510" y="113"/>
                  </a:lnTo>
                  <a:cubicBezTo>
                    <a:pt x="1473" y="38"/>
                    <a:pt x="1429" y="1"/>
                    <a:pt x="1385"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7"/>
            <p:cNvSpPr/>
            <p:nvPr/>
          </p:nvSpPr>
          <p:spPr>
            <a:xfrm>
              <a:off x="5863150" y="1159559"/>
              <a:ext cx="240951" cy="504429"/>
            </a:xfrm>
            <a:custGeom>
              <a:avLst/>
              <a:gdLst/>
              <a:ahLst/>
              <a:cxnLst/>
              <a:rect l="l" t="t" r="r" b="b"/>
              <a:pathLst>
                <a:path w="4011" h="8397" extrusionOk="0">
                  <a:moveTo>
                    <a:pt x="3860" y="0"/>
                  </a:moveTo>
                  <a:cubicBezTo>
                    <a:pt x="3835" y="0"/>
                    <a:pt x="3785" y="25"/>
                    <a:pt x="3760" y="100"/>
                  </a:cubicBezTo>
                  <a:lnTo>
                    <a:pt x="2557" y="2732"/>
                  </a:lnTo>
                  <a:cubicBezTo>
                    <a:pt x="2507" y="2832"/>
                    <a:pt x="2507" y="2882"/>
                    <a:pt x="2557" y="2907"/>
                  </a:cubicBezTo>
                  <a:lnTo>
                    <a:pt x="0" y="8396"/>
                  </a:lnTo>
                  <a:lnTo>
                    <a:pt x="1880" y="8396"/>
                  </a:lnTo>
                  <a:lnTo>
                    <a:pt x="4010" y="100"/>
                  </a:lnTo>
                  <a:lnTo>
                    <a:pt x="3860" y="0"/>
                  </a:ln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7"/>
            <p:cNvSpPr/>
            <p:nvPr/>
          </p:nvSpPr>
          <p:spPr>
            <a:xfrm>
              <a:off x="6110048" y="1361282"/>
              <a:ext cx="380980" cy="414080"/>
            </a:xfrm>
            <a:custGeom>
              <a:avLst/>
              <a:gdLst/>
              <a:ahLst/>
              <a:cxnLst/>
              <a:rect l="l" t="t" r="r" b="b"/>
              <a:pathLst>
                <a:path w="6342" h="6893" extrusionOk="0">
                  <a:moveTo>
                    <a:pt x="3159" y="0"/>
                  </a:moveTo>
                  <a:lnTo>
                    <a:pt x="1" y="6893"/>
                  </a:lnTo>
                  <a:lnTo>
                    <a:pt x="6342" y="6893"/>
                  </a:lnTo>
                  <a:lnTo>
                    <a:pt x="31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7"/>
            <p:cNvSpPr/>
            <p:nvPr/>
          </p:nvSpPr>
          <p:spPr>
            <a:xfrm>
              <a:off x="6231515" y="1361282"/>
              <a:ext cx="136905" cy="159673"/>
            </a:xfrm>
            <a:custGeom>
              <a:avLst/>
              <a:gdLst/>
              <a:ahLst/>
              <a:cxnLst/>
              <a:rect l="l" t="t" r="r" b="b"/>
              <a:pathLst>
                <a:path w="2279" h="2658" extrusionOk="0">
                  <a:moveTo>
                    <a:pt x="1146" y="0"/>
                  </a:moveTo>
                  <a:cubicBezTo>
                    <a:pt x="1112" y="0"/>
                    <a:pt x="1074" y="26"/>
                    <a:pt x="1036" y="76"/>
                  </a:cubicBezTo>
                  <a:lnTo>
                    <a:pt x="59" y="2256"/>
                  </a:lnTo>
                  <a:cubicBezTo>
                    <a:pt x="0" y="2334"/>
                    <a:pt x="18" y="2397"/>
                    <a:pt x="64" y="2397"/>
                  </a:cubicBezTo>
                  <a:cubicBezTo>
                    <a:pt x="77" y="2397"/>
                    <a:pt x="93" y="2392"/>
                    <a:pt x="109" y="2381"/>
                  </a:cubicBezTo>
                  <a:lnTo>
                    <a:pt x="560" y="2131"/>
                  </a:lnTo>
                  <a:cubicBezTo>
                    <a:pt x="584" y="2115"/>
                    <a:pt x="613" y="2107"/>
                    <a:pt x="643" y="2107"/>
                  </a:cubicBezTo>
                  <a:cubicBezTo>
                    <a:pt x="707" y="2107"/>
                    <a:pt x="777" y="2145"/>
                    <a:pt x="811" y="2231"/>
                  </a:cubicBezTo>
                  <a:lnTo>
                    <a:pt x="1036" y="2582"/>
                  </a:lnTo>
                  <a:cubicBezTo>
                    <a:pt x="1061" y="2632"/>
                    <a:pt x="1099" y="2657"/>
                    <a:pt x="1140" y="2657"/>
                  </a:cubicBezTo>
                  <a:cubicBezTo>
                    <a:pt x="1181" y="2657"/>
                    <a:pt x="1224" y="2632"/>
                    <a:pt x="1262" y="2582"/>
                  </a:cubicBezTo>
                  <a:lnTo>
                    <a:pt x="1462" y="2231"/>
                  </a:lnTo>
                  <a:cubicBezTo>
                    <a:pt x="1514" y="2145"/>
                    <a:pt x="1577" y="2107"/>
                    <a:pt x="1644" y="2107"/>
                  </a:cubicBezTo>
                  <a:cubicBezTo>
                    <a:pt x="1675" y="2107"/>
                    <a:pt x="1706" y="2115"/>
                    <a:pt x="1738" y="2131"/>
                  </a:cubicBezTo>
                  <a:lnTo>
                    <a:pt x="2164" y="2381"/>
                  </a:lnTo>
                  <a:cubicBezTo>
                    <a:pt x="2186" y="2392"/>
                    <a:pt x="2205" y="2397"/>
                    <a:pt x="2219" y="2397"/>
                  </a:cubicBezTo>
                  <a:cubicBezTo>
                    <a:pt x="2272" y="2397"/>
                    <a:pt x="2279" y="2334"/>
                    <a:pt x="2239" y="2256"/>
                  </a:cubicBezTo>
                  <a:lnTo>
                    <a:pt x="1237" y="76"/>
                  </a:lnTo>
                  <a:cubicBezTo>
                    <a:pt x="1212" y="26"/>
                    <a:pt x="1181" y="0"/>
                    <a:pt x="1146"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7"/>
            <p:cNvSpPr/>
            <p:nvPr/>
          </p:nvSpPr>
          <p:spPr>
            <a:xfrm>
              <a:off x="6110048" y="1361282"/>
              <a:ext cx="195776" cy="414080"/>
            </a:xfrm>
            <a:custGeom>
              <a:avLst/>
              <a:gdLst/>
              <a:ahLst/>
              <a:cxnLst/>
              <a:rect l="l" t="t" r="r" b="b"/>
              <a:pathLst>
                <a:path w="3259" h="6893" extrusionOk="0">
                  <a:moveTo>
                    <a:pt x="3159" y="0"/>
                  </a:moveTo>
                  <a:cubicBezTo>
                    <a:pt x="3109" y="26"/>
                    <a:pt x="3083" y="51"/>
                    <a:pt x="3058" y="76"/>
                  </a:cubicBezTo>
                  <a:lnTo>
                    <a:pt x="2081" y="2256"/>
                  </a:lnTo>
                  <a:cubicBezTo>
                    <a:pt x="2031" y="2331"/>
                    <a:pt x="2031" y="2381"/>
                    <a:pt x="2081" y="2381"/>
                  </a:cubicBezTo>
                  <a:lnTo>
                    <a:pt x="1" y="6893"/>
                  </a:lnTo>
                  <a:lnTo>
                    <a:pt x="1530" y="6893"/>
                  </a:lnTo>
                  <a:lnTo>
                    <a:pt x="3259" y="76"/>
                  </a:lnTo>
                  <a:lnTo>
                    <a:pt x="3159" y="0"/>
                  </a:ln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7"/>
            <p:cNvSpPr/>
            <p:nvPr/>
          </p:nvSpPr>
          <p:spPr>
            <a:xfrm>
              <a:off x="5771299" y="1663927"/>
              <a:ext cx="392994" cy="722732"/>
            </a:xfrm>
            <a:custGeom>
              <a:avLst/>
              <a:gdLst/>
              <a:ahLst/>
              <a:cxnLst/>
              <a:rect l="l" t="t" r="r" b="b"/>
              <a:pathLst>
                <a:path w="6542" h="12031" extrusionOk="0">
                  <a:moveTo>
                    <a:pt x="4637" y="0"/>
                  </a:moveTo>
                  <a:cubicBezTo>
                    <a:pt x="4637" y="0"/>
                    <a:pt x="2131" y="551"/>
                    <a:pt x="1529" y="3634"/>
                  </a:cubicBezTo>
                  <a:cubicBezTo>
                    <a:pt x="1179" y="5514"/>
                    <a:pt x="702" y="7218"/>
                    <a:pt x="1" y="8521"/>
                  </a:cubicBezTo>
                  <a:lnTo>
                    <a:pt x="5890" y="12030"/>
                  </a:lnTo>
                  <a:lnTo>
                    <a:pt x="5966" y="11930"/>
                  </a:lnTo>
                  <a:cubicBezTo>
                    <a:pt x="5264" y="9850"/>
                    <a:pt x="4286" y="5815"/>
                    <a:pt x="5615" y="1855"/>
                  </a:cubicBezTo>
                  <a:lnTo>
                    <a:pt x="6542" y="25"/>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5929410" y="1766291"/>
              <a:ext cx="102424" cy="15078"/>
            </a:xfrm>
            <a:custGeom>
              <a:avLst/>
              <a:gdLst/>
              <a:ahLst/>
              <a:cxnLst/>
              <a:rect l="l" t="t" r="r" b="b"/>
              <a:pathLst>
                <a:path w="1705" h="251" extrusionOk="0">
                  <a:moveTo>
                    <a:pt x="126" y="0"/>
                  </a:moveTo>
                  <a:cubicBezTo>
                    <a:pt x="50" y="0"/>
                    <a:pt x="0" y="50"/>
                    <a:pt x="0" y="126"/>
                  </a:cubicBezTo>
                  <a:cubicBezTo>
                    <a:pt x="0" y="201"/>
                    <a:pt x="50" y="251"/>
                    <a:pt x="126" y="251"/>
                  </a:cubicBezTo>
                  <a:lnTo>
                    <a:pt x="1579" y="251"/>
                  </a:lnTo>
                  <a:cubicBezTo>
                    <a:pt x="1654" y="251"/>
                    <a:pt x="1704" y="201"/>
                    <a:pt x="1704" y="126"/>
                  </a:cubicBezTo>
                  <a:cubicBezTo>
                    <a:pt x="1704" y="50"/>
                    <a:pt x="1654" y="0"/>
                    <a:pt x="1579"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5979090" y="1802394"/>
              <a:ext cx="102424" cy="16640"/>
            </a:xfrm>
            <a:custGeom>
              <a:avLst/>
              <a:gdLst/>
              <a:ahLst/>
              <a:cxnLst/>
              <a:rect l="l" t="t" r="r" b="b"/>
              <a:pathLst>
                <a:path w="1705" h="277" extrusionOk="0">
                  <a:moveTo>
                    <a:pt x="126" y="1"/>
                  </a:moveTo>
                  <a:cubicBezTo>
                    <a:pt x="50" y="1"/>
                    <a:pt x="0" y="51"/>
                    <a:pt x="0" y="126"/>
                  </a:cubicBezTo>
                  <a:cubicBezTo>
                    <a:pt x="0" y="201"/>
                    <a:pt x="50" y="277"/>
                    <a:pt x="126" y="277"/>
                  </a:cubicBezTo>
                  <a:lnTo>
                    <a:pt x="1579" y="277"/>
                  </a:lnTo>
                  <a:cubicBezTo>
                    <a:pt x="1654" y="277"/>
                    <a:pt x="1705" y="201"/>
                    <a:pt x="1705" y="126"/>
                  </a:cubicBezTo>
                  <a:cubicBezTo>
                    <a:pt x="1705" y="51"/>
                    <a:pt x="1654" y="1"/>
                    <a:pt x="1579"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5891745" y="2102036"/>
              <a:ext cx="102424" cy="16640"/>
            </a:xfrm>
            <a:custGeom>
              <a:avLst/>
              <a:gdLst/>
              <a:ahLst/>
              <a:cxnLst/>
              <a:rect l="l" t="t" r="r" b="b"/>
              <a:pathLst>
                <a:path w="1705" h="277" extrusionOk="0">
                  <a:moveTo>
                    <a:pt x="126" y="0"/>
                  </a:moveTo>
                  <a:cubicBezTo>
                    <a:pt x="51" y="0"/>
                    <a:pt x="1" y="76"/>
                    <a:pt x="1" y="151"/>
                  </a:cubicBezTo>
                  <a:cubicBezTo>
                    <a:pt x="1" y="226"/>
                    <a:pt x="51" y="276"/>
                    <a:pt x="126" y="276"/>
                  </a:cubicBezTo>
                  <a:lnTo>
                    <a:pt x="1580" y="276"/>
                  </a:lnTo>
                  <a:cubicBezTo>
                    <a:pt x="1655" y="276"/>
                    <a:pt x="1705" y="226"/>
                    <a:pt x="1705" y="151"/>
                  </a:cubicBezTo>
                  <a:cubicBezTo>
                    <a:pt x="1705" y="76"/>
                    <a:pt x="1655" y="0"/>
                    <a:pt x="1580"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5941425" y="2139641"/>
              <a:ext cx="102424" cy="15138"/>
            </a:xfrm>
            <a:custGeom>
              <a:avLst/>
              <a:gdLst/>
              <a:ahLst/>
              <a:cxnLst/>
              <a:rect l="l" t="t" r="r" b="b"/>
              <a:pathLst>
                <a:path w="1705" h="252" extrusionOk="0">
                  <a:moveTo>
                    <a:pt x="126" y="1"/>
                  </a:moveTo>
                  <a:cubicBezTo>
                    <a:pt x="51" y="1"/>
                    <a:pt x="1" y="51"/>
                    <a:pt x="1" y="126"/>
                  </a:cubicBezTo>
                  <a:cubicBezTo>
                    <a:pt x="1" y="201"/>
                    <a:pt x="51" y="252"/>
                    <a:pt x="126" y="252"/>
                  </a:cubicBezTo>
                  <a:lnTo>
                    <a:pt x="1580" y="252"/>
                  </a:lnTo>
                  <a:cubicBezTo>
                    <a:pt x="1655" y="252"/>
                    <a:pt x="1705" y="201"/>
                    <a:pt x="1705" y="126"/>
                  </a:cubicBezTo>
                  <a:cubicBezTo>
                    <a:pt x="1705" y="51"/>
                    <a:pt x="1655" y="1"/>
                    <a:pt x="1580"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6241066" y="1818974"/>
              <a:ext cx="119004" cy="117502"/>
            </a:xfrm>
            <a:custGeom>
              <a:avLst/>
              <a:gdLst/>
              <a:ahLst/>
              <a:cxnLst/>
              <a:rect l="l" t="t" r="r" b="b"/>
              <a:pathLst>
                <a:path w="1981" h="1956" extrusionOk="0">
                  <a:moveTo>
                    <a:pt x="978" y="1"/>
                  </a:moveTo>
                  <a:cubicBezTo>
                    <a:pt x="426" y="1"/>
                    <a:pt x="0" y="427"/>
                    <a:pt x="0" y="978"/>
                  </a:cubicBezTo>
                  <a:cubicBezTo>
                    <a:pt x="0" y="1529"/>
                    <a:pt x="426" y="1955"/>
                    <a:pt x="978" y="1955"/>
                  </a:cubicBezTo>
                  <a:cubicBezTo>
                    <a:pt x="1529" y="1955"/>
                    <a:pt x="1980" y="1529"/>
                    <a:pt x="1980" y="978"/>
                  </a:cubicBezTo>
                  <a:cubicBezTo>
                    <a:pt x="1980" y="427"/>
                    <a:pt x="1529" y="1"/>
                    <a:pt x="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6295252" y="1873160"/>
              <a:ext cx="9071" cy="117502"/>
            </a:xfrm>
            <a:custGeom>
              <a:avLst/>
              <a:gdLst/>
              <a:ahLst/>
              <a:cxnLst/>
              <a:rect l="l" t="t" r="r" b="b"/>
              <a:pathLst>
                <a:path w="151" h="1956" extrusionOk="0">
                  <a:moveTo>
                    <a:pt x="76" y="1"/>
                  </a:moveTo>
                  <a:cubicBezTo>
                    <a:pt x="38" y="1"/>
                    <a:pt x="0" y="26"/>
                    <a:pt x="0" y="76"/>
                  </a:cubicBezTo>
                  <a:lnTo>
                    <a:pt x="0" y="1881"/>
                  </a:lnTo>
                  <a:cubicBezTo>
                    <a:pt x="0" y="1931"/>
                    <a:pt x="38" y="1956"/>
                    <a:pt x="76" y="1956"/>
                  </a:cubicBezTo>
                  <a:cubicBezTo>
                    <a:pt x="113" y="1956"/>
                    <a:pt x="151" y="1931"/>
                    <a:pt x="151" y="1881"/>
                  </a:cubicBezTo>
                  <a:lnTo>
                    <a:pt x="151" y="76"/>
                  </a:lnTo>
                  <a:cubicBezTo>
                    <a:pt x="151" y="26"/>
                    <a:pt x="113"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6264434" y="1881450"/>
              <a:ext cx="42291" cy="45895"/>
            </a:xfrm>
            <a:custGeom>
              <a:avLst/>
              <a:gdLst/>
              <a:ahLst/>
              <a:cxnLst/>
              <a:rect l="l" t="t" r="r" b="b"/>
              <a:pathLst>
                <a:path w="704" h="764" extrusionOk="0">
                  <a:moveTo>
                    <a:pt x="101" y="1"/>
                  </a:moveTo>
                  <a:cubicBezTo>
                    <a:pt x="45" y="1"/>
                    <a:pt x="0" y="83"/>
                    <a:pt x="37" y="139"/>
                  </a:cubicBezTo>
                  <a:cubicBezTo>
                    <a:pt x="213" y="339"/>
                    <a:pt x="363" y="540"/>
                    <a:pt x="539" y="740"/>
                  </a:cubicBezTo>
                  <a:cubicBezTo>
                    <a:pt x="555" y="756"/>
                    <a:pt x="572" y="763"/>
                    <a:pt x="589" y="763"/>
                  </a:cubicBezTo>
                  <a:cubicBezTo>
                    <a:pt x="650" y="763"/>
                    <a:pt x="703" y="674"/>
                    <a:pt x="664" y="615"/>
                  </a:cubicBezTo>
                  <a:cubicBezTo>
                    <a:pt x="488" y="414"/>
                    <a:pt x="338" y="214"/>
                    <a:pt x="163" y="38"/>
                  </a:cubicBezTo>
                  <a:cubicBezTo>
                    <a:pt x="143" y="12"/>
                    <a:pt x="121" y="1"/>
                    <a:pt x="1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7"/>
            <p:cNvSpPr/>
            <p:nvPr/>
          </p:nvSpPr>
          <p:spPr>
            <a:xfrm>
              <a:off x="6293209" y="1877605"/>
              <a:ext cx="41630" cy="31658"/>
            </a:xfrm>
            <a:custGeom>
              <a:avLst/>
              <a:gdLst/>
              <a:ahLst/>
              <a:cxnLst/>
              <a:rect l="l" t="t" r="r" b="b"/>
              <a:pathLst>
                <a:path w="693" h="527" extrusionOk="0">
                  <a:moveTo>
                    <a:pt x="583" y="0"/>
                  </a:moveTo>
                  <a:cubicBezTo>
                    <a:pt x="561" y="0"/>
                    <a:pt x="536" y="8"/>
                    <a:pt x="511" y="27"/>
                  </a:cubicBezTo>
                  <a:lnTo>
                    <a:pt x="60" y="378"/>
                  </a:lnTo>
                  <a:cubicBezTo>
                    <a:pt x="1" y="437"/>
                    <a:pt x="49" y="526"/>
                    <a:pt x="121" y="526"/>
                  </a:cubicBezTo>
                  <a:cubicBezTo>
                    <a:pt x="141" y="526"/>
                    <a:pt x="163" y="520"/>
                    <a:pt x="185" y="503"/>
                  </a:cubicBezTo>
                  <a:cubicBezTo>
                    <a:pt x="335" y="378"/>
                    <a:pt x="486" y="253"/>
                    <a:pt x="636" y="127"/>
                  </a:cubicBezTo>
                  <a:cubicBezTo>
                    <a:pt x="692" y="71"/>
                    <a:pt x="650" y="0"/>
                    <a:pt x="5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7"/>
            <p:cNvSpPr/>
            <p:nvPr/>
          </p:nvSpPr>
          <p:spPr>
            <a:xfrm>
              <a:off x="6076948" y="2013189"/>
              <a:ext cx="117502" cy="119004"/>
            </a:xfrm>
            <a:custGeom>
              <a:avLst/>
              <a:gdLst/>
              <a:ahLst/>
              <a:cxnLst/>
              <a:rect l="l" t="t" r="r" b="b"/>
              <a:pathLst>
                <a:path w="1956" h="1981" extrusionOk="0">
                  <a:moveTo>
                    <a:pt x="978" y="1"/>
                  </a:moveTo>
                  <a:cubicBezTo>
                    <a:pt x="426" y="1"/>
                    <a:pt x="0" y="452"/>
                    <a:pt x="0" y="1003"/>
                  </a:cubicBezTo>
                  <a:cubicBezTo>
                    <a:pt x="0" y="1555"/>
                    <a:pt x="426" y="1981"/>
                    <a:pt x="978" y="1981"/>
                  </a:cubicBezTo>
                  <a:cubicBezTo>
                    <a:pt x="1529" y="1981"/>
                    <a:pt x="1955" y="1555"/>
                    <a:pt x="1955" y="1003"/>
                  </a:cubicBezTo>
                  <a:cubicBezTo>
                    <a:pt x="1955" y="452"/>
                    <a:pt x="1529" y="1"/>
                    <a:pt x="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6131134" y="2068876"/>
              <a:ext cx="9071" cy="117502"/>
            </a:xfrm>
            <a:custGeom>
              <a:avLst/>
              <a:gdLst/>
              <a:ahLst/>
              <a:cxnLst/>
              <a:rect l="l" t="t" r="r" b="b"/>
              <a:pathLst>
                <a:path w="151" h="1956" extrusionOk="0">
                  <a:moveTo>
                    <a:pt x="76" y="1"/>
                  </a:moveTo>
                  <a:cubicBezTo>
                    <a:pt x="38" y="1"/>
                    <a:pt x="1" y="26"/>
                    <a:pt x="1" y="76"/>
                  </a:cubicBezTo>
                  <a:lnTo>
                    <a:pt x="1" y="1881"/>
                  </a:lnTo>
                  <a:cubicBezTo>
                    <a:pt x="1" y="1931"/>
                    <a:pt x="38" y="1956"/>
                    <a:pt x="76" y="1956"/>
                  </a:cubicBezTo>
                  <a:cubicBezTo>
                    <a:pt x="113" y="1956"/>
                    <a:pt x="151" y="1931"/>
                    <a:pt x="151" y="1881"/>
                  </a:cubicBezTo>
                  <a:lnTo>
                    <a:pt x="151" y="76"/>
                  </a:lnTo>
                  <a:cubicBezTo>
                    <a:pt x="151" y="26"/>
                    <a:pt x="113"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6100196" y="2076565"/>
              <a:ext cx="42051" cy="46496"/>
            </a:xfrm>
            <a:custGeom>
              <a:avLst/>
              <a:gdLst/>
              <a:ahLst/>
              <a:cxnLst/>
              <a:rect l="l" t="t" r="r" b="b"/>
              <a:pathLst>
                <a:path w="700" h="774" extrusionOk="0">
                  <a:moveTo>
                    <a:pt x="114" y="0"/>
                  </a:moveTo>
                  <a:cubicBezTo>
                    <a:pt x="53" y="0"/>
                    <a:pt x="0" y="90"/>
                    <a:pt x="39" y="149"/>
                  </a:cubicBezTo>
                  <a:cubicBezTo>
                    <a:pt x="215" y="349"/>
                    <a:pt x="365" y="550"/>
                    <a:pt x="541" y="750"/>
                  </a:cubicBezTo>
                  <a:cubicBezTo>
                    <a:pt x="552" y="766"/>
                    <a:pt x="566" y="773"/>
                    <a:pt x="581" y="773"/>
                  </a:cubicBezTo>
                  <a:cubicBezTo>
                    <a:pt x="636" y="773"/>
                    <a:pt x="700" y="684"/>
                    <a:pt x="641" y="625"/>
                  </a:cubicBezTo>
                  <a:cubicBezTo>
                    <a:pt x="491" y="424"/>
                    <a:pt x="315" y="224"/>
                    <a:pt x="165" y="23"/>
                  </a:cubicBezTo>
                  <a:cubicBezTo>
                    <a:pt x="148" y="7"/>
                    <a:pt x="131" y="0"/>
                    <a:pt x="1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6127769" y="2072601"/>
              <a:ext cx="43252" cy="31778"/>
            </a:xfrm>
            <a:custGeom>
              <a:avLst/>
              <a:gdLst/>
              <a:ahLst/>
              <a:cxnLst/>
              <a:rect l="l" t="t" r="r" b="b"/>
              <a:pathLst>
                <a:path w="720" h="529" extrusionOk="0">
                  <a:moveTo>
                    <a:pt x="579" y="1"/>
                  </a:moveTo>
                  <a:cubicBezTo>
                    <a:pt x="563" y="1"/>
                    <a:pt x="547" y="5"/>
                    <a:pt x="533" y="14"/>
                  </a:cubicBezTo>
                  <a:cubicBezTo>
                    <a:pt x="382" y="139"/>
                    <a:pt x="232" y="265"/>
                    <a:pt x="82" y="390"/>
                  </a:cubicBezTo>
                  <a:cubicBezTo>
                    <a:pt x="0" y="451"/>
                    <a:pt x="68" y="529"/>
                    <a:pt x="136" y="529"/>
                  </a:cubicBezTo>
                  <a:cubicBezTo>
                    <a:pt x="152" y="529"/>
                    <a:pt x="168" y="525"/>
                    <a:pt x="182" y="515"/>
                  </a:cubicBezTo>
                  <a:cubicBezTo>
                    <a:pt x="332" y="390"/>
                    <a:pt x="508" y="265"/>
                    <a:pt x="658" y="139"/>
                  </a:cubicBezTo>
                  <a:cubicBezTo>
                    <a:pt x="719" y="78"/>
                    <a:pt x="648" y="1"/>
                    <a:pt x="5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5781872" y="1609682"/>
              <a:ext cx="119004" cy="119004"/>
            </a:xfrm>
            <a:custGeom>
              <a:avLst/>
              <a:gdLst/>
              <a:ahLst/>
              <a:cxnLst/>
              <a:rect l="l" t="t" r="r" b="b"/>
              <a:pathLst>
                <a:path w="1981" h="1981" extrusionOk="0">
                  <a:moveTo>
                    <a:pt x="1003" y="1"/>
                  </a:moveTo>
                  <a:cubicBezTo>
                    <a:pt x="451" y="1"/>
                    <a:pt x="0" y="452"/>
                    <a:pt x="0" y="1003"/>
                  </a:cubicBezTo>
                  <a:cubicBezTo>
                    <a:pt x="0" y="1530"/>
                    <a:pt x="451" y="1981"/>
                    <a:pt x="1003" y="1981"/>
                  </a:cubicBezTo>
                  <a:cubicBezTo>
                    <a:pt x="1529" y="1981"/>
                    <a:pt x="1980" y="1530"/>
                    <a:pt x="1980" y="1003"/>
                  </a:cubicBezTo>
                  <a:cubicBezTo>
                    <a:pt x="1980" y="452"/>
                    <a:pt x="1529" y="1"/>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5836057" y="1664288"/>
              <a:ext cx="10573" cy="117081"/>
            </a:xfrm>
            <a:custGeom>
              <a:avLst/>
              <a:gdLst/>
              <a:ahLst/>
              <a:cxnLst/>
              <a:rect l="l" t="t" r="r" b="b"/>
              <a:pathLst>
                <a:path w="176" h="1949" extrusionOk="0">
                  <a:moveTo>
                    <a:pt x="88" y="0"/>
                  </a:moveTo>
                  <a:cubicBezTo>
                    <a:pt x="44" y="0"/>
                    <a:pt x="0" y="32"/>
                    <a:pt x="0" y="94"/>
                  </a:cubicBezTo>
                  <a:lnTo>
                    <a:pt x="0" y="1874"/>
                  </a:lnTo>
                  <a:cubicBezTo>
                    <a:pt x="0" y="1924"/>
                    <a:pt x="44" y="1949"/>
                    <a:pt x="88" y="1949"/>
                  </a:cubicBezTo>
                  <a:cubicBezTo>
                    <a:pt x="132" y="1949"/>
                    <a:pt x="176" y="1924"/>
                    <a:pt x="176" y="1874"/>
                  </a:cubicBezTo>
                  <a:lnTo>
                    <a:pt x="176" y="94"/>
                  </a:lnTo>
                  <a:cubicBezTo>
                    <a:pt x="176" y="32"/>
                    <a:pt x="132"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805420" y="1673058"/>
              <a:ext cx="43012" cy="45835"/>
            </a:xfrm>
            <a:custGeom>
              <a:avLst/>
              <a:gdLst/>
              <a:ahLst/>
              <a:cxnLst/>
              <a:rect l="l" t="t" r="r" b="b"/>
              <a:pathLst>
                <a:path w="716" h="763" extrusionOk="0">
                  <a:moveTo>
                    <a:pt x="119" y="0"/>
                  </a:moveTo>
                  <a:cubicBezTo>
                    <a:pt x="64" y="0"/>
                    <a:pt x="0" y="90"/>
                    <a:pt x="59" y="149"/>
                  </a:cubicBezTo>
                  <a:lnTo>
                    <a:pt x="535" y="725"/>
                  </a:lnTo>
                  <a:cubicBezTo>
                    <a:pt x="555" y="752"/>
                    <a:pt x="579" y="763"/>
                    <a:pt x="601" y="763"/>
                  </a:cubicBezTo>
                  <a:cubicBezTo>
                    <a:pt x="663" y="763"/>
                    <a:pt x="716" y="680"/>
                    <a:pt x="661" y="625"/>
                  </a:cubicBezTo>
                  <a:cubicBezTo>
                    <a:pt x="485" y="425"/>
                    <a:pt x="335" y="224"/>
                    <a:pt x="159" y="24"/>
                  </a:cubicBezTo>
                  <a:cubicBezTo>
                    <a:pt x="149" y="7"/>
                    <a:pt x="134"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833895" y="1668553"/>
              <a:ext cx="43072" cy="32379"/>
            </a:xfrm>
            <a:custGeom>
              <a:avLst/>
              <a:gdLst/>
              <a:ahLst/>
              <a:cxnLst/>
              <a:rect l="l" t="t" r="r" b="b"/>
              <a:pathLst>
                <a:path w="717" h="539" extrusionOk="0">
                  <a:moveTo>
                    <a:pt x="591" y="0"/>
                  </a:moveTo>
                  <a:cubicBezTo>
                    <a:pt x="573" y="0"/>
                    <a:pt x="554" y="7"/>
                    <a:pt x="538" y="23"/>
                  </a:cubicBezTo>
                  <a:cubicBezTo>
                    <a:pt x="387" y="149"/>
                    <a:pt x="212" y="274"/>
                    <a:pt x="61" y="399"/>
                  </a:cubicBezTo>
                  <a:cubicBezTo>
                    <a:pt x="0" y="460"/>
                    <a:pt x="72" y="538"/>
                    <a:pt x="141" y="538"/>
                  </a:cubicBezTo>
                  <a:cubicBezTo>
                    <a:pt x="157" y="538"/>
                    <a:pt x="173" y="534"/>
                    <a:pt x="187" y="525"/>
                  </a:cubicBezTo>
                  <a:lnTo>
                    <a:pt x="638" y="149"/>
                  </a:lnTo>
                  <a:cubicBezTo>
                    <a:pt x="716" y="90"/>
                    <a:pt x="657" y="0"/>
                    <a:pt x="5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688519" y="1883733"/>
              <a:ext cx="119004" cy="119004"/>
            </a:xfrm>
            <a:custGeom>
              <a:avLst/>
              <a:gdLst/>
              <a:ahLst/>
              <a:cxnLst/>
              <a:rect l="l" t="t" r="r" b="b"/>
              <a:pathLst>
                <a:path w="1981" h="1981" extrusionOk="0">
                  <a:moveTo>
                    <a:pt x="1003" y="0"/>
                  </a:moveTo>
                  <a:cubicBezTo>
                    <a:pt x="451" y="0"/>
                    <a:pt x="0" y="451"/>
                    <a:pt x="0" y="1003"/>
                  </a:cubicBezTo>
                  <a:cubicBezTo>
                    <a:pt x="0" y="1554"/>
                    <a:pt x="451" y="1980"/>
                    <a:pt x="1003" y="1980"/>
                  </a:cubicBezTo>
                  <a:cubicBezTo>
                    <a:pt x="1529" y="1980"/>
                    <a:pt x="1980" y="1554"/>
                    <a:pt x="1980" y="1003"/>
                  </a:cubicBezTo>
                  <a:cubicBezTo>
                    <a:pt x="1980" y="451"/>
                    <a:pt x="1529" y="0"/>
                    <a:pt x="1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5742705" y="1939420"/>
              <a:ext cx="10573" cy="117502"/>
            </a:xfrm>
            <a:custGeom>
              <a:avLst/>
              <a:gdLst/>
              <a:ahLst/>
              <a:cxnLst/>
              <a:rect l="l" t="t" r="r" b="b"/>
              <a:pathLst>
                <a:path w="176" h="1956" extrusionOk="0">
                  <a:moveTo>
                    <a:pt x="88" y="1"/>
                  </a:moveTo>
                  <a:cubicBezTo>
                    <a:pt x="44" y="1"/>
                    <a:pt x="0" y="26"/>
                    <a:pt x="0" y="76"/>
                  </a:cubicBezTo>
                  <a:lnTo>
                    <a:pt x="0" y="1880"/>
                  </a:lnTo>
                  <a:cubicBezTo>
                    <a:pt x="0" y="1930"/>
                    <a:pt x="44" y="1955"/>
                    <a:pt x="88" y="1955"/>
                  </a:cubicBezTo>
                  <a:cubicBezTo>
                    <a:pt x="132" y="1955"/>
                    <a:pt x="176" y="1930"/>
                    <a:pt x="176" y="1880"/>
                  </a:cubicBezTo>
                  <a:lnTo>
                    <a:pt x="176" y="76"/>
                  </a:lnTo>
                  <a:cubicBezTo>
                    <a:pt x="176" y="26"/>
                    <a:pt x="132" y="1"/>
                    <a:pt x="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5712308" y="1947710"/>
              <a:ext cx="41871" cy="45835"/>
            </a:xfrm>
            <a:custGeom>
              <a:avLst/>
              <a:gdLst/>
              <a:ahLst/>
              <a:cxnLst/>
              <a:rect l="l" t="t" r="r" b="b"/>
              <a:pathLst>
                <a:path w="697" h="763" extrusionOk="0">
                  <a:moveTo>
                    <a:pt x="105" y="1"/>
                  </a:moveTo>
                  <a:cubicBezTo>
                    <a:pt x="53" y="1"/>
                    <a:pt x="0" y="83"/>
                    <a:pt x="55" y="138"/>
                  </a:cubicBezTo>
                  <a:cubicBezTo>
                    <a:pt x="206" y="339"/>
                    <a:pt x="381" y="539"/>
                    <a:pt x="531" y="740"/>
                  </a:cubicBezTo>
                  <a:cubicBezTo>
                    <a:pt x="548" y="756"/>
                    <a:pt x="565" y="763"/>
                    <a:pt x="582" y="763"/>
                  </a:cubicBezTo>
                  <a:cubicBezTo>
                    <a:pt x="643" y="763"/>
                    <a:pt x="696" y="673"/>
                    <a:pt x="657" y="614"/>
                  </a:cubicBezTo>
                  <a:cubicBezTo>
                    <a:pt x="481" y="414"/>
                    <a:pt x="331" y="213"/>
                    <a:pt x="156" y="38"/>
                  </a:cubicBezTo>
                  <a:cubicBezTo>
                    <a:pt x="142" y="11"/>
                    <a:pt x="124" y="1"/>
                    <a:pt x="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5740542" y="1943144"/>
              <a:ext cx="43252" cy="31778"/>
            </a:xfrm>
            <a:custGeom>
              <a:avLst/>
              <a:gdLst/>
              <a:ahLst/>
              <a:cxnLst/>
              <a:rect l="l" t="t" r="r" b="b"/>
              <a:pathLst>
                <a:path w="720" h="529" extrusionOk="0">
                  <a:moveTo>
                    <a:pt x="583" y="0"/>
                  </a:moveTo>
                  <a:cubicBezTo>
                    <a:pt x="568" y="0"/>
                    <a:pt x="552" y="4"/>
                    <a:pt x="538" y="14"/>
                  </a:cubicBezTo>
                  <a:lnTo>
                    <a:pt x="61" y="390"/>
                  </a:lnTo>
                  <a:cubicBezTo>
                    <a:pt x="0" y="451"/>
                    <a:pt x="72" y="529"/>
                    <a:pt x="141" y="529"/>
                  </a:cubicBezTo>
                  <a:cubicBezTo>
                    <a:pt x="157" y="529"/>
                    <a:pt x="173" y="524"/>
                    <a:pt x="187" y="515"/>
                  </a:cubicBezTo>
                  <a:cubicBezTo>
                    <a:pt x="337" y="390"/>
                    <a:pt x="488" y="264"/>
                    <a:pt x="638" y="139"/>
                  </a:cubicBezTo>
                  <a:cubicBezTo>
                    <a:pt x="719" y="78"/>
                    <a:pt x="652" y="0"/>
                    <a:pt x="5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7221209" y="2242065"/>
              <a:ext cx="966627" cy="1102150"/>
            </a:xfrm>
            <a:custGeom>
              <a:avLst/>
              <a:gdLst/>
              <a:ahLst/>
              <a:cxnLst/>
              <a:rect l="l" t="t" r="r" b="b"/>
              <a:pathLst>
                <a:path w="16091" h="18347" extrusionOk="0">
                  <a:moveTo>
                    <a:pt x="9198" y="0"/>
                  </a:moveTo>
                  <a:lnTo>
                    <a:pt x="0" y="6391"/>
                  </a:lnTo>
                  <a:lnTo>
                    <a:pt x="6968" y="18346"/>
                  </a:lnTo>
                  <a:cubicBezTo>
                    <a:pt x="6968" y="18346"/>
                    <a:pt x="11278" y="17143"/>
                    <a:pt x="13409" y="15564"/>
                  </a:cubicBezTo>
                  <a:cubicBezTo>
                    <a:pt x="15263" y="14211"/>
                    <a:pt x="16090" y="13058"/>
                    <a:pt x="14712" y="9048"/>
                  </a:cubicBezTo>
                  <a:cubicBezTo>
                    <a:pt x="13333" y="5038"/>
                    <a:pt x="9198" y="0"/>
                    <a:pt x="9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6777033" y="3143873"/>
              <a:ext cx="1394223" cy="1103652"/>
            </a:xfrm>
            <a:custGeom>
              <a:avLst/>
              <a:gdLst/>
              <a:ahLst/>
              <a:cxnLst/>
              <a:rect l="l" t="t" r="r" b="b"/>
              <a:pathLst>
                <a:path w="23209" h="18372" extrusionOk="0">
                  <a:moveTo>
                    <a:pt x="23209" y="1"/>
                  </a:moveTo>
                  <a:lnTo>
                    <a:pt x="23209" y="1"/>
                  </a:lnTo>
                  <a:cubicBezTo>
                    <a:pt x="18171" y="5214"/>
                    <a:pt x="7695" y="5665"/>
                    <a:pt x="7695" y="5665"/>
                  </a:cubicBezTo>
                  <a:lnTo>
                    <a:pt x="8021" y="1605"/>
                  </a:lnTo>
                  <a:lnTo>
                    <a:pt x="1" y="10051"/>
                  </a:lnTo>
                  <a:lnTo>
                    <a:pt x="7444" y="18372"/>
                  </a:lnTo>
                  <a:lnTo>
                    <a:pt x="7344" y="15089"/>
                  </a:lnTo>
                  <a:lnTo>
                    <a:pt x="7344" y="15089"/>
                  </a:lnTo>
                  <a:cubicBezTo>
                    <a:pt x="8030" y="15192"/>
                    <a:pt x="8692" y="15238"/>
                    <a:pt x="9326" y="15238"/>
                  </a:cubicBezTo>
                  <a:cubicBezTo>
                    <a:pt x="14362" y="15238"/>
                    <a:pt x="17645" y="12332"/>
                    <a:pt x="17645" y="12332"/>
                  </a:cubicBezTo>
                  <a:lnTo>
                    <a:pt x="23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7745101" y="2555223"/>
              <a:ext cx="39227" cy="287627"/>
            </a:xfrm>
            <a:custGeom>
              <a:avLst/>
              <a:gdLst/>
              <a:ahLst/>
              <a:cxnLst/>
              <a:rect l="l" t="t" r="r" b="b"/>
              <a:pathLst>
                <a:path w="653" h="4788" extrusionOk="0">
                  <a:moveTo>
                    <a:pt x="227" y="0"/>
                  </a:moveTo>
                  <a:lnTo>
                    <a:pt x="1" y="4787"/>
                  </a:lnTo>
                  <a:lnTo>
                    <a:pt x="653" y="4787"/>
                  </a:lnTo>
                  <a:lnTo>
                    <a:pt x="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7721012" y="2379030"/>
              <a:ext cx="85904" cy="167182"/>
            </a:xfrm>
            <a:custGeom>
              <a:avLst/>
              <a:gdLst/>
              <a:ahLst/>
              <a:cxnLst/>
              <a:rect l="l" t="t" r="r" b="b"/>
              <a:pathLst>
                <a:path w="1430" h="2783" extrusionOk="0">
                  <a:moveTo>
                    <a:pt x="728" y="1"/>
                  </a:moveTo>
                  <a:cubicBezTo>
                    <a:pt x="1" y="1354"/>
                    <a:pt x="728" y="2783"/>
                    <a:pt x="728" y="2783"/>
                  </a:cubicBezTo>
                  <a:cubicBezTo>
                    <a:pt x="728" y="2783"/>
                    <a:pt x="1430" y="1354"/>
                    <a:pt x="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7618649" y="2546152"/>
              <a:ext cx="146096" cy="82900"/>
            </a:xfrm>
            <a:custGeom>
              <a:avLst/>
              <a:gdLst/>
              <a:ahLst/>
              <a:cxnLst/>
              <a:rect l="l" t="t" r="r" b="b"/>
              <a:pathLst>
                <a:path w="2432" h="1380" extrusionOk="0">
                  <a:moveTo>
                    <a:pt x="2432" y="1"/>
                  </a:moveTo>
                  <a:cubicBezTo>
                    <a:pt x="2432" y="1"/>
                    <a:pt x="803" y="101"/>
                    <a:pt x="1" y="1379"/>
                  </a:cubicBezTo>
                  <a:cubicBezTo>
                    <a:pt x="1504" y="1329"/>
                    <a:pt x="2432" y="1"/>
                    <a:pt x="2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7764685" y="2546152"/>
              <a:ext cx="144595" cy="82900"/>
            </a:xfrm>
            <a:custGeom>
              <a:avLst/>
              <a:gdLst/>
              <a:ahLst/>
              <a:cxnLst/>
              <a:rect l="l" t="t" r="r" b="b"/>
              <a:pathLst>
                <a:path w="2407" h="1380" extrusionOk="0">
                  <a:moveTo>
                    <a:pt x="1" y="1"/>
                  </a:moveTo>
                  <a:cubicBezTo>
                    <a:pt x="1" y="1"/>
                    <a:pt x="903" y="1329"/>
                    <a:pt x="2407" y="1379"/>
                  </a:cubicBezTo>
                  <a:cubicBezTo>
                    <a:pt x="1605" y="10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7748165" y="2531134"/>
              <a:ext cx="31658" cy="31658"/>
            </a:xfrm>
            <a:custGeom>
              <a:avLst/>
              <a:gdLst/>
              <a:ahLst/>
              <a:cxnLst/>
              <a:rect l="l" t="t" r="r" b="b"/>
              <a:pathLst>
                <a:path w="527" h="527" extrusionOk="0">
                  <a:moveTo>
                    <a:pt x="276" y="0"/>
                  </a:moveTo>
                  <a:cubicBezTo>
                    <a:pt x="125" y="0"/>
                    <a:pt x="0" y="126"/>
                    <a:pt x="0" y="251"/>
                  </a:cubicBezTo>
                  <a:cubicBezTo>
                    <a:pt x="0" y="401"/>
                    <a:pt x="125" y="527"/>
                    <a:pt x="276" y="527"/>
                  </a:cubicBezTo>
                  <a:cubicBezTo>
                    <a:pt x="401" y="527"/>
                    <a:pt x="526" y="401"/>
                    <a:pt x="526" y="251"/>
                  </a:cubicBezTo>
                  <a:cubicBezTo>
                    <a:pt x="526" y="126"/>
                    <a:pt x="401" y="0"/>
                    <a:pt x="276" y="0"/>
                  </a:cubicBezTo>
                  <a:close/>
                </a:path>
              </a:pathLst>
            </a:custGeom>
            <a:solidFill>
              <a:srgbClr val="FFF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7755674" y="2537141"/>
              <a:ext cx="18142" cy="18142"/>
            </a:xfrm>
            <a:custGeom>
              <a:avLst/>
              <a:gdLst/>
              <a:ahLst/>
              <a:cxnLst/>
              <a:rect l="l" t="t" r="r" b="b"/>
              <a:pathLst>
                <a:path w="302" h="302" extrusionOk="0">
                  <a:moveTo>
                    <a:pt x="151" y="1"/>
                  </a:moveTo>
                  <a:cubicBezTo>
                    <a:pt x="51" y="1"/>
                    <a:pt x="0" y="76"/>
                    <a:pt x="0" y="151"/>
                  </a:cubicBezTo>
                  <a:cubicBezTo>
                    <a:pt x="0" y="251"/>
                    <a:pt x="51" y="301"/>
                    <a:pt x="151" y="301"/>
                  </a:cubicBezTo>
                  <a:cubicBezTo>
                    <a:pt x="226" y="301"/>
                    <a:pt x="301" y="251"/>
                    <a:pt x="301" y="151"/>
                  </a:cubicBezTo>
                  <a:cubicBezTo>
                    <a:pt x="301" y="76"/>
                    <a:pt x="226" y="1"/>
                    <a:pt x="151" y="1"/>
                  </a:cubicBezTo>
                  <a:close/>
                </a:path>
              </a:pathLst>
            </a:custGeom>
            <a:solidFill>
              <a:srgbClr val="BAE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7484687" y="2342927"/>
              <a:ext cx="39167" cy="287627"/>
            </a:xfrm>
            <a:custGeom>
              <a:avLst/>
              <a:gdLst/>
              <a:ahLst/>
              <a:cxnLst/>
              <a:rect l="l" t="t" r="r" b="b"/>
              <a:pathLst>
                <a:path w="652" h="4788" extrusionOk="0">
                  <a:moveTo>
                    <a:pt x="251" y="0"/>
                  </a:moveTo>
                  <a:lnTo>
                    <a:pt x="0" y="4787"/>
                  </a:lnTo>
                  <a:lnTo>
                    <a:pt x="652" y="4787"/>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7462100" y="2166794"/>
              <a:ext cx="85844" cy="167182"/>
            </a:xfrm>
            <a:custGeom>
              <a:avLst/>
              <a:gdLst/>
              <a:ahLst/>
              <a:cxnLst/>
              <a:rect l="l" t="t" r="r" b="b"/>
              <a:pathLst>
                <a:path w="1429" h="2783" extrusionOk="0">
                  <a:moveTo>
                    <a:pt x="702" y="0"/>
                  </a:moveTo>
                  <a:cubicBezTo>
                    <a:pt x="0" y="1353"/>
                    <a:pt x="702" y="2782"/>
                    <a:pt x="702" y="2782"/>
                  </a:cubicBezTo>
                  <a:cubicBezTo>
                    <a:pt x="702" y="2782"/>
                    <a:pt x="1429" y="1353"/>
                    <a:pt x="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7359676" y="2333916"/>
              <a:ext cx="144595" cy="82840"/>
            </a:xfrm>
            <a:custGeom>
              <a:avLst/>
              <a:gdLst/>
              <a:ahLst/>
              <a:cxnLst/>
              <a:rect l="l" t="t" r="r" b="b"/>
              <a:pathLst>
                <a:path w="2407" h="1379" extrusionOk="0">
                  <a:moveTo>
                    <a:pt x="2407" y="0"/>
                  </a:moveTo>
                  <a:lnTo>
                    <a:pt x="2407" y="0"/>
                  </a:lnTo>
                  <a:cubicBezTo>
                    <a:pt x="2407" y="0"/>
                    <a:pt x="803" y="100"/>
                    <a:pt x="1" y="1378"/>
                  </a:cubicBezTo>
                  <a:cubicBezTo>
                    <a:pt x="1505" y="1353"/>
                    <a:pt x="2407" y="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7504211" y="2333916"/>
              <a:ext cx="146096" cy="82840"/>
            </a:xfrm>
            <a:custGeom>
              <a:avLst/>
              <a:gdLst/>
              <a:ahLst/>
              <a:cxnLst/>
              <a:rect l="l" t="t" r="r" b="b"/>
              <a:pathLst>
                <a:path w="2432" h="1379" extrusionOk="0">
                  <a:moveTo>
                    <a:pt x="1" y="0"/>
                  </a:moveTo>
                  <a:cubicBezTo>
                    <a:pt x="1" y="0"/>
                    <a:pt x="928" y="1353"/>
                    <a:pt x="2432" y="1378"/>
                  </a:cubicBezTo>
                  <a:cubicBezTo>
                    <a:pt x="1605" y="10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7489193" y="2318838"/>
              <a:ext cx="31658" cy="31658"/>
            </a:xfrm>
            <a:custGeom>
              <a:avLst/>
              <a:gdLst/>
              <a:ahLst/>
              <a:cxnLst/>
              <a:rect l="l" t="t" r="r" b="b"/>
              <a:pathLst>
                <a:path w="527" h="527" extrusionOk="0">
                  <a:moveTo>
                    <a:pt x="251" y="0"/>
                  </a:moveTo>
                  <a:cubicBezTo>
                    <a:pt x="101" y="0"/>
                    <a:pt x="0" y="126"/>
                    <a:pt x="0" y="251"/>
                  </a:cubicBezTo>
                  <a:cubicBezTo>
                    <a:pt x="0" y="401"/>
                    <a:pt x="101" y="527"/>
                    <a:pt x="251" y="527"/>
                  </a:cubicBezTo>
                  <a:cubicBezTo>
                    <a:pt x="401" y="527"/>
                    <a:pt x="527" y="401"/>
                    <a:pt x="527" y="251"/>
                  </a:cubicBezTo>
                  <a:cubicBezTo>
                    <a:pt x="527" y="126"/>
                    <a:pt x="401" y="0"/>
                    <a:pt x="251" y="0"/>
                  </a:cubicBezTo>
                  <a:close/>
                </a:path>
              </a:pathLst>
            </a:custGeom>
            <a:solidFill>
              <a:srgbClr val="FFF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p:nvPr/>
          </p:nvSpPr>
          <p:spPr>
            <a:xfrm>
              <a:off x="7495200" y="2324845"/>
              <a:ext cx="18142" cy="18142"/>
            </a:xfrm>
            <a:custGeom>
              <a:avLst/>
              <a:gdLst/>
              <a:ahLst/>
              <a:cxnLst/>
              <a:rect l="l" t="t" r="r" b="b"/>
              <a:pathLst>
                <a:path w="302" h="302" extrusionOk="0">
                  <a:moveTo>
                    <a:pt x="151" y="1"/>
                  </a:moveTo>
                  <a:cubicBezTo>
                    <a:pt x="76" y="1"/>
                    <a:pt x="1" y="76"/>
                    <a:pt x="1" y="151"/>
                  </a:cubicBezTo>
                  <a:cubicBezTo>
                    <a:pt x="1" y="251"/>
                    <a:pt x="76" y="301"/>
                    <a:pt x="151" y="301"/>
                  </a:cubicBezTo>
                  <a:cubicBezTo>
                    <a:pt x="251" y="301"/>
                    <a:pt x="301" y="251"/>
                    <a:pt x="301" y="151"/>
                  </a:cubicBezTo>
                  <a:cubicBezTo>
                    <a:pt x="301" y="76"/>
                    <a:pt x="251" y="1"/>
                    <a:pt x="151" y="1"/>
                  </a:cubicBezTo>
                  <a:close/>
                </a:path>
              </a:pathLst>
            </a:custGeom>
            <a:solidFill>
              <a:srgbClr val="BAE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7985992" y="2787043"/>
              <a:ext cx="39227" cy="287627"/>
            </a:xfrm>
            <a:custGeom>
              <a:avLst/>
              <a:gdLst/>
              <a:ahLst/>
              <a:cxnLst/>
              <a:rect l="l" t="t" r="r" b="b"/>
              <a:pathLst>
                <a:path w="653" h="4788" extrusionOk="0">
                  <a:moveTo>
                    <a:pt x="227" y="1"/>
                  </a:moveTo>
                  <a:lnTo>
                    <a:pt x="1" y="4788"/>
                  </a:lnTo>
                  <a:lnTo>
                    <a:pt x="653" y="4788"/>
                  </a:lnTo>
                  <a:lnTo>
                    <a:pt x="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7961903" y="2610910"/>
              <a:ext cx="85904" cy="167182"/>
            </a:xfrm>
            <a:custGeom>
              <a:avLst/>
              <a:gdLst/>
              <a:ahLst/>
              <a:cxnLst/>
              <a:rect l="l" t="t" r="r" b="b"/>
              <a:pathLst>
                <a:path w="1430" h="2783" extrusionOk="0">
                  <a:moveTo>
                    <a:pt x="728" y="1"/>
                  </a:moveTo>
                  <a:cubicBezTo>
                    <a:pt x="1" y="1329"/>
                    <a:pt x="728" y="2783"/>
                    <a:pt x="728" y="2783"/>
                  </a:cubicBezTo>
                  <a:cubicBezTo>
                    <a:pt x="728" y="2783"/>
                    <a:pt x="1430" y="1329"/>
                    <a:pt x="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7859540" y="2778032"/>
              <a:ext cx="146096" cy="82840"/>
            </a:xfrm>
            <a:custGeom>
              <a:avLst/>
              <a:gdLst/>
              <a:ahLst/>
              <a:cxnLst/>
              <a:rect l="l" t="t" r="r" b="b"/>
              <a:pathLst>
                <a:path w="2432" h="1379" extrusionOk="0">
                  <a:moveTo>
                    <a:pt x="2432" y="1"/>
                  </a:moveTo>
                  <a:cubicBezTo>
                    <a:pt x="2432" y="1"/>
                    <a:pt x="803" y="101"/>
                    <a:pt x="1" y="1379"/>
                  </a:cubicBezTo>
                  <a:cubicBezTo>
                    <a:pt x="1504" y="1329"/>
                    <a:pt x="2432" y="1"/>
                    <a:pt x="2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8005576" y="2778032"/>
              <a:ext cx="144595" cy="82840"/>
            </a:xfrm>
            <a:custGeom>
              <a:avLst/>
              <a:gdLst/>
              <a:ahLst/>
              <a:cxnLst/>
              <a:rect l="l" t="t" r="r" b="b"/>
              <a:pathLst>
                <a:path w="2407" h="1379" extrusionOk="0">
                  <a:moveTo>
                    <a:pt x="1" y="1"/>
                  </a:moveTo>
                  <a:cubicBezTo>
                    <a:pt x="1" y="1"/>
                    <a:pt x="903" y="1329"/>
                    <a:pt x="2407" y="1379"/>
                  </a:cubicBezTo>
                  <a:cubicBezTo>
                    <a:pt x="1605" y="10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7989056" y="2762954"/>
              <a:ext cx="31658" cy="31718"/>
            </a:xfrm>
            <a:custGeom>
              <a:avLst/>
              <a:gdLst/>
              <a:ahLst/>
              <a:cxnLst/>
              <a:rect l="l" t="t" r="r" b="b"/>
              <a:pathLst>
                <a:path w="527" h="528" extrusionOk="0">
                  <a:moveTo>
                    <a:pt x="276" y="1"/>
                  </a:moveTo>
                  <a:cubicBezTo>
                    <a:pt x="125" y="1"/>
                    <a:pt x="0" y="101"/>
                    <a:pt x="0" y="252"/>
                  </a:cubicBezTo>
                  <a:cubicBezTo>
                    <a:pt x="0" y="402"/>
                    <a:pt x="125" y="527"/>
                    <a:pt x="276" y="527"/>
                  </a:cubicBezTo>
                  <a:cubicBezTo>
                    <a:pt x="426" y="527"/>
                    <a:pt x="526" y="402"/>
                    <a:pt x="526" y="252"/>
                  </a:cubicBezTo>
                  <a:cubicBezTo>
                    <a:pt x="526" y="101"/>
                    <a:pt x="426" y="1"/>
                    <a:pt x="276" y="1"/>
                  </a:cubicBezTo>
                  <a:close/>
                </a:path>
              </a:pathLst>
            </a:custGeom>
            <a:solidFill>
              <a:srgbClr val="FFF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7996565" y="2769021"/>
              <a:ext cx="18142" cy="18082"/>
            </a:xfrm>
            <a:custGeom>
              <a:avLst/>
              <a:gdLst/>
              <a:ahLst/>
              <a:cxnLst/>
              <a:rect l="l" t="t" r="r" b="b"/>
              <a:pathLst>
                <a:path w="302" h="301" extrusionOk="0">
                  <a:moveTo>
                    <a:pt x="151" y="0"/>
                  </a:moveTo>
                  <a:cubicBezTo>
                    <a:pt x="51" y="0"/>
                    <a:pt x="0" y="75"/>
                    <a:pt x="0" y="151"/>
                  </a:cubicBezTo>
                  <a:cubicBezTo>
                    <a:pt x="0" y="251"/>
                    <a:pt x="51" y="301"/>
                    <a:pt x="151" y="301"/>
                  </a:cubicBezTo>
                  <a:cubicBezTo>
                    <a:pt x="226" y="301"/>
                    <a:pt x="301" y="251"/>
                    <a:pt x="301" y="151"/>
                  </a:cubicBezTo>
                  <a:cubicBezTo>
                    <a:pt x="301" y="75"/>
                    <a:pt x="226" y="0"/>
                    <a:pt x="151" y="0"/>
                  </a:cubicBezTo>
                  <a:close/>
                </a:path>
              </a:pathLst>
            </a:custGeom>
            <a:solidFill>
              <a:srgbClr val="BAE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7"/>
            <p:cNvSpPr/>
            <p:nvPr/>
          </p:nvSpPr>
          <p:spPr>
            <a:xfrm>
              <a:off x="7221209" y="2610910"/>
              <a:ext cx="832605" cy="742316"/>
            </a:xfrm>
            <a:custGeom>
              <a:avLst/>
              <a:gdLst/>
              <a:ahLst/>
              <a:cxnLst/>
              <a:rect l="l" t="t" r="r" b="b"/>
              <a:pathLst>
                <a:path w="13860" h="12357" extrusionOk="0">
                  <a:moveTo>
                    <a:pt x="351" y="1"/>
                  </a:moveTo>
                  <a:lnTo>
                    <a:pt x="0" y="251"/>
                  </a:lnTo>
                  <a:lnTo>
                    <a:pt x="6917" y="12357"/>
                  </a:lnTo>
                  <a:cubicBezTo>
                    <a:pt x="6917" y="12357"/>
                    <a:pt x="11278" y="11003"/>
                    <a:pt x="13409" y="9424"/>
                  </a:cubicBezTo>
                  <a:cubicBezTo>
                    <a:pt x="13584" y="9299"/>
                    <a:pt x="13709" y="9199"/>
                    <a:pt x="13860" y="9073"/>
                  </a:cubicBezTo>
                  <a:lnTo>
                    <a:pt x="13860" y="9073"/>
                  </a:lnTo>
                  <a:cubicBezTo>
                    <a:pt x="13458" y="9171"/>
                    <a:pt x="13066" y="9219"/>
                    <a:pt x="12684" y="9219"/>
                  </a:cubicBezTo>
                  <a:cubicBezTo>
                    <a:pt x="10226" y="9219"/>
                    <a:pt x="8142" y="7262"/>
                    <a:pt x="6191" y="4161"/>
                  </a:cubicBezTo>
                  <a:cubicBezTo>
                    <a:pt x="3734" y="276"/>
                    <a:pt x="351" y="1"/>
                    <a:pt x="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7"/>
            <p:cNvSpPr/>
            <p:nvPr/>
          </p:nvSpPr>
          <p:spPr>
            <a:xfrm>
              <a:off x="7356673" y="2762954"/>
              <a:ext cx="102424" cy="15138"/>
            </a:xfrm>
            <a:custGeom>
              <a:avLst/>
              <a:gdLst/>
              <a:ahLst/>
              <a:cxnLst/>
              <a:rect l="l" t="t" r="r" b="b"/>
              <a:pathLst>
                <a:path w="1705" h="252" extrusionOk="0">
                  <a:moveTo>
                    <a:pt x="126" y="1"/>
                  </a:moveTo>
                  <a:cubicBezTo>
                    <a:pt x="51" y="1"/>
                    <a:pt x="1" y="51"/>
                    <a:pt x="1" y="126"/>
                  </a:cubicBezTo>
                  <a:cubicBezTo>
                    <a:pt x="1" y="201"/>
                    <a:pt x="51" y="252"/>
                    <a:pt x="126" y="252"/>
                  </a:cubicBezTo>
                  <a:lnTo>
                    <a:pt x="1555" y="252"/>
                  </a:lnTo>
                  <a:cubicBezTo>
                    <a:pt x="1630" y="252"/>
                    <a:pt x="1705" y="201"/>
                    <a:pt x="1705" y="126"/>
                  </a:cubicBezTo>
                  <a:cubicBezTo>
                    <a:pt x="1705" y="51"/>
                    <a:pt x="1630" y="1"/>
                    <a:pt x="1555"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7406353" y="2799117"/>
              <a:ext cx="102484" cy="16640"/>
            </a:xfrm>
            <a:custGeom>
              <a:avLst/>
              <a:gdLst/>
              <a:ahLst/>
              <a:cxnLst/>
              <a:rect l="l" t="t" r="r" b="b"/>
              <a:pathLst>
                <a:path w="1706" h="277" extrusionOk="0">
                  <a:moveTo>
                    <a:pt x="126" y="0"/>
                  </a:moveTo>
                  <a:cubicBezTo>
                    <a:pt x="51" y="0"/>
                    <a:pt x="1" y="51"/>
                    <a:pt x="1" y="126"/>
                  </a:cubicBezTo>
                  <a:cubicBezTo>
                    <a:pt x="1" y="201"/>
                    <a:pt x="51" y="276"/>
                    <a:pt x="126" y="276"/>
                  </a:cubicBezTo>
                  <a:lnTo>
                    <a:pt x="1555" y="276"/>
                  </a:lnTo>
                  <a:cubicBezTo>
                    <a:pt x="1630" y="276"/>
                    <a:pt x="1705" y="201"/>
                    <a:pt x="1705" y="126"/>
                  </a:cubicBezTo>
                  <a:cubicBezTo>
                    <a:pt x="1705" y="51"/>
                    <a:pt x="1630" y="0"/>
                    <a:pt x="1555"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7593058" y="3091190"/>
              <a:ext cx="102424" cy="15138"/>
            </a:xfrm>
            <a:custGeom>
              <a:avLst/>
              <a:gdLst/>
              <a:ahLst/>
              <a:cxnLst/>
              <a:rect l="l" t="t" r="r" b="b"/>
              <a:pathLst>
                <a:path w="1705" h="252" extrusionOk="0">
                  <a:moveTo>
                    <a:pt x="126" y="1"/>
                  </a:moveTo>
                  <a:cubicBezTo>
                    <a:pt x="51" y="1"/>
                    <a:pt x="1" y="51"/>
                    <a:pt x="1" y="126"/>
                  </a:cubicBezTo>
                  <a:cubicBezTo>
                    <a:pt x="1" y="201"/>
                    <a:pt x="51" y="251"/>
                    <a:pt x="126" y="251"/>
                  </a:cubicBezTo>
                  <a:lnTo>
                    <a:pt x="1580" y="251"/>
                  </a:lnTo>
                  <a:cubicBezTo>
                    <a:pt x="1630" y="251"/>
                    <a:pt x="1705" y="201"/>
                    <a:pt x="1705" y="126"/>
                  </a:cubicBezTo>
                  <a:cubicBezTo>
                    <a:pt x="1705" y="51"/>
                    <a:pt x="1630" y="1"/>
                    <a:pt x="1580"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7642738" y="3127353"/>
              <a:ext cx="102424" cy="16580"/>
            </a:xfrm>
            <a:custGeom>
              <a:avLst/>
              <a:gdLst/>
              <a:ahLst/>
              <a:cxnLst/>
              <a:rect l="l" t="t" r="r" b="b"/>
              <a:pathLst>
                <a:path w="1705" h="276" extrusionOk="0">
                  <a:moveTo>
                    <a:pt x="126" y="0"/>
                  </a:moveTo>
                  <a:cubicBezTo>
                    <a:pt x="51" y="0"/>
                    <a:pt x="1" y="50"/>
                    <a:pt x="1" y="125"/>
                  </a:cubicBezTo>
                  <a:cubicBezTo>
                    <a:pt x="1" y="201"/>
                    <a:pt x="51" y="276"/>
                    <a:pt x="126" y="276"/>
                  </a:cubicBezTo>
                  <a:lnTo>
                    <a:pt x="1580" y="276"/>
                  </a:lnTo>
                  <a:cubicBezTo>
                    <a:pt x="1630" y="276"/>
                    <a:pt x="1705" y="201"/>
                    <a:pt x="1705" y="125"/>
                  </a:cubicBezTo>
                  <a:cubicBezTo>
                    <a:pt x="1705" y="50"/>
                    <a:pt x="1630" y="0"/>
                    <a:pt x="1580"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7239231" y="3143873"/>
              <a:ext cx="932025" cy="517344"/>
            </a:xfrm>
            <a:custGeom>
              <a:avLst/>
              <a:gdLst/>
              <a:ahLst/>
              <a:cxnLst/>
              <a:rect l="l" t="t" r="r" b="b"/>
              <a:pathLst>
                <a:path w="15515" h="8612" extrusionOk="0">
                  <a:moveTo>
                    <a:pt x="15515" y="1"/>
                  </a:moveTo>
                  <a:cubicBezTo>
                    <a:pt x="10477" y="5214"/>
                    <a:pt x="1" y="5665"/>
                    <a:pt x="1" y="5665"/>
                  </a:cubicBezTo>
                  <a:cubicBezTo>
                    <a:pt x="1" y="5665"/>
                    <a:pt x="2658" y="8612"/>
                    <a:pt x="6664" y="8612"/>
                  </a:cubicBezTo>
                  <a:cubicBezTo>
                    <a:pt x="8429" y="8612"/>
                    <a:pt x="10456" y="8040"/>
                    <a:pt x="12632" y="6392"/>
                  </a:cubicBezTo>
                  <a:lnTo>
                    <a:pt x="15515" y="1"/>
                  </a:lnTo>
                  <a:close/>
                </a:path>
              </a:pathLst>
            </a:custGeom>
            <a:solidFill>
              <a:srgbClr val="3C425A">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7811361" y="3402846"/>
              <a:ext cx="102424" cy="15138"/>
            </a:xfrm>
            <a:custGeom>
              <a:avLst/>
              <a:gdLst/>
              <a:ahLst/>
              <a:cxnLst/>
              <a:rect l="l" t="t" r="r" b="b"/>
              <a:pathLst>
                <a:path w="1705" h="252" extrusionOk="0">
                  <a:moveTo>
                    <a:pt x="126" y="1"/>
                  </a:moveTo>
                  <a:cubicBezTo>
                    <a:pt x="51" y="1"/>
                    <a:pt x="1" y="51"/>
                    <a:pt x="1" y="126"/>
                  </a:cubicBezTo>
                  <a:cubicBezTo>
                    <a:pt x="1" y="201"/>
                    <a:pt x="51" y="251"/>
                    <a:pt x="126" y="251"/>
                  </a:cubicBezTo>
                  <a:lnTo>
                    <a:pt x="1580" y="251"/>
                  </a:lnTo>
                  <a:cubicBezTo>
                    <a:pt x="1655" y="251"/>
                    <a:pt x="1705" y="201"/>
                    <a:pt x="1705" y="126"/>
                  </a:cubicBezTo>
                  <a:cubicBezTo>
                    <a:pt x="1705" y="51"/>
                    <a:pt x="1655" y="1"/>
                    <a:pt x="1580"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7861041" y="3439010"/>
              <a:ext cx="102484" cy="15078"/>
            </a:xfrm>
            <a:custGeom>
              <a:avLst/>
              <a:gdLst/>
              <a:ahLst/>
              <a:cxnLst/>
              <a:rect l="l" t="t" r="r" b="b"/>
              <a:pathLst>
                <a:path w="1706" h="251" extrusionOk="0">
                  <a:moveTo>
                    <a:pt x="126" y="0"/>
                  </a:moveTo>
                  <a:cubicBezTo>
                    <a:pt x="51" y="0"/>
                    <a:pt x="1" y="50"/>
                    <a:pt x="1" y="125"/>
                  </a:cubicBezTo>
                  <a:cubicBezTo>
                    <a:pt x="1" y="201"/>
                    <a:pt x="51" y="251"/>
                    <a:pt x="126" y="251"/>
                  </a:cubicBezTo>
                  <a:lnTo>
                    <a:pt x="1580" y="251"/>
                  </a:lnTo>
                  <a:cubicBezTo>
                    <a:pt x="1655" y="251"/>
                    <a:pt x="1705" y="201"/>
                    <a:pt x="1705" y="125"/>
                  </a:cubicBezTo>
                  <a:cubicBezTo>
                    <a:pt x="1705" y="50"/>
                    <a:pt x="1655" y="0"/>
                    <a:pt x="1580"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7"/>
            <p:cNvSpPr/>
            <p:nvPr/>
          </p:nvSpPr>
          <p:spPr>
            <a:xfrm>
              <a:off x="7459096" y="3527797"/>
              <a:ext cx="102424" cy="16640"/>
            </a:xfrm>
            <a:custGeom>
              <a:avLst/>
              <a:gdLst/>
              <a:ahLst/>
              <a:cxnLst/>
              <a:rect l="l" t="t" r="r" b="b"/>
              <a:pathLst>
                <a:path w="1705" h="277" extrusionOk="0">
                  <a:moveTo>
                    <a:pt x="125" y="1"/>
                  </a:moveTo>
                  <a:cubicBezTo>
                    <a:pt x="50" y="1"/>
                    <a:pt x="0" y="76"/>
                    <a:pt x="0" y="151"/>
                  </a:cubicBezTo>
                  <a:cubicBezTo>
                    <a:pt x="0" y="226"/>
                    <a:pt x="50" y="277"/>
                    <a:pt x="125" y="277"/>
                  </a:cubicBezTo>
                  <a:lnTo>
                    <a:pt x="1579" y="277"/>
                  </a:lnTo>
                  <a:cubicBezTo>
                    <a:pt x="1654" y="277"/>
                    <a:pt x="1704" y="226"/>
                    <a:pt x="1704" y="151"/>
                  </a:cubicBezTo>
                  <a:cubicBezTo>
                    <a:pt x="1704" y="76"/>
                    <a:pt x="1654" y="1"/>
                    <a:pt x="1579"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7"/>
            <p:cNvSpPr/>
            <p:nvPr/>
          </p:nvSpPr>
          <p:spPr>
            <a:xfrm>
              <a:off x="7508776" y="3565462"/>
              <a:ext cx="102424" cy="15138"/>
            </a:xfrm>
            <a:custGeom>
              <a:avLst/>
              <a:gdLst/>
              <a:ahLst/>
              <a:cxnLst/>
              <a:rect l="l" t="t" r="r" b="b"/>
              <a:pathLst>
                <a:path w="1705" h="252" extrusionOk="0">
                  <a:moveTo>
                    <a:pt x="125" y="0"/>
                  </a:moveTo>
                  <a:cubicBezTo>
                    <a:pt x="50" y="0"/>
                    <a:pt x="0" y="51"/>
                    <a:pt x="0" y="126"/>
                  </a:cubicBezTo>
                  <a:cubicBezTo>
                    <a:pt x="0" y="201"/>
                    <a:pt x="50" y="251"/>
                    <a:pt x="125" y="251"/>
                  </a:cubicBezTo>
                  <a:lnTo>
                    <a:pt x="1579" y="251"/>
                  </a:lnTo>
                  <a:cubicBezTo>
                    <a:pt x="1654" y="251"/>
                    <a:pt x="1704" y="201"/>
                    <a:pt x="1704" y="126"/>
                  </a:cubicBezTo>
                  <a:cubicBezTo>
                    <a:pt x="1704" y="51"/>
                    <a:pt x="1654" y="0"/>
                    <a:pt x="1579"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168465" y="3402846"/>
              <a:ext cx="119004" cy="119004"/>
            </a:xfrm>
            <a:custGeom>
              <a:avLst/>
              <a:gdLst/>
              <a:ahLst/>
              <a:cxnLst/>
              <a:rect l="l" t="t" r="r" b="b"/>
              <a:pathLst>
                <a:path w="1981" h="1981" extrusionOk="0">
                  <a:moveTo>
                    <a:pt x="1003" y="1"/>
                  </a:moveTo>
                  <a:cubicBezTo>
                    <a:pt x="452" y="1"/>
                    <a:pt x="1" y="452"/>
                    <a:pt x="1" y="1003"/>
                  </a:cubicBezTo>
                  <a:cubicBezTo>
                    <a:pt x="1" y="1529"/>
                    <a:pt x="452" y="1981"/>
                    <a:pt x="1003" y="1981"/>
                  </a:cubicBezTo>
                  <a:cubicBezTo>
                    <a:pt x="1530" y="1981"/>
                    <a:pt x="1981" y="1529"/>
                    <a:pt x="1981" y="1003"/>
                  </a:cubicBezTo>
                  <a:cubicBezTo>
                    <a:pt x="1981" y="452"/>
                    <a:pt x="1530" y="1"/>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7224213" y="3457452"/>
              <a:ext cx="9071" cy="117081"/>
            </a:xfrm>
            <a:custGeom>
              <a:avLst/>
              <a:gdLst/>
              <a:ahLst/>
              <a:cxnLst/>
              <a:rect l="l" t="t" r="r" b="b"/>
              <a:pathLst>
                <a:path w="151" h="1949" extrusionOk="0">
                  <a:moveTo>
                    <a:pt x="75" y="0"/>
                  </a:moveTo>
                  <a:cubicBezTo>
                    <a:pt x="38" y="0"/>
                    <a:pt x="0" y="31"/>
                    <a:pt x="0" y="94"/>
                  </a:cubicBezTo>
                  <a:lnTo>
                    <a:pt x="0" y="1874"/>
                  </a:lnTo>
                  <a:cubicBezTo>
                    <a:pt x="0" y="1924"/>
                    <a:pt x="38" y="1949"/>
                    <a:pt x="75" y="1949"/>
                  </a:cubicBezTo>
                  <a:cubicBezTo>
                    <a:pt x="113" y="1949"/>
                    <a:pt x="151" y="1924"/>
                    <a:pt x="151" y="1874"/>
                  </a:cubicBezTo>
                  <a:lnTo>
                    <a:pt x="151" y="94"/>
                  </a:lnTo>
                  <a:cubicBezTo>
                    <a:pt x="151" y="31"/>
                    <a:pt x="113"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7192074" y="3466222"/>
              <a:ext cx="43012" cy="45835"/>
            </a:xfrm>
            <a:custGeom>
              <a:avLst/>
              <a:gdLst/>
              <a:ahLst/>
              <a:cxnLst/>
              <a:rect l="l" t="t" r="r" b="b"/>
              <a:pathLst>
                <a:path w="716" h="763" extrusionOk="0">
                  <a:moveTo>
                    <a:pt x="119" y="0"/>
                  </a:moveTo>
                  <a:cubicBezTo>
                    <a:pt x="64" y="0"/>
                    <a:pt x="0" y="90"/>
                    <a:pt x="59" y="149"/>
                  </a:cubicBezTo>
                  <a:cubicBezTo>
                    <a:pt x="209" y="349"/>
                    <a:pt x="385" y="525"/>
                    <a:pt x="535" y="725"/>
                  </a:cubicBezTo>
                  <a:cubicBezTo>
                    <a:pt x="555" y="752"/>
                    <a:pt x="579" y="762"/>
                    <a:pt x="601" y="762"/>
                  </a:cubicBezTo>
                  <a:cubicBezTo>
                    <a:pt x="663" y="762"/>
                    <a:pt x="716" y="680"/>
                    <a:pt x="661" y="625"/>
                  </a:cubicBezTo>
                  <a:cubicBezTo>
                    <a:pt x="510" y="424"/>
                    <a:pt x="335" y="224"/>
                    <a:pt x="159" y="23"/>
                  </a:cubicBezTo>
                  <a:cubicBezTo>
                    <a:pt x="148" y="7"/>
                    <a:pt x="134"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7220548" y="3461657"/>
              <a:ext cx="43072" cy="32379"/>
            </a:xfrm>
            <a:custGeom>
              <a:avLst/>
              <a:gdLst/>
              <a:ahLst/>
              <a:cxnLst/>
              <a:rect l="l" t="t" r="r" b="b"/>
              <a:pathLst>
                <a:path w="717" h="539" extrusionOk="0">
                  <a:moveTo>
                    <a:pt x="591" y="1"/>
                  </a:moveTo>
                  <a:cubicBezTo>
                    <a:pt x="572" y="1"/>
                    <a:pt x="554" y="8"/>
                    <a:pt x="537" y="24"/>
                  </a:cubicBezTo>
                  <a:cubicBezTo>
                    <a:pt x="387" y="149"/>
                    <a:pt x="237" y="275"/>
                    <a:pt x="61" y="400"/>
                  </a:cubicBezTo>
                  <a:cubicBezTo>
                    <a:pt x="0" y="461"/>
                    <a:pt x="71" y="539"/>
                    <a:pt x="141" y="539"/>
                  </a:cubicBezTo>
                  <a:cubicBezTo>
                    <a:pt x="157" y="539"/>
                    <a:pt x="172" y="535"/>
                    <a:pt x="187" y="525"/>
                  </a:cubicBezTo>
                  <a:lnTo>
                    <a:pt x="638" y="149"/>
                  </a:lnTo>
                  <a:cubicBezTo>
                    <a:pt x="716" y="91"/>
                    <a:pt x="656" y="1"/>
                    <a:pt x="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7287409" y="3502206"/>
              <a:ext cx="119004" cy="119004"/>
            </a:xfrm>
            <a:custGeom>
              <a:avLst/>
              <a:gdLst/>
              <a:ahLst/>
              <a:cxnLst/>
              <a:rect l="l" t="t" r="r" b="b"/>
              <a:pathLst>
                <a:path w="1981" h="1981" extrusionOk="0">
                  <a:moveTo>
                    <a:pt x="1003" y="1"/>
                  </a:moveTo>
                  <a:cubicBezTo>
                    <a:pt x="452" y="1"/>
                    <a:pt x="1" y="452"/>
                    <a:pt x="1" y="978"/>
                  </a:cubicBezTo>
                  <a:cubicBezTo>
                    <a:pt x="1" y="1530"/>
                    <a:pt x="452" y="1981"/>
                    <a:pt x="1003" y="1981"/>
                  </a:cubicBezTo>
                  <a:cubicBezTo>
                    <a:pt x="1530" y="1981"/>
                    <a:pt x="1981" y="1530"/>
                    <a:pt x="1981" y="978"/>
                  </a:cubicBezTo>
                  <a:cubicBezTo>
                    <a:pt x="1981" y="452"/>
                    <a:pt x="1530" y="1"/>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7341654" y="3556451"/>
              <a:ext cx="10573" cy="117442"/>
            </a:xfrm>
            <a:custGeom>
              <a:avLst/>
              <a:gdLst/>
              <a:ahLst/>
              <a:cxnLst/>
              <a:rect l="l" t="t" r="r" b="b"/>
              <a:pathLst>
                <a:path w="176" h="1955" extrusionOk="0">
                  <a:moveTo>
                    <a:pt x="88" y="0"/>
                  </a:moveTo>
                  <a:cubicBezTo>
                    <a:pt x="44" y="0"/>
                    <a:pt x="0" y="25"/>
                    <a:pt x="0" y="75"/>
                  </a:cubicBezTo>
                  <a:lnTo>
                    <a:pt x="0" y="1880"/>
                  </a:lnTo>
                  <a:cubicBezTo>
                    <a:pt x="0" y="1930"/>
                    <a:pt x="44" y="1955"/>
                    <a:pt x="88" y="1955"/>
                  </a:cubicBezTo>
                  <a:cubicBezTo>
                    <a:pt x="132" y="1955"/>
                    <a:pt x="176" y="1930"/>
                    <a:pt x="176" y="1880"/>
                  </a:cubicBezTo>
                  <a:lnTo>
                    <a:pt x="176" y="75"/>
                  </a:lnTo>
                  <a:cubicBezTo>
                    <a:pt x="176" y="25"/>
                    <a:pt x="132"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7"/>
            <p:cNvSpPr/>
            <p:nvPr/>
          </p:nvSpPr>
          <p:spPr>
            <a:xfrm>
              <a:off x="7311138" y="3565342"/>
              <a:ext cx="41871" cy="45415"/>
            </a:xfrm>
            <a:custGeom>
              <a:avLst/>
              <a:gdLst/>
              <a:ahLst/>
              <a:cxnLst/>
              <a:rect l="l" t="t" r="r" b="b"/>
              <a:pathLst>
                <a:path w="697" h="756" extrusionOk="0">
                  <a:moveTo>
                    <a:pt x="110" y="1"/>
                  </a:moveTo>
                  <a:cubicBezTo>
                    <a:pt x="57" y="1"/>
                    <a:pt x="1" y="71"/>
                    <a:pt x="57" y="128"/>
                  </a:cubicBezTo>
                  <a:cubicBezTo>
                    <a:pt x="207" y="328"/>
                    <a:pt x="383" y="529"/>
                    <a:pt x="533" y="729"/>
                  </a:cubicBezTo>
                  <a:cubicBezTo>
                    <a:pt x="552" y="748"/>
                    <a:pt x="571" y="755"/>
                    <a:pt x="590" y="755"/>
                  </a:cubicBezTo>
                  <a:cubicBezTo>
                    <a:pt x="648" y="755"/>
                    <a:pt x="696" y="680"/>
                    <a:pt x="658" y="604"/>
                  </a:cubicBezTo>
                  <a:cubicBezTo>
                    <a:pt x="483" y="428"/>
                    <a:pt x="333" y="228"/>
                    <a:pt x="157" y="27"/>
                  </a:cubicBezTo>
                  <a:cubicBezTo>
                    <a:pt x="145" y="9"/>
                    <a:pt x="127" y="1"/>
                    <a:pt x="1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a:off x="7339612" y="3561017"/>
              <a:ext cx="42892" cy="31478"/>
            </a:xfrm>
            <a:custGeom>
              <a:avLst/>
              <a:gdLst/>
              <a:ahLst/>
              <a:cxnLst/>
              <a:rect l="l" t="t" r="r" b="b"/>
              <a:pathLst>
                <a:path w="714" h="524" extrusionOk="0">
                  <a:moveTo>
                    <a:pt x="590" y="1"/>
                  </a:moveTo>
                  <a:cubicBezTo>
                    <a:pt x="571" y="1"/>
                    <a:pt x="552" y="8"/>
                    <a:pt x="535" y="24"/>
                  </a:cubicBezTo>
                  <a:cubicBezTo>
                    <a:pt x="385" y="150"/>
                    <a:pt x="210" y="275"/>
                    <a:pt x="59" y="400"/>
                  </a:cubicBezTo>
                  <a:cubicBezTo>
                    <a:pt x="1" y="439"/>
                    <a:pt x="64" y="524"/>
                    <a:pt x="130" y="524"/>
                  </a:cubicBezTo>
                  <a:cubicBezTo>
                    <a:pt x="149" y="524"/>
                    <a:pt x="168" y="517"/>
                    <a:pt x="184" y="500"/>
                  </a:cubicBezTo>
                  <a:lnTo>
                    <a:pt x="636" y="125"/>
                  </a:lnTo>
                  <a:cubicBezTo>
                    <a:pt x="714" y="85"/>
                    <a:pt x="655" y="1"/>
                    <a:pt x="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7752671" y="3521790"/>
              <a:ext cx="119004" cy="119004"/>
            </a:xfrm>
            <a:custGeom>
              <a:avLst/>
              <a:gdLst/>
              <a:ahLst/>
              <a:cxnLst/>
              <a:rect l="l" t="t" r="r" b="b"/>
              <a:pathLst>
                <a:path w="1981" h="1981" extrusionOk="0">
                  <a:moveTo>
                    <a:pt x="1003" y="1"/>
                  </a:moveTo>
                  <a:cubicBezTo>
                    <a:pt x="451" y="1"/>
                    <a:pt x="0" y="452"/>
                    <a:pt x="0" y="1003"/>
                  </a:cubicBezTo>
                  <a:cubicBezTo>
                    <a:pt x="0" y="1529"/>
                    <a:pt x="451" y="1981"/>
                    <a:pt x="1003" y="1981"/>
                  </a:cubicBezTo>
                  <a:cubicBezTo>
                    <a:pt x="1554" y="1981"/>
                    <a:pt x="1980" y="1529"/>
                    <a:pt x="1980" y="1003"/>
                  </a:cubicBezTo>
                  <a:cubicBezTo>
                    <a:pt x="1980" y="452"/>
                    <a:pt x="1554" y="1"/>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7808358" y="3576395"/>
              <a:ext cx="9071" cy="117081"/>
            </a:xfrm>
            <a:custGeom>
              <a:avLst/>
              <a:gdLst/>
              <a:ahLst/>
              <a:cxnLst/>
              <a:rect l="l" t="t" r="r" b="b"/>
              <a:pathLst>
                <a:path w="151" h="1949" extrusionOk="0">
                  <a:moveTo>
                    <a:pt x="76" y="0"/>
                  </a:moveTo>
                  <a:cubicBezTo>
                    <a:pt x="38" y="0"/>
                    <a:pt x="1" y="31"/>
                    <a:pt x="1" y="94"/>
                  </a:cubicBezTo>
                  <a:lnTo>
                    <a:pt x="1" y="1874"/>
                  </a:lnTo>
                  <a:cubicBezTo>
                    <a:pt x="1" y="1924"/>
                    <a:pt x="38" y="1949"/>
                    <a:pt x="76" y="1949"/>
                  </a:cubicBezTo>
                  <a:cubicBezTo>
                    <a:pt x="113" y="1949"/>
                    <a:pt x="151" y="1924"/>
                    <a:pt x="151" y="1874"/>
                  </a:cubicBezTo>
                  <a:lnTo>
                    <a:pt x="151" y="94"/>
                  </a:lnTo>
                  <a:cubicBezTo>
                    <a:pt x="151" y="31"/>
                    <a:pt x="113"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7776219" y="3585166"/>
              <a:ext cx="43072" cy="45835"/>
            </a:xfrm>
            <a:custGeom>
              <a:avLst/>
              <a:gdLst/>
              <a:ahLst/>
              <a:cxnLst/>
              <a:rect l="l" t="t" r="r" b="b"/>
              <a:pathLst>
                <a:path w="717" h="763" extrusionOk="0">
                  <a:moveTo>
                    <a:pt x="131" y="0"/>
                  </a:moveTo>
                  <a:cubicBezTo>
                    <a:pt x="65" y="0"/>
                    <a:pt x="1" y="90"/>
                    <a:pt x="59" y="149"/>
                  </a:cubicBezTo>
                  <a:cubicBezTo>
                    <a:pt x="235" y="349"/>
                    <a:pt x="385" y="525"/>
                    <a:pt x="561" y="725"/>
                  </a:cubicBezTo>
                  <a:cubicBezTo>
                    <a:pt x="574" y="752"/>
                    <a:pt x="593" y="762"/>
                    <a:pt x="611" y="762"/>
                  </a:cubicBezTo>
                  <a:cubicBezTo>
                    <a:pt x="663" y="762"/>
                    <a:pt x="716" y="680"/>
                    <a:pt x="661" y="625"/>
                  </a:cubicBezTo>
                  <a:cubicBezTo>
                    <a:pt x="511" y="424"/>
                    <a:pt x="335" y="224"/>
                    <a:pt x="185" y="23"/>
                  </a:cubicBezTo>
                  <a:cubicBezTo>
                    <a:pt x="168" y="7"/>
                    <a:pt x="150" y="0"/>
                    <a:pt x="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7804994" y="3580601"/>
              <a:ext cx="43072" cy="32379"/>
            </a:xfrm>
            <a:custGeom>
              <a:avLst/>
              <a:gdLst/>
              <a:ahLst/>
              <a:cxnLst/>
              <a:rect l="l" t="t" r="r" b="b"/>
              <a:pathLst>
                <a:path w="717" h="539" extrusionOk="0">
                  <a:moveTo>
                    <a:pt x="586" y="1"/>
                  </a:moveTo>
                  <a:cubicBezTo>
                    <a:pt x="568" y="1"/>
                    <a:pt x="549" y="8"/>
                    <a:pt x="533" y="24"/>
                  </a:cubicBezTo>
                  <a:lnTo>
                    <a:pt x="82" y="400"/>
                  </a:lnTo>
                  <a:cubicBezTo>
                    <a:pt x="0" y="461"/>
                    <a:pt x="68" y="539"/>
                    <a:pt x="136" y="539"/>
                  </a:cubicBezTo>
                  <a:cubicBezTo>
                    <a:pt x="152" y="539"/>
                    <a:pt x="168" y="535"/>
                    <a:pt x="182" y="525"/>
                  </a:cubicBezTo>
                  <a:lnTo>
                    <a:pt x="658" y="149"/>
                  </a:lnTo>
                  <a:cubicBezTo>
                    <a:pt x="717" y="91"/>
                    <a:pt x="653" y="1"/>
                    <a:pt x="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7880625" y="3443515"/>
              <a:ext cx="117502" cy="119004"/>
            </a:xfrm>
            <a:custGeom>
              <a:avLst/>
              <a:gdLst/>
              <a:ahLst/>
              <a:cxnLst/>
              <a:rect l="l" t="t" r="r" b="b"/>
              <a:pathLst>
                <a:path w="1956" h="1981" extrusionOk="0">
                  <a:moveTo>
                    <a:pt x="978" y="0"/>
                  </a:moveTo>
                  <a:cubicBezTo>
                    <a:pt x="427" y="0"/>
                    <a:pt x="1" y="426"/>
                    <a:pt x="1" y="978"/>
                  </a:cubicBezTo>
                  <a:cubicBezTo>
                    <a:pt x="1" y="1529"/>
                    <a:pt x="427" y="1980"/>
                    <a:pt x="978" y="1980"/>
                  </a:cubicBezTo>
                  <a:cubicBezTo>
                    <a:pt x="1529" y="1980"/>
                    <a:pt x="1955" y="1529"/>
                    <a:pt x="1955" y="978"/>
                  </a:cubicBezTo>
                  <a:cubicBezTo>
                    <a:pt x="1955" y="426"/>
                    <a:pt x="1529" y="0"/>
                    <a:pt x="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7934810" y="3497700"/>
              <a:ext cx="9131" cy="117502"/>
            </a:xfrm>
            <a:custGeom>
              <a:avLst/>
              <a:gdLst/>
              <a:ahLst/>
              <a:cxnLst/>
              <a:rect l="l" t="t" r="r" b="b"/>
              <a:pathLst>
                <a:path w="152" h="1956" extrusionOk="0">
                  <a:moveTo>
                    <a:pt x="76" y="1"/>
                  </a:moveTo>
                  <a:cubicBezTo>
                    <a:pt x="38" y="1"/>
                    <a:pt x="1" y="26"/>
                    <a:pt x="1" y="76"/>
                  </a:cubicBezTo>
                  <a:lnTo>
                    <a:pt x="1" y="1880"/>
                  </a:lnTo>
                  <a:cubicBezTo>
                    <a:pt x="1" y="1930"/>
                    <a:pt x="38" y="1955"/>
                    <a:pt x="76" y="1955"/>
                  </a:cubicBezTo>
                  <a:cubicBezTo>
                    <a:pt x="114" y="1955"/>
                    <a:pt x="151" y="1930"/>
                    <a:pt x="151" y="1880"/>
                  </a:cubicBezTo>
                  <a:lnTo>
                    <a:pt x="151" y="76"/>
                  </a:lnTo>
                  <a:cubicBezTo>
                    <a:pt x="151" y="26"/>
                    <a:pt x="114"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7903993" y="3506651"/>
              <a:ext cx="41810" cy="45415"/>
            </a:xfrm>
            <a:custGeom>
              <a:avLst/>
              <a:gdLst/>
              <a:ahLst/>
              <a:cxnLst/>
              <a:rect l="l" t="t" r="r" b="b"/>
              <a:pathLst>
                <a:path w="696" h="756" extrusionOk="0">
                  <a:moveTo>
                    <a:pt x="105" y="0"/>
                  </a:moveTo>
                  <a:cubicBezTo>
                    <a:pt x="47" y="0"/>
                    <a:pt x="0" y="71"/>
                    <a:pt x="38" y="127"/>
                  </a:cubicBezTo>
                  <a:cubicBezTo>
                    <a:pt x="213" y="328"/>
                    <a:pt x="363" y="528"/>
                    <a:pt x="539" y="729"/>
                  </a:cubicBezTo>
                  <a:cubicBezTo>
                    <a:pt x="551" y="747"/>
                    <a:pt x="568" y="755"/>
                    <a:pt x="585" y="755"/>
                  </a:cubicBezTo>
                  <a:cubicBezTo>
                    <a:pt x="638" y="755"/>
                    <a:pt x="696" y="679"/>
                    <a:pt x="639" y="603"/>
                  </a:cubicBezTo>
                  <a:cubicBezTo>
                    <a:pt x="489" y="428"/>
                    <a:pt x="313" y="228"/>
                    <a:pt x="163" y="27"/>
                  </a:cubicBezTo>
                  <a:cubicBezTo>
                    <a:pt x="144" y="8"/>
                    <a:pt x="124" y="0"/>
                    <a:pt x="1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a:off x="7932828" y="3502326"/>
              <a:ext cx="41690" cy="31478"/>
            </a:xfrm>
            <a:custGeom>
              <a:avLst/>
              <a:gdLst/>
              <a:ahLst/>
              <a:cxnLst/>
              <a:rect l="l" t="t" r="r" b="b"/>
              <a:pathLst>
                <a:path w="694" h="524" extrusionOk="0">
                  <a:moveTo>
                    <a:pt x="565" y="0"/>
                  </a:moveTo>
                  <a:cubicBezTo>
                    <a:pt x="546" y="0"/>
                    <a:pt x="527" y="7"/>
                    <a:pt x="510" y="24"/>
                  </a:cubicBezTo>
                  <a:cubicBezTo>
                    <a:pt x="360" y="149"/>
                    <a:pt x="209" y="274"/>
                    <a:pt x="59" y="400"/>
                  </a:cubicBezTo>
                  <a:cubicBezTo>
                    <a:pt x="0" y="439"/>
                    <a:pt x="48" y="523"/>
                    <a:pt x="108" y="523"/>
                  </a:cubicBezTo>
                  <a:cubicBezTo>
                    <a:pt x="125" y="523"/>
                    <a:pt x="143" y="517"/>
                    <a:pt x="159" y="500"/>
                  </a:cubicBezTo>
                  <a:lnTo>
                    <a:pt x="635" y="124"/>
                  </a:lnTo>
                  <a:cubicBezTo>
                    <a:pt x="694" y="85"/>
                    <a:pt x="631" y="0"/>
                    <a:pt x="5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7599065" y="3553388"/>
              <a:ext cx="119004" cy="119004"/>
            </a:xfrm>
            <a:custGeom>
              <a:avLst/>
              <a:gdLst/>
              <a:ahLst/>
              <a:cxnLst/>
              <a:rect l="l" t="t" r="r" b="b"/>
              <a:pathLst>
                <a:path w="1981" h="1981" extrusionOk="0">
                  <a:moveTo>
                    <a:pt x="1003" y="1"/>
                  </a:moveTo>
                  <a:cubicBezTo>
                    <a:pt x="452" y="1"/>
                    <a:pt x="1" y="452"/>
                    <a:pt x="1" y="978"/>
                  </a:cubicBezTo>
                  <a:cubicBezTo>
                    <a:pt x="1" y="1530"/>
                    <a:pt x="452" y="1981"/>
                    <a:pt x="1003" y="1981"/>
                  </a:cubicBezTo>
                  <a:cubicBezTo>
                    <a:pt x="1530" y="1981"/>
                    <a:pt x="1981" y="1530"/>
                    <a:pt x="1981" y="978"/>
                  </a:cubicBezTo>
                  <a:cubicBezTo>
                    <a:pt x="1981" y="452"/>
                    <a:pt x="1530" y="1"/>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7653311" y="3607633"/>
              <a:ext cx="10573" cy="117502"/>
            </a:xfrm>
            <a:custGeom>
              <a:avLst/>
              <a:gdLst/>
              <a:ahLst/>
              <a:cxnLst/>
              <a:rect l="l" t="t" r="r" b="b"/>
              <a:pathLst>
                <a:path w="176" h="1956" extrusionOk="0">
                  <a:moveTo>
                    <a:pt x="88" y="0"/>
                  </a:moveTo>
                  <a:cubicBezTo>
                    <a:pt x="44" y="0"/>
                    <a:pt x="0" y="25"/>
                    <a:pt x="0" y="75"/>
                  </a:cubicBezTo>
                  <a:lnTo>
                    <a:pt x="0" y="1880"/>
                  </a:lnTo>
                  <a:cubicBezTo>
                    <a:pt x="0" y="1930"/>
                    <a:pt x="44" y="1955"/>
                    <a:pt x="88" y="1955"/>
                  </a:cubicBezTo>
                  <a:cubicBezTo>
                    <a:pt x="132" y="1955"/>
                    <a:pt x="176" y="1930"/>
                    <a:pt x="176" y="1880"/>
                  </a:cubicBezTo>
                  <a:lnTo>
                    <a:pt x="176" y="75"/>
                  </a:lnTo>
                  <a:cubicBezTo>
                    <a:pt x="176" y="25"/>
                    <a:pt x="132"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7622794" y="3616584"/>
              <a:ext cx="41871" cy="45355"/>
            </a:xfrm>
            <a:custGeom>
              <a:avLst/>
              <a:gdLst/>
              <a:ahLst/>
              <a:cxnLst/>
              <a:rect l="l" t="t" r="r" b="b"/>
              <a:pathLst>
                <a:path w="697" h="755" extrusionOk="0">
                  <a:moveTo>
                    <a:pt x="111" y="0"/>
                  </a:moveTo>
                  <a:cubicBezTo>
                    <a:pt x="58" y="0"/>
                    <a:pt x="0" y="76"/>
                    <a:pt x="57" y="152"/>
                  </a:cubicBezTo>
                  <a:lnTo>
                    <a:pt x="533" y="728"/>
                  </a:lnTo>
                  <a:cubicBezTo>
                    <a:pt x="552" y="747"/>
                    <a:pt x="572" y="755"/>
                    <a:pt x="592" y="755"/>
                  </a:cubicBezTo>
                  <a:cubicBezTo>
                    <a:pt x="649" y="755"/>
                    <a:pt x="696" y="684"/>
                    <a:pt x="658" y="628"/>
                  </a:cubicBezTo>
                  <a:cubicBezTo>
                    <a:pt x="483" y="428"/>
                    <a:pt x="333" y="227"/>
                    <a:pt x="157" y="27"/>
                  </a:cubicBezTo>
                  <a:cubicBezTo>
                    <a:pt x="145" y="8"/>
                    <a:pt x="128"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7651268" y="3612199"/>
              <a:ext cx="42892" cy="31538"/>
            </a:xfrm>
            <a:custGeom>
              <a:avLst/>
              <a:gdLst/>
              <a:ahLst/>
              <a:cxnLst/>
              <a:rect l="l" t="t" r="r" b="b"/>
              <a:pathLst>
                <a:path w="714" h="525" extrusionOk="0">
                  <a:moveTo>
                    <a:pt x="590" y="1"/>
                  </a:moveTo>
                  <a:cubicBezTo>
                    <a:pt x="571" y="1"/>
                    <a:pt x="552" y="8"/>
                    <a:pt x="535" y="24"/>
                  </a:cubicBezTo>
                  <a:cubicBezTo>
                    <a:pt x="385" y="150"/>
                    <a:pt x="210" y="275"/>
                    <a:pt x="59" y="400"/>
                  </a:cubicBezTo>
                  <a:cubicBezTo>
                    <a:pt x="1" y="439"/>
                    <a:pt x="64" y="524"/>
                    <a:pt x="130" y="524"/>
                  </a:cubicBezTo>
                  <a:cubicBezTo>
                    <a:pt x="149" y="524"/>
                    <a:pt x="168" y="517"/>
                    <a:pt x="184" y="501"/>
                  </a:cubicBezTo>
                  <a:lnTo>
                    <a:pt x="636" y="125"/>
                  </a:lnTo>
                  <a:cubicBezTo>
                    <a:pt x="714" y="86"/>
                    <a:pt x="655" y="1"/>
                    <a:pt x="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7441014" y="3545879"/>
              <a:ext cx="119004" cy="119004"/>
            </a:xfrm>
            <a:custGeom>
              <a:avLst/>
              <a:gdLst/>
              <a:ahLst/>
              <a:cxnLst/>
              <a:rect l="l" t="t" r="r" b="b"/>
              <a:pathLst>
                <a:path w="1981" h="1981" extrusionOk="0">
                  <a:moveTo>
                    <a:pt x="1003" y="1"/>
                  </a:moveTo>
                  <a:cubicBezTo>
                    <a:pt x="451" y="1"/>
                    <a:pt x="0" y="427"/>
                    <a:pt x="0" y="978"/>
                  </a:cubicBezTo>
                  <a:cubicBezTo>
                    <a:pt x="0" y="1529"/>
                    <a:pt x="451" y="1981"/>
                    <a:pt x="1003" y="1981"/>
                  </a:cubicBezTo>
                  <a:cubicBezTo>
                    <a:pt x="1529" y="1981"/>
                    <a:pt x="1980" y="1529"/>
                    <a:pt x="1980" y="978"/>
                  </a:cubicBezTo>
                  <a:cubicBezTo>
                    <a:pt x="1980" y="427"/>
                    <a:pt x="1529" y="1"/>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7495200" y="3600064"/>
              <a:ext cx="10573" cy="117502"/>
            </a:xfrm>
            <a:custGeom>
              <a:avLst/>
              <a:gdLst/>
              <a:ahLst/>
              <a:cxnLst/>
              <a:rect l="l" t="t" r="r" b="b"/>
              <a:pathLst>
                <a:path w="176" h="1956" extrusionOk="0">
                  <a:moveTo>
                    <a:pt x="88" y="1"/>
                  </a:moveTo>
                  <a:cubicBezTo>
                    <a:pt x="44" y="1"/>
                    <a:pt x="1" y="26"/>
                    <a:pt x="1" y="76"/>
                  </a:cubicBezTo>
                  <a:lnTo>
                    <a:pt x="1" y="1881"/>
                  </a:lnTo>
                  <a:cubicBezTo>
                    <a:pt x="1" y="1931"/>
                    <a:pt x="44" y="1956"/>
                    <a:pt x="88" y="1956"/>
                  </a:cubicBezTo>
                  <a:cubicBezTo>
                    <a:pt x="132" y="1956"/>
                    <a:pt x="176" y="1931"/>
                    <a:pt x="176" y="1881"/>
                  </a:cubicBezTo>
                  <a:lnTo>
                    <a:pt x="176" y="76"/>
                  </a:lnTo>
                  <a:cubicBezTo>
                    <a:pt x="176" y="26"/>
                    <a:pt x="132" y="1"/>
                    <a:pt x="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7464683" y="3609015"/>
              <a:ext cx="43012" cy="45415"/>
            </a:xfrm>
            <a:custGeom>
              <a:avLst/>
              <a:gdLst/>
              <a:ahLst/>
              <a:cxnLst/>
              <a:rect l="l" t="t" r="r" b="b"/>
              <a:pathLst>
                <a:path w="716" h="756" extrusionOk="0">
                  <a:moveTo>
                    <a:pt x="110" y="1"/>
                  </a:moveTo>
                  <a:cubicBezTo>
                    <a:pt x="57" y="1"/>
                    <a:pt x="1" y="71"/>
                    <a:pt x="57" y="128"/>
                  </a:cubicBezTo>
                  <a:cubicBezTo>
                    <a:pt x="208" y="328"/>
                    <a:pt x="383" y="529"/>
                    <a:pt x="534" y="729"/>
                  </a:cubicBezTo>
                  <a:cubicBezTo>
                    <a:pt x="552" y="747"/>
                    <a:pt x="573" y="755"/>
                    <a:pt x="594" y="755"/>
                  </a:cubicBezTo>
                  <a:cubicBezTo>
                    <a:pt x="658" y="755"/>
                    <a:pt x="716" y="680"/>
                    <a:pt x="659" y="604"/>
                  </a:cubicBezTo>
                  <a:cubicBezTo>
                    <a:pt x="483" y="428"/>
                    <a:pt x="333" y="228"/>
                    <a:pt x="158" y="27"/>
                  </a:cubicBezTo>
                  <a:cubicBezTo>
                    <a:pt x="145" y="8"/>
                    <a:pt x="128" y="1"/>
                    <a:pt x="1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7493217" y="3604690"/>
              <a:ext cx="42892" cy="31478"/>
            </a:xfrm>
            <a:custGeom>
              <a:avLst/>
              <a:gdLst/>
              <a:ahLst/>
              <a:cxnLst/>
              <a:rect l="l" t="t" r="r" b="b"/>
              <a:pathLst>
                <a:path w="714" h="524" extrusionOk="0">
                  <a:moveTo>
                    <a:pt x="589" y="1"/>
                  </a:moveTo>
                  <a:cubicBezTo>
                    <a:pt x="570" y="1"/>
                    <a:pt x="551" y="7"/>
                    <a:pt x="535" y="24"/>
                  </a:cubicBezTo>
                  <a:lnTo>
                    <a:pt x="59" y="400"/>
                  </a:lnTo>
                  <a:cubicBezTo>
                    <a:pt x="0" y="439"/>
                    <a:pt x="63" y="524"/>
                    <a:pt x="129" y="524"/>
                  </a:cubicBezTo>
                  <a:cubicBezTo>
                    <a:pt x="148" y="524"/>
                    <a:pt x="167" y="517"/>
                    <a:pt x="184" y="500"/>
                  </a:cubicBezTo>
                  <a:cubicBezTo>
                    <a:pt x="334" y="375"/>
                    <a:pt x="485" y="250"/>
                    <a:pt x="635" y="124"/>
                  </a:cubicBezTo>
                  <a:cubicBezTo>
                    <a:pt x="713" y="85"/>
                    <a:pt x="654" y="1"/>
                    <a:pt x="5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7"/>
            <p:cNvSpPr/>
            <p:nvPr/>
          </p:nvSpPr>
          <p:spPr>
            <a:xfrm>
              <a:off x="7135366" y="3895200"/>
              <a:ext cx="6067" cy="73829"/>
            </a:xfrm>
            <a:custGeom>
              <a:avLst/>
              <a:gdLst/>
              <a:ahLst/>
              <a:cxnLst/>
              <a:rect l="l" t="t" r="r" b="b"/>
              <a:pathLst>
                <a:path w="101" h="1229" extrusionOk="0">
                  <a:moveTo>
                    <a:pt x="1" y="0"/>
                  </a:moveTo>
                  <a:lnTo>
                    <a:pt x="1" y="1228"/>
                  </a:lnTo>
                  <a:lnTo>
                    <a:pt x="101" y="1228"/>
                  </a:lnTo>
                  <a:lnTo>
                    <a:pt x="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7"/>
            <p:cNvSpPr/>
            <p:nvPr/>
          </p:nvSpPr>
          <p:spPr>
            <a:xfrm>
              <a:off x="7254309" y="3895200"/>
              <a:ext cx="6067" cy="73829"/>
            </a:xfrm>
            <a:custGeom>
              <a:avLst/>
              <a:gdLst/>
              <a:ahLst/>
              <a:cxnLst/>
              <a:rect l="l" t="t" r="r" b="b"/>
              <a:pathLst>
                <a:path w="101" h="1229" extrusionOk="0">
                  <a:moveTo>
                    <a:pt x="0" y="0"/>
                  </a:moveTo>
                  <a:lnTo>
                    <a:pt x="0" y="1228"/>
                  </a:lnTo>
                  <a:lnTo>
                    <a:pt x="101" y="1228"/>
                  </a:lnTo>
                  <a:lnTo>
                    <a:pt x="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7"/>
            <p:cNvSpPr/>
            <p:nvPr/>
          </p:nvSpPr>
          <p:spPr>
            <a:xfrm>
              <a:off x="7126355" y="3886129"/>
              <a:ext cx="143093" cy="16640"/>
            </a:xfrm>
            <a:custGeom>
              <a:avLst/>
              <a:gdLst/>
              <a:ahLst/>
              <a:cxnLst/>
              <a:rect l="l" t="t" r="r" b="b"/>
              <a:pathLst>
                <a:path w="2382" h="277" extrusionOk="0">
                  <a:moveTo>
                    <a:pt x="0" y="1"/>
                  </a:moveTo>
                  <a:lnTo>
                    <a:pt x="0" y="276"/>
                  </a:lnTo>
                  <a:lnTo>
                    <a:pt x="2381" y="276"/>
                  </a:lnTo>
                  <a:lnTo>
                    <a:pt x="23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7"/>
            <p:cNvSpPr/>
            <p:nvPr/>
          </p:nvSpPr>
          <p:spPr>
            <a:xfrm>
              <a:off x="7138369" y="3893698"/>
              <a:ext cx="1562" cy="1562"/>
            </a:xfrm>
            <a:custGeom>
              <a:avLst/>
              <a:gdLst/>
              <a:ahLst/>
              <a:cxnLst/>
              <a:rect l="l" t="t" r="r" b="b"/>
              <a:pathLst>
                <a:path w="26" h="26" extrusionOk="0">
                  <a:moveTo>
                    <a:pt x="26" y="0"/>
                  </a:moveTo>
                  <a:cubicBezTo>
                    <a:pt x="1" y="0"/>
                    <a:pt x="1" y="0"/>
                    <a:pt x="1" y="25"/>
                  </a:cubicBezTo>
                  <a:lnTo>
                    <a:pt x="26" y="25"/>
                  </a:lnTo>
                  <a:cubicBezTo>
                    <a:pt x="26" y="0"/>
                    <a:pt x="26" y="0"/>
                    <a:pt x="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7"/>
            <p:cNvSpPr/>
            <p:nvPr/>
          </p:nvSpPr>
          <p:spPr>
            <a:xfrm>
              <a:off x="7257313" y="3893698"/>
              <a:ext cx="1562" cy="1562"/>
            </a:xfrm>
            <a:custGeom>
              <a:avLst/>
              <a:gdLst/>
              <a:ahLst/>
              <a:cxnLst/>
              <a:rect l="l" t="t" r="r" b="b"/>
              <a:pathLst>
                <a:path w="26" h="26" extrusionOk="0">
                  <a:moveTo>
                    <a:pt x="1" y="0"/>
                  </a:moveTo>
                  <a:cubicBezTo>
                    <a:pt x="1" y="0"/>
                    <a:pt x="1" y="0"/>
                    <a:pt x="1" y="25"/>
                  </a:cubicBezTo>
                  <a:lnTo>
                    <a:pt x="26" y="25"/>
                  </a:lnTo>
                  <a:cubicBezTo>
                    <a:pt x="26" y="0"/>
                    <a:pt x="26"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7"/>
            <p:cNvSpPr/>
            <p:nvPr/>
          </p:nvSpPr>
          <p:spPr>
            <a:xfrm>
              <a:off x="7126355" y="3904211"/>
              <a:ext cx="144595" cy="16640"/>
            </a:xfrm>
            <a:custGeom>
              <a:avLst/>
              <a:gdLst/>
              <a:ahLst/>
              <a:cxnLst/>
              <a:rect l="l" t="t" r="r" b="b"/>
              <a:pathLst>
                <a:path w="2407" h="277" extrusionOk="0">
                  <a:moveTo>
                    <a:pt x="0" y="1"/>
                  </a:moveTo>
                  <a:lnTo>
                    <a:pt x="0" y="276"/>
                  </a:lnTo>
                  <a:lnTo>
                    <a:pt x="2406" y="276"/>
                  </a:lnTo>
                  <a:lnTo>
                    <a:pt x="24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a:off x="7138369" y="3911720"/>
              <a:ext cx="1562" cy="3064"/>
            </a:xfrm>
            <a:custGeom>
              <a:avLst/>
              <a:gdLst/>
              <a:ahLst/>
              <a:cxnLst/>
              <a:rect l="l" t="t" r="r" b="b"/>
              <a:pathLst>
                <a:path w="26" h="51" extrusionOk="0">
                  <a:moveTo>
                    <a:pt x="26" y="1"/>
                  </a:moveTo>
                  <a:cubicBezTo>
                    <a:pt x="1" y="1"/>
                    <a:pt x="1" y="1"/>
                    <a:pt x="1" y="26"/>
                  </a:cubicBezTo>
                  <a:cubicBezTo>
                    <a:pt x="1" y="26"/>
                    <a:pt x="1" y="51"/>
                    <a:pt x="26" y="51"/>
                  </a:cubicBezTo>
                  <a:cubicBezTo>
                    <a:pt x="26" y="51"/>
                    <a:pt x="26" y="26"/>
                    <a:pt x="26" y="26"/>
                  </a:cubicBezTo>
                  <a:cubicBezTo>
                    <a:pt x="26" y="1"/>
                    <a:pt x="26"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7257313" y="3911720"/>
              <a:ext cx="1562" cy="3064"/>
            </a:xfrm>
            <a:custGeom>
              <a:avLst/>
              <a:gdLst/>
              <a:ahLst/>
              <a:cxnLst/>
              <a:rect l="l" t="t" r="r" b="b"/>
              <a:pathLst>
                <a:path w="26" h="51" extrusionOk="0">
                  <a:moveTo>
                    <a:pt x="1" y="1"/>
                  </a:moveTo>
                  <a:cubicBezTo>
                    <a:pt x="1" y="1"/>
                    <a:pt x="1" y="1"/>
                    <a:pt x="1" y="26"/>
                  </a:cubicBezTo>
                  <a:cubicBezTo>
                    <a:pt x="1" y="26"/>
                    <a:pt x="1" y="51"/>
                    <a:pt x="1" y="51"/>
                  </a:cubicBezTo>
                  <a:cubicBezTo>
                    <a:pt x="26" y="51"/>
                    <a:pt x="26" y="26"/>
                    <a:pt x="26" y="26"/>
                  </a:cubicBezTo>
                  <a:cubicBezTo>
                    <a:pt x="26" y="1"/>
                    <a:pt x="26"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a:off x="7126355" y="3923795"/>
              <a:ext cx="144595" cy="15078"/>
            </a:xfrm>
            <a:custGeom>
              <a:avLst/>
              <a:gdLst/>
              <a:ahLst/>
              <a:cxnLst/>
              <a:rect l="l" t="t" r="r" b="b"/>
              <a:pathLst>
                <a:path w="2407" h="251" extrusionOk="0">
                  <a:moveTo>
                    <a:pt x="0" y="0"/>
                  </a:moveTo>
                  <a:lnTo>
                    <a:pt x="0" y="251"/>
                  </a:lnTo>
                  <a:lnTo>
                    <a:pt x="2406" y="251"/>
                  </a:lnTo>
                  <a:lnTo>
                    <a:pt x="2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a:off x="7138369" y="3929802"/>
              <a:ext cx="1562" cy="3064"/>
            </a:xfrm>
            <a:custGeom>
              <a:avLst/>
              <a:gdLst/>
              <a:ahLst/>
              <a:cxnLst/>
              <a:rect l="l" t="t" r="r" b="b"/>
              <a:pathLst>
                <a:path w="26" h="51" extrusionOk="0">
                  <a:moveTo>
                    <a:pt x="26" y="1"/>
                  </a:moveTo>
                  <a:cubicBezTo>
                    <a:pt x="1" y="1"/>
                    <a:pt x="1" y="1"/>
                    <a:pt x="1" y="26"/>
                  </a:cubicBezTo>
                  <a:cubicBezTo>
                    <a:pt x="1" y="26"/>
                    <a:pt x="1" y="51"/>
                    <a:pt x="26" y="51"/>
                  </a:cubicBezTo>
                  <a:cubicBezTo>
                    <a:pt x="26" y="51"/>
                    <a:pt x="26" y="26"/>
                    <a:pt x="26" y="26"/>
                  </a:cubicBezTo>
                  <a:cubicBezTo>
                    <a:pt x="26" y="1"/>
                    <a:pt x="26" y="1"/>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a:off x="7257313" y="3929802"/>
              <a:ext cx="1562" cy="3064"/>
            </a:xfrm>
            <a:custGeom>
              <a:avLst/>
              <a:gdLst/>
              <a:ahLst/>
              <a:cxnLst/>
              <a:rect l="l" t="t" r="r" b="b"/>
              <a:pathLst>
                <a:path w="26" h="51" extrusionOk="0">
                  <a:moveTo>
                    <a:pt x="1" y="1"/>
                  </a:moveTo>
                  <a:cubicBezTo>
                    <a:pt x="1" y="1"/>
                    <a:pt x="1" y="1"/>
                    <a:pt x="1" y="26"/>
                  </a:cubicBezTo>
                  <a:cubicBezTo>
                    <a:pt x="1" y="26"/>
                    <a:pt x="1" y="51"/>
                    <a:pt x="1" y="51"/>
                  </a:cubicBezTo>
                  <a:cubicBezTo>
                    <a:pt x="26" y="51"/>
                    <a:pt x="26" y="26"/>
                    <a:pt x="26" y="26"/>
                  </a:cubicBezTo>
                  <a:cubicBezTo>
                    <a:pt x="26" y="1"/>
                    <a:pt x="26"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a:off x="7118786" y="3949386"/>
              <a:ext cx="6127" cy="25651"/>
            </a:xfrm>
            <a:custGeom>
              <a:avLst/>
              <a:gdLst/>
              <a:ahLst/>
              <a:cxnLst/>
              <a:rect l="l" t="t" r="r" b="b"/>
              <a:pathLst>
                <a:path w="102" h="427" extrusionOk="0">
                  <a:moveTo>
                    <a:pt x="1" y="0"/>
                  </a:moveTo>
                  <a:lnTo>
                    <a:pt x="1" y="426"/>
                  </a:lnTo>
                  <a:lnTo>
                    <a:pt x="101" y="426"/>
                  </a:lnTo>
                  <a:lnTo>
                    <a:pt x="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7"/>
            <p:cNvSpPr/>
            <p:nvPr/>
          </p:nvSpPr>
          <p:spPr>
            <a:xfrm>
              <a:off x="7270889" y="3949386"/>
              <a:ext cx="7569" cy="25651"/>
            </a:xfrm>
            <a:custGeom>
              <a:avLst/>
              <a:gdLst/>
              <a:ahLst/>
              <a:cxnLst/>
              <a:rect l="l" t="t" r="r" b="b"/>
              <a:pathLst>
                <a:path w="126" h="427" extrusionOk="0">
                  <a:moveTo>
                    <a:pt x="0" y="0"/>
                  </a:moveTo>
                  <a:lnTo>
                    <a:pt x="0" y="426"/>
                  </a:lnTo>
                  <a:lnTo>
                    <a:pt x="125" y="426"/>
                  </a:lnTo>
                  <a:lnTo>
                    <a:pt x="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7"/>
            <p:cNvSpPr/>
            <p:nvPr/>
          </p:nvSpPr>
          <p:spPr>
            <a:xfrm>
              <a:off x="7115782" y="3941877"/>
              <a:ext cx="164178" cy="7569"/>
            </a:xfrm>
            <a:custGeom>
              <a:avLst/>
              <a:gdLst/>
              <a:ahLst/>
              <a:cxnLst/>
              <a:rect l="l" t="t" r="r" b="b"/>
              <a:pathLst>
                <a:path w="2733" h="126" extrusionOk="0">
                  <a:moveTo>
                    <a:pt x="1" y="0"/>
                  </a:moveTo>
                  <a:lnTo>
                    <a:pt x="1" y="125"/>
                  </a:lnTo>
                  <a:lnTo>
                    <a:pt x="2733" y="125"/>
                  </a:lnTo>
                  <a:lnTo>
                    <a:pt x="27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a:off x="7594560" y="3762680"/>
              <a:ext cx="6067" cy="73829"/>
            </a:xfrm>
            <a:custGeom>
              <a:avLst/>
              <a:gdLst/>
              <a:ahLst/>
              <a:cxnLst/>
              <a:rect l="l" t="t" r="r" b="b"/>
              <a:pathLst>
                <a:path w="101" h="1229" extrusionOk="0">
                  <a:moveTo>
                    <a:pt x="1" y="1"/>
                  </a:moveTo>
                  <a:lnTo>
                    <a:pt x="1" y="1229"/>
                  </a:lnTo>
                  <a:lnTo>
                    <a:pt x="101" y="1229"/>
                  </a:lnTo>
                  <a:lnTo>
                    <a:pt x="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a:off x="7713503" y="3762680"/>
              <a:ext cx="6067" cy="73829"/>
            </a:xfrm>
            <a:custGeom>
              <a:avLst/>
              <a:gdLst/>
              <a:ahLst/>
              <a:cxnLst/>
              <a:rect l="l" t="t" r="r" b="b"/>
              <a:pathLst>
                <a:path w="101" h="1229" extrusionOk="0">
                  <a:moveTo>
                    <a:pt x="1" y="1"/>
                  </a:moveTo>
                  <a:lnTo>
                    <a:pt x="1" y="1229"/>
                  </a:lnTo>
                  <a:lnTo>
                    <a:pt x="101" y="1229"/>
                  </a:lnTo>
                  <a:lnTo>
                    <a:pt x="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7585549" y="3753669"/>
              <a:ext cx="144595" cy="16580"/>
            </a:xfrm>
            <a:custGeom>
              <a:avLst/>
              <a:gdLst/>
              <a:ahLst/>
              <a:cxnLst/>
              <a:rect l="l" t="t" r="r" b="b"/>
              <a:pathLst>
                <a:path w="2407" h="276" extrusionOk="0">
                  <a:moveTo>
                    <a:pt x="0" y="0"/>
                  </a:moveTo>
                  <a:lnTo>
                    <a:pt x="0" y="276"/>
                  </a:lnTo>
                  <a:lnTo>
                    <a:pt x="2406" y="276"/>
                  </a:lnTo>
                  <a:lnTo>
                    <a:pt x="2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a:off x="7597563" y="3761178"/>
              <a:ext cx="3064" cy="1562"/>
            </a:xfrm>
            <a:custGeom>
              <a:avLst/>
              <a:gdLst/>
              <a:ahLst/>
              <a:cxnLst/>
              <a:rect l="l" t="t" r="r" b="b"/>
              <a:pathLst>
                <a:path w="51" h="26" extrusionOk="0">
                  <a:moveTo>
                    <a:pt x="1" y="1"/>
                  </a:moveTo>
                  <a:cubicBezTo>
                    <a:pt x="1" y="26"/>
                    <a:pt x="1" y="26"/>
                    <a:pt x="26" y="26"/>
                  </a:cubicBezTo>
                  <a:cubicBezTo>
                    <a:pt x="26" y="26"/>
                    <a:pt x="51" y="26"/>
                    <a:pt x="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7"/>
            <p:cNvSpPr/>
            <p:nvPr/>
          </p:nvSpPr>
          <p:spPr>
            <a:xfrm>
              <a:off x="7716507" y="3761178"/>
              <a:ext cx="1562" cy="1562"/>
            </a:xfrm>
            <a:custGeom>
              <a:avLst/>
              <a:gdLst/>
              <a:ahLst/>
              <a:cxnLst/>
              <a:rect l="l" t="t" r="r" b="b"/>
              <a:pathLst>
                <a:path w="26" h="26" extrusionOk="0">
                  <a:moveTo>
                    <a:pt x="1" y="1"/>
                  </a:moveTo>
                  <a:cubicBezTo>
                    <a:pt x="1" y="26"/>
                    <a:pt x="1" y="26"/>
                    <a:pt x="26" y="26"/>
                  </a:cubicBezTo>
                  <a:cubicBezTo>
                    <a:pt x="26" y="26"/>
                    <a:pt x="26" y="26"/>
                    <a:pt x="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7585549" y="3771691"/>
              <a:ext cx="144595" cy="16640"/>
            </a:xfrm>
            <a:custGeom>
              <a:avLst/>
              <a:gdLst/>
              <a:ahLst/>
              <a:cxnLst/>
              <a:rect l="l" t="t" r="r" b="b"/>
              <a:pathLst>
                <a:path w="2407" h="277" extrusionOk="0">
                  <a:moveTo>
                    <a:pt x="0" y="1"/>
                  </a:moveTo>
                  <a:lnTo>
                    <a:pt x="0" y="277"/>
                  </a:lnTo>
                  <a:lnTo>
                    <a:pt x="2406" y="277"/>
                  </a:lnTo>
                  <a:lnTo>
                    <a:pt x="24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7"/>
            <p:cNvSpPr/>
            <p:nvPr/>
          </p:nvSpPr>
          <p:spPr>
            <a:xfrm>
              <a:off x="7597563" y="3779260"/>
              <a:ext cx="3064" cy="3064"/>
            </a:xfrm>
            <a:custGeom>
              <a:avLst/>
              <a:gdLst/>
              <a:ahLst/>
              <a:cxnLst/>
              <a:rect l="l" t="t" r="r" b="b"/>
              <a:pathLst>
                <a:path w="51" h="51" extrusionOk="0">
                  <a:moveTo>
                    <a:pt x="26" y="0"/>
                  </a:moveTo>
                  <a:cubicBezTo>
                    <a:pt x="1" y="0"/>
                    <a:pt x="1" y="0"/>
                    <a:pt x="1" y="25"/>
                  </a:cubicBezTo>
                  <a:cubicBezTo>
                    <a:pt x="1" y="25"/>
                    <a:pt x="1" y="50"/>
                    <a:pt x="26" y="50"/>
                  </a:cubicBezTo>
                  <a:cubicBezTo>
                    <a:pt x="26" y="50"/>
                    <a:pt x="51" y="25"/>
                    <a:pt x="51" y="25"/>
                  </a:cubicBezTo>
                  <a:cubicBezTo>
                    <a:pt x="51" y="0"/>
                    <a:pt x="26" y="0"/>
                    <a:pt x="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7"/>
            <p:cNvSpPr/>
            <p:nvPr/>
          </p:nvSpPr>
          <p:spPr>
            <a:xfrm>
              <a:off x="7716507" y="3779260"/>
              <a:ext cx="1562" cy="3064"/>
            </a:xfrm>
            <a:custGeom>
              <a:avLst/>
              <a:gdLst/>
              <a:ahLst/>
              <a:cxnLst/>
              <a:rect l="l" t="t" r="r" b="b"/>
              <a:pathLst>
                <a:path w="26" h="51" extrusionOk="0">
                  <a:moveTo>
                    <a:pt x="26" y="0"/>
                  </a:moveTo>
                  <a:cubicBezTo>
                    <a:pt x="1" y="0"/>
                    <a:pt x="1" y="0"/>
                    <a:pt x="1" y="25"/>
                  </a:cubicBezTo>
                  <a:cubicBezTo>
                    <a:pt x="1" y="25"/>
                    <a:pt x="1" y="50"/>
                    <a:pt x="26" y="50"/>
                  </a:cubicBezTo>
                  <a:cubicBezTo>
                    <a:pt x="26" y="50"/>
                    <a:pt x="26" y="25"/>
                    <a:pt x="26" y="25"/>
                  </a:cubicBezTo>
                  <a:cubicBezTo>
                    <a:pt x="26" y="0"/>
                    <a:pt x="26" y="0"/>
                    <a:pt x="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7585549" y="3791275"/>
              <a:ext cx="144595" cy="15138"/>
            </a:xfrm>
            <a:custGeom>
              <a:avLst/>
              <a:gdLst/>
              <a:ahLst/>
              <a:cxnLst/>
              <a:rect l="l" t="t" r="r" b="b"/>
              <a:pathLst>
                <a:path w="2407" h="252" extrusionOk="0">
                  <a:moveTo>
                    <a:pt x="0" y="1"/>
                  </a:moveTo>
                  <a:lnTo>
                    <a:pt x="0" y="251"/>
                  </a:lnTo>
                  <a:lnTo>
                    <a:pt x="2406" y="251"/>
                  </a:lnTo>
                  <a:lnTo>
                    <a:pt x="24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7"/>
            <p:cNvSpPr/>
            <p:nvPr/>
          </p:nvSpPr>
          <p:spPr>
            <a:xfrm>
              <a:off x="7597563" y="3797342"/>
              <a:ext cx="3064" cy="3064"/>
            </a:xfrm>
            <a:custGeom>
              <a:avLst/>
              <a:gdLst/>
              <a:ahLst/>
              <a:cxnLst/>
              <a:rect l="l" t="t" r="r" b="b"/>
              <a:pathLst>
                <a:path w="51" h="51" extrusionOk="0">
                  <a:moveTo>
                    <a:pt x="26" y="0"/>
                  </a:moveTo>
                  <a:cubicBezTo>
                    <a:pt x="1" y="0"/>
                    <a:pt x="1" y="0"/>
                    <a:pt x="1" y="25"/>
                  </a:cubicBezTo>
                  <a:cubicBezTo>
                    <a:pt x="1" y="25"/>
                    <a:pt x="1" y="50"/>
                    <a:pt x="26" y="50"/>
                  </a:cubicBezTo>
                  <a:cubicBezTo>
                    <a:pt x="26" y="50"/>
                    <a:pt x="51" y="25"/>
                    <a:pt x="51" y="25"/>
                  </a:cubicBezTo>
                  <a:cubicBezTo>
                    <a:pt x="51" y="0"/>
                    <a:pt x="26" y="0"/>
                    <a:pt x="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7"/>
            <p:cNvSpPr/>
            <p:nvPr/>
          </p:nvSpPr>
          <p:spPr>
            <a:xfrm>
              <a:off x="7716507" y="3797342"/>
              <a:ext cx="1562" cy="3064"/>
            </a:xfrm>
            <a:custGeom>
              <a:avLst/>
              <a:gdLst/>
              <a:ahLst/>
              <a:cxnLst/>
              <a:rect l="l" t="t" r="r" b="b"/>
              <a:pathLst>
                <a:path w="26" h="51" extrusionOk="0">
                  <a:moveTo>
                    <a:pt x="26" y="0"/>
                  </a:moveTo>
                  <a:cubicBezTo>
                    <a:pt x="1" y="0"/>
                    <a:pt x="1" y="0"/>
                    <a:pt x="1" y="25"/>
                  </a:cubicBezTo>
                  <a:cubicBezTo>
                    <a:pt x="1" y="25"/>
                    <a:pt x="1" y="50"/>
                    <a:pt x="26" y="50"/>
                  </a:cubicBezTo>
                  <a:cubicBezTo>
                    <a:pt x="26" y="50"/>
                    <a:pt x="26" y="25"/>
                    <a:pt x="26" y="25"/>
                  </a:cubicBezTo>
                  <a:cubicBezTo>
                    <a:pt x="26" y="0"/>
                    <a:pt x="26" y="0"/>
                    <a:pt x="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7"/>
            <p:cNvSpPr/>
            <p:nvPr/>
          </p:nvSpPr>
          <p:spPr>
            <a:xfrm>
              <a:off x="7577980" y="3816866"/>
              <a:ext cx="6127" cy="25651"/>
            </a:xfrm>
            <a:custGeom>
              <a:avLst/>
              <a:gdLst/>
              <a:ahLst/>
              <a:cxnLst/>
              <a:rect l="l" t="t" r="r" b="b"/>
              <a:pathLst>
                <a:path w="102" h="427" extrusionOk="0">
                  <a:moveTo>
                    <a:pt x="1" y="1"/>
                  </a:moveTo>
                  <a:lnTo>
                    <a:pt x="1" y="427"/>
                  </a:lnTo>
                  <a:lnTo>
                    <a:pt x="101" y="427"/>
                  </a:lnTo>
                  <a:lnTo>
                    <a:pt x="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7"/>
            <p:cNvSpPr/>
            <p:nvPr/>
          </p:nvSpPr>
          <p:spPr>
            <a:xfrm>
              <a:off x="7730083" y="3816866"/>
              <a:ext cx="7569" cy="25651"/>
            </a:xfrm>
            <a:custGeom>
              <a:avLst/>
              <a:gdLst/>
              <a:ahLst/>
              <a:cxnLst/>
              <a:rect l="l" t="t" r="r" b="b"/>
              <a:pathLst>
                <a:path w="126" h="427" extrusionOk="0">
                  <a:moveTo>
                    <a:pt x="0" y="1"/>
                  </a:moveTo>
                  <a:lnTo>
                    <a:pt x="0" y="427"/>
                  </a:lnTo>
                  <a:lnTo>
                    <a:pt x="126" y="427"/>
                  </a:lnTo>
                  <a:lnTo>
                    <a:pt x="1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7"/>
            <p:cNvSpPr/>
            <p:nvPr/>
          </p:nvSpPr>
          <p:spPr>
            <a:xfrm>
              <a:off x="7574976" y="3809357"/>
              <a:ext cx="165680" cy="7569"/>
            </a:xfrm>
            <a:custGeom>
              <a:avLst/>
              <a:gdLst/>
              <a:ahLst/>
              <a:cxnLst/>
              <a:rect l="l" t="t" r="r" b="b"/>
              <a:pathLst>
                <a:path w="2758" h="126" extrusionOk="0">
                  <a:moveTo>
                    <a:pt x="1" y="1"/>
                  </a:moveTo>
                  <a:lnTo>
                    <a:pt x="1" y="126"/>
                  </a:lnTo>
                  <a:lnTo>
                    <a:pt x="2758" y="126"/>
                  </a:lnTo>
                  <a:lnTo>
                    <a:pt x="27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6978757" y="3585046"/>
              <a:ext cx="7629" cy="72327"/>
            </a:xfrm>
            <a:custGeom>
              <a:avLst/>
              <a:gdLst/>
              <a:ahLst/>
              <a:cxnLst/>
              <a:rect l="l" t="t" r="r" b="b"/>
              <a:pathLst>
                <a:path w="127" h="1204" extrusionOk="0">
                  <a:moveTo>
                    <a:pt x="1" y="0"/>
                  </a:moveTo>
                  <a:lnTo>
                    <a:pt x="1" y="1203"/>
                  </a:lnTo>
                  <a:lnTo>
                    <a:pt x="126" y="1203"/>
                  </a:lnTo>
                  <a:lnTo>
                    <a:pt x="1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7"/>
            <p:cNvSpPr/>
            <p:nvPr/>
          </p:nvSpPr>
          <p:spPr>
            <a:xfrm>
              <a:off x="7097700" y="3585046"/>
              <a:ext cx="6127" cy="72327"/>
            </a:xfrm>
            <a:custGeom>
              <a:avLst/>
              <a:gdLst/>
              <a:ahLst/>
              <a:cxnLst/>
              <a:rect l="l" t="t" r="r" b="b"/>
              <a:pathLst>
                <a:path w="102" h="1204" extrusionOk="0">
                  <a:moveTo>
                    <a:pt x="1" y="0"/>
                  </a:moveTo>
                  <a:lnTo>
                    <a:pt x="1" y="1203"/>
                  </a:lnTo>
                  <a:lnTo>
                    <a:pt x="101" y="1203"/>
                  </a:lnTo>
                  <a:lnTo>
                    <a:pt x="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7"/>
            <p:cNvSpPr/>
            <p:nvPr/>
          </p:nvSpPr>
          <p:spPr>
            <a:xfrm>
              <a:off x="6969746" y="3575975"/>
              <a:ext cx="144595" cy="16640"/>
            </a:xfrm>
            <a:custGeom>
              <a:avLst/>
              <a:gdLst/>
              <a:ahLst/>
              <a:cxnLst/>
              <a:rect l="l" t="t" r="r" b="b"/>
              <a:pathLst>
                <a:path w="2407" h="277" extrusionOk="0">
                  <a:moveTo>
                    <a:pt x="1" y="1"/>
                  </a:moveTo>
                  <a:lnTo>
                    <a:pt x="1" y="277"/>
                  </a:lnTo>
                  <a:lnTo>
                    <a:pt x="2407" y="277"/>
                  </a:lnTo>
                  <a:lnTo>
                    <a:pt x="24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7"/>
            <p:cNvSpPr/>
            <p:nvPr/>
          </p:nvSpPr>
          <p:spPr>
            <a:xfrm>
              <a:off x="6981820" y="3582042"/>
              <a:ext cx="3064" cy="3064"/>
            </a:xfrm>
            <a:custGeom>
              <a:avLst/>
              <a:gdLst/>
              <a:ahLst/>
              <a:cxnLst/>
              <a:rect l="l" t="t" r="r" b="b"/>
              <a:pathLst>
                <a:path w="51" h="51" extrusionOk="0">
                  <a:moveTo>
                    <a:pt x="25" y="0"/>
                  </a:moveTo>
                  <a:cubicBezTo>
                    <a:pt x="0" y="0"/>
                    <a:pt x="0" y="25"/>
                    <a:pt x="0" y="25"/>
                  </a:cubicBezTo>
                  <a:cubicBezTo>
                    <a:pt x="0" y="50"/>
                    <a:pt x="0" y="50"/>
                    <a:pt x="25" y="50"/>
                  </a:cubicBezTo>
                  <a:cubicBezTo>
                    <a:pt x="25" y="50"/>
                    <a:pt x="50" y="50"/>
                    <a:pt x="50" y="25"/>
                  </a:cubicBezTo>
                  <a:cubicBezTo>
                    <a:pt x="50" y="25"/>
                    <a:pt x="25" y="0"/>
                    <a:pt x="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7"/>
            <p:cNvSpPr/>
            <p:nvPr/>
          </p:nvSpPr>
          <p:spPr>
            <a:xfrm>
              <a:off x="7100764" y="3582042"/>
              <a:ext cx="1562" cy="3064"/>
            </a:xfrm>
            <a:custGeom>
              <a:avLst/>
              <a:gdLst/>
              <a:ahLst/>
              <a:cxnLst/>
              <a:rect l="l" t="t" r="r" b="b"/>
              <a:pathLst>
                <a:path w="26" h="51" extrusionOk="0">
                  <a:moveTo>
                    <a:pt x="25" y="0"/>
                  </a:moveTo>
                  <a:cubicBezTo>
                    <a:pt x="0" y="0"/>
                    <a:pt x="0" y="25"/>
                    <a:pt x="0" y="25"/>
                  </a:cubicBezTo>
                  <a:cubicBezTo>
                    <a:pt x="0" y="50"/>
                    <a:pt x="0" y="50"/>
                    <a:pt x="25" y="50"/>
                  </a:cubicBezTo>
                  <a:cubicBezTo>
                    <a:pt x="25" y="50"/>
                    <a:pt x="25" y="50"/>
                    <a:pt x="25" y="25"/>
                  </a:cubicBezTo>
                  <a:cubicBezTo>
                    <a:pt x="25" y="25"/>
                    <a:pt x="25" y="0"/>
                    <a:pt x="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7"/>
            <p:cNvSpPr/>
            <p:nvPr/>
          </p:nvSpPr>
          <p:spPr>
            <a:xfrm>
              <a:off x="6969746" y="3594057"/>
              <a:ext cx="144595" cy="16640"/>
            </a:xfrm>
            <a:custGeom>
              <a:avLst/>
              <a:gdLst/>
              <a:ahLst/>
              <a:cxnLst/>
              <a:rect l="l" t="t" r="r" b="b"/>
              <a:pathLst>
                <a:path w="2407" h="277" extrusionOk="0">
                  <a:moveTo>
                    <a:pt x="1" y="1"/>
                  </a:moveTo>
                  <a:lnTo>
                    <a:pt x="1" y="276"/>
                  </a:lnTo>
                  <a:lnTo>
                    <a:pt x="2407" y="276"/>
                  </a:lnTo>
                  <a:lnTo>
                    <a:pt x="24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7"/>
            <p:cNvSpPr/>
            <p:nvPr/>
          </p:nvSpPr>
          <p:spPr>
            <a:xfrm>
              <a:off x="6981820" y="3601566"/>
              <a:ext cx="3064" cy="3124"/>
            </a:xfrm>
            <a:custGeom>
              <a:avLst/>
              <a:gdLst/>
              <a:ahLst/>
              <a:cxnLst/>
              <a:rect l="l" t="t" r="r" b="b"/>
              <a:pathLst>
                <a:path w="51" h="52" extrusionOk="0">
                  <a:moveTo>
                    <a:pt x="25" y="1"/>
                  </a:moveTo>
                  <a:cubicBezTo>
                    <a:pt x="0" y="1"/>
                    <a:pt x="0" y="1"/>
                    <a:pt x="0" y="26"/>
                  </a:cubicBezTo>
                  <a:cubicBezTo>
                    <a:pt x="0" y="26"/>
                    <a:pt x="0" y="51"/>
                    <a:pt x="25" y="51"/>
                  </a:cubicBezTo>
                  <a:cubicBezTo>
                    <a:pt x="25" y="51"/>
                    <a:pt x="50" y="26"/>
                    <a:pt x="50" y="26"/>
                  </a:cubicBezTo>
                  <a:cubicBezTo>
                    <a:pt x="50" y="1"/>
                    <a:pt x="25" y="1"/>
                    <a:pt x="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7"/>
            <p:cNvSpPr/>
            <p:nvPr/>
          </p:nvSpPr>
          <p:spPr>
            <a:xfrm>
              <a:off x="7100764" y="3601566"/>
              <a:ext cx="3064" cy="3124"/>
            </a:xfrm>
            <a:custGeom>
              <a:avLst/>
              <a:gdLst/>
              <a:ahLst/>
              <a:cxnLst/>
              <a:rect l="l" t="t" r="r" b="b"/>
              <a:pathLst>
                <a:path w="51" h="52" extrusionOk="0">
                  <a:moveTo>
                    <a:pt x="25" y="1"/>
                  </a:moveTo>
                  <a:cubicBezTo>
                    <a:pt x="0" y="1"/>
                    <a:pt x="0" y="1"/>
                    <a:pt x="0" y="26"/>
                  </a:cubicBezTo>
                  <a:cubicBezTo>
                    <a:pt x="0" y="26"/>
                    <a:pt x="0" y="51"/>
                    <a:pt x="25" y="51"/>
                  </a:cubicBezTo>
                  <a:cubicBezTo>
                    <a:pt x="25" y="51"/>
                    <a:pt x="50" y="26"/>
                    <a:pt x="50" y="26"/>
                  </a:cubicBezTo>
                  <a:cubicBezTo>
                    <a:pt x="50" y="1"/>
                    <a:pt x="25" y="1"/>
                    <a:pt x="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7"/>
            <p:cNvSpPr/>
            <p:nvPr/>
          </p:nvSpPr>
          <p:spPr>
            <a:xfrm>
              <a:off x="6969746" y="3612139"/>
              <a:ext cx="144595" cy="16640"/>
            </a:xfrm>
            <a:custGeom>
              <a:avLst/>
              <a:gdLst/>
              <a:ahLst/>
              <a:cxnLst/>
              <a:rect l="l" t="t" r="r" b="b"/>
              <a:pathLst>
                <a:path w="2407" h="277" extrusionOk="0">
                  <a:moveTo>
                    <a:pt x="1" y="0"/>
                  </a:moveTo>
                  <a:lnTo>
                    <a:pt x="1" y="276"/>
                  </a:lnTo>
                  <a:lnTo>
                    <a:pt x="2407" y="276"/>
                  </a:lnTo>
                  <a:lnTo>
                    <a:pt x="2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7"/>
            <p:cNvSpPr/>
            <p:nvPr/>
          </p:nvSpPr>
          <p:spPr>
            <a:xfrm>
              <a:off x="6981820" y="3619648"/>
              <a:ext cx="3064" cy="3064"/>
            </a:xfrm>
            <a:custGeom>
              <a:avLst/>
              <a:gdLst/>
              <a:ahLst/>
              <a:cxnLst/>
              <a:rect l="l" t="t" r="r" b="b"/>
              <a:pathLst>
                <a:path w="51" h="51" extrusionOk="0">
                  <a:moveTo>
                    <a:pt x="25" y="1"/>
                  </a:moveTo>
                  <a:cubicBezTo>
                    <a:pt x="0" y="1"/>
                    <a:pt x="0" y="1"/>
                    <a:pt x="0" y="26"/>
                  </a:cubicBezTo>
                  <a:cubicBezTo>
                    <a:pt x="0" y="26"/>
                    <a:pt x="0" y="51"/>
                    <a:pt x="25" y="51"/>
                  </a:cubicBezTo>
                  <a:cubicBezTo>
                    <a:pt x="25" y="51"/>
                    <a:pt x="50" y="26"/>
                    <a:pt x="50" y="26"/>
                  </a:cubicBezTo>
                  <a:cubicBezTo>
                    <a:pt x="50" y="1"/>
                    <a:pt x="25" y="1"/>
                    <a:pt x="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7"/>
            <p:cNvSpPr/>
            <p:nvPr/>
          </p:nvSpPr>
          <p:spPr>
            <a:xfrm>
              <a:off x="7100764" y="3619648"/>
              <a:ext cx="3064" cy="3064"/>
            </a:xfrm>
            <a:custGeom>
              <a:avLst/>
              <a:gdLst/>
              <a:ahLst/>
              <a:cxnLst/>
              <a:rect l="l" t="t" r="r" b="b"/>
              <a:pathLst>
                <a:path w="51" h="51" extrusionOk="0">
                  <a:moveTo>
                    <a:pt x="25" y="1"/>
                  </a:moveTo>
                  <a:cubicBezTo>
                    <a:pt x="0" y="1"/>
                    <a:pt x="0" y="1"/>
                    <a:pt x="0" y="26"/>
                  </a:cubicBezTo>
                  <a:cubicBezTo>
                    <a:pt x="0" y="26"/>
                    <a:pt x="0" y="51"/>
                    <a:pt x="25" y="51"/>
                  </a:cubicBezTo>
                  <a:cubicBezTo>
                    <a:pt x="25" y="51"/>
                    <a:pt x="50" y="26"/>
                    <a:pt x="50" y="26"/>
                  </a:cubicBezTo>
                  <a:cubicBezTo>
                    <a:pt x="50" y="1"/>
                    <a:pt x="25" y="1"/>
                    <a:pt x="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7"/>
            <p:cNvSpPr/>
            <p:nvPr/>
          </p:nvSpPr>
          <p:spPr>
            <a:xfrm>
              <a:off x="6962237" y="3639231"/>
              <a:ext cx="6067" cy="25651"/>
            </a:xfrm>
            <a:custGeom>
              <a:avLst/>
              <a:gdLst/>
              <a:ahLst/>
              <a:cxnLst/>
              <a:rect l="l" t="t" r="r" b="b"/>
              <a:pathLst>
                <a:path w="101" h="427" extrusionOk="0">
                  <a:moveTo>
                    <a:pt x="0" y="0"/>
                  </a:moveTo>
                  <a:lnTo>
                    <a:pt x="0" y="427"/>
                  </a:lnTo>
                  <a:lnTo>
                    <a:pt x="101" y="427"/>
                  </a:lnTo>
                  <a:lnTo>
                    <a:pt x="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7"/>
            <p:cNvSpPr/>
            <p:nvPr/>
          </p:nvSpPr>
          <p:spPr>
            <a:xfrm>
              <a:off x="7115782" y="3639231"/>
              <a:ext cx="6067" cy="25651"/>
            </a:xfrm>
            <a:custGeom>
              <a:avLst/>
              <a:gdLst/>
              <a:ahLst/>
              <a:cxnLst/>
              <a:rect l="l" t="t" r="r" b="b"/>
              <a:pathLst>
                <a:path w="101" h="427" extrusionOk="0">
                  <a:moveTo>
                    <a:pt x="1" y="0"/>
                  </a:moveTo>
                  <a:lnTo>
                    <a:pt x="1" y="427"/>
                  </a:lnTo>
                  <a:lnTo>
                    <a:pt x="101" y="427"/>
                  </a:lnTo>
                  <a:lnTo>
                    <a:pt x="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7"/>
            <p:cNvSpPr/>
            <p:nvPr/>
          </p:nvSpPr>
          <p:spPr>
            <a:xfrm>
              <a:off x="6959233" y="3631722"/>
              <a:ext cx="165680" cy="7569"/>
            </a:xfrm>
            <a:custGeom>
              <a:avLst/>
              <a:gdLst/>
              <a:ahLst/>
              <a:cxnLst/>
              <a:rect l="l" t="t" r="r" b="b"/>
              <a:pathLst>
                <a:path w="2758" h="126" extrusionOk="0">
                  <a:moveTo>
                    <a:pt x="0" y="0"/>
                  </a:moveTo>
                  <a:lnTo>
                    <a:pt x="0" y="125"/>
                  </a:lnTo>
                  <a:lnTo>
                    <a:pt x="2757" y="125"/>
                  </a:lnTo>
                  <a:lnTo>
                    <a:pt x="2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7"/>
            <p:cNvSpPr/>
            <p:nvPr/>
          </p:nvSpPr>
          <p:spPr>
            <a:xfrm>
              <a:off x="6876393" y="3728078"/>
              <a:ext cx="42231" cy="15078"/>
            </a:xfrm>
            <a:custGeom>
              <a:avLst/>
              <a:gdLst/>
              <a:ahLst/>
              <a:cxnLst/>
              <a:rect l="l" t="t" r="r" b="b"/>
              <a:pathLst>
                <a:path w="703" h="251" extrusionOk="0">
                  <a:moveTo>
                    <a:pt x="151" y="0"/>
                  </a:moveTo>
                  <a:cubicBezTo>
                    <a:pt x="76" y="0"/>
                    <a:pt x="1" y="50"/>
                    <a:pt x="1" y="125"/>
                  </a:cubicBezTo>
                  <a:cubicBezTo>
                    <a:pt x="1" y="201"/>
                    <a:pt x="76" y="251"/>
                    <a:pt x="151" y="251"/>
                  </a:cubicBezTo>
                  <a:lnTo>
                    <a:pt x="552" y="251"/>
                  </a:lnTo>
                  <a:cubicBezTo>
                    <a:pt x="627" y="251"/>
                    <a:pt x="702" y="201"/>
                    <a:pt x="702" y="125"/>
                  </a:cubicBezTo>
                  <a:cubicBezTo>
                    <a:pt x="702" y="50"/>
                    <a:pt x="627" y="0"/>
                    <a:pt x="552"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7"/>
            <p:cNvSpPr/>
            <p:nvPr/>
          </p:nvSpPr>
          <p:spPr>
            <a:xfrm>
              <a:off x="6926073" y="3764182"/>
              <a:ext cx="42231" cy="16640"/>
            </a:xfrm>
            <a:custGeom>
              <a:avLst/>
              <a:gdLst/>
              <a:ahLst/>
              <a:cxnLst/>
              <a:rect l="l" t="t" r="r" b="b"/>
              <a:pathLst>
                <a:path w="703" h="277" extrusionOk="0">
                  <a:moveTo>
                    <a:pt x="151" y="1"/>
                  </a:moveTo>
                  <a:cubicBezTo>
                    <a:pt x="76" y="1"/>
                    <a:pt x="1" y="51"/>
                    <a:pt x="1" y="126"/>
                  </a:cubicBezTo>
                  <a:cubicBezTo>
                    <a:pt x="1" y="201"/>
                    <a:pt x="76" y="276"/>
                    <a:pt x="151" y="276"/>
                  </a:cubicBezTo>
                  <a:lnTo>
                    <a:pt x="552" y="276"/>
                  </a:lnTo>
                  <a:cubicBezTo>
                    <a:pt x="627" y="276"/>
                    <a:pt x="703" y="201"/>
                    <a:pt x="703" y="126"/>
                  </a:cubicBezTo>
                  <a:cubicBezTo>
                    <a:pt x="703" y="51"/>
                    <a:pt x="627" y="1"/>
                    <a:pt x="552"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7"/>
            <p:cNvSpPr/>
            <p:nvPr/>
          </p:nvSpPr>
          <p:spPr>
            <a:xfrm>
              <a:off x="7350665" y="3923795"/>
              <a:ext cx="42231" cy="15078"/>
            </a:xfrm>
            <a:custGeom>
              <a:avLst/>
              <a:gdLst/>
              <a:ahLst/>
              <a:cxnLst/>
              <a:rect l="l" t="t" r="r" b="b"/>
              <a:pathLst>
                <a:path w="703" h="251" extrusionOk="0">
                  <a:moveTo>
                    <a:pt x="151" y="0"/>
                  </a:moveTo>
                  <a:cubicBezTo>
                    <a:pt x="76" y="0"/>
                    <a:pt x="0" y="50"/>
                    <a:pt x="0" y="126"/>
                  </a:cubicBezTo>
                  <a:cubicBezTo>
                    <a:pt x="0" y="201"/>
                    <a:pt x="76" y="251"/>
                    <a:pt x="151" y="251"/>
                  </a:cubicBezTo>
                  <a:lnTo>
                    <a:pt x="577" y="251"/>
                  </a:lnTo>
                  <a:cubicBezTo>
                    <a:pt x="652" y="251"/>
                    <a:pt x="702" y="201"/>
                    <a:pt x="702" y="126"/>
                  </a:cubicBezTo>
                  <a:cubicBezTo>
                    <a:pt x="702" y="50"/>
                    <a:pt x="652" y="0"/>
                    <a:pt x="577"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7"/>
            <p:cNvSpPr/>
            <p:nvPr/>
          </p:nvSpPr>
          <p:spPr>
            <a:xfrm>
              <a:off x="7400345" y="3959898"/>
              <a:ext cx="42231" cy="16640"/>
            </a:xfrm>
            <a:custGeom>
              <a:avLst/>
              <a:gdLst/>
              <a:ahLst/>
              <a:cxnLst/>
              <a:rect l="l" t="t" r="r" b="b"/>
              <a:pathLst>
                <a:path w="703" h="277" extrusionOk="0">
                  <a:moveTo>
                    <a:pt x="151" y="1"/>
                  </a:moveTo>
                  <a:cubicBezTo>
                    <a:pt x="76" y="1"/>
                    <a:pt x="1" y="51"/>
                    <a:pt x="1" y="126"/>
                  </a:cubicBezTo>
                  <a:cubicBezTo>
                    <a:pt x="1" y="201"/>
                    <a:pt x="76" y="277"/>
                    <a:pt x="151" y="277"/>
                  </a:cubicBezTo>
                  <a:lnTo>
                    <a:pt x="577" y="277"/>
                  </a:lnTo>
                  <a:cubicBezTo>
                    <a:pt x="652" y="277"/>
                    <a:pt x="702" y="201"/>
                    <a:pt x="702" y="126"/>
                  </a:cubicBezTo>
                  <a:cubicBezTo>
                    <a:pt x="702" y="51"/>
                    <a:pt x="652" y="1"/>
                    <a:pt x="577"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7"/>
            <p:cNvSpPr/>
            <p:nvPr/>
          </p:nvSpPr>
          <p:spPr>
            <a:xfrm>
              <a:off x="7258815" y="3737089"/>
              <a:ext cx="40729" cy="16640"/>
            </a:xfrm>
            <a:custGeom>
              <a:avLst/>
              <a:gdLst/>
              <a:ahLst/>
              <a:cxnLst/>
              <a:rect l="l" t="t" r="r" b="b"/>
              <a:pathLst>
                <a:path w="678" h="277" extrusionOk="0">
                  <a:moveTo>
                    <a:pt x="126" y="1"/>
                  </a:moveTo>
                  <a:cubicBezTo>
                    <a:pt x="51" y="1"/>
                    <a:pt x="1" y="51"/>
                    <a:pt x="1" y="126"/>
                  </a:cubicBezTo>
                  <a:cubicBezTo>
                    <a:pt x="1" y="201"/>
                    <a:pt x="51" y="276"/>
                    <a:pt x="126" y="276"/>
                  </a:cubicBezTo>
                  <a:lnTo>
                    <a:pt x="552" y="276"/>
                  </a:lnTo>
                  <a:cubicBezTo>
                    <a:pt x="627" y="276"/>
                    <a:pt x="677" y="201"/>
                    <a:pt x="677" y="126"/>
                  </a:cubicBezTo>
                  <a:cubicBezTo>
                    <a:pt x="677" y="51"/>
                    <a:pt x="627" y="1"/>
                    <a:pt x="552"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7"/>
            <p:cNvSpPr/>
            <p:nvPr/>
          </p:nvSpPr>
          <p:spPr>
            <a:xfrm>
              <a:off x="7308494" y="3773253"/>
              <a:ext cx="40729" cy="16580"/>
            </a:xfrm>
            <a:custGeom>
              <a:avLst/>
              <a:gdLst/>
              <a:ahLst/>
              <a:cxnLst/>
              <a:rect l="l" t="t" r="r" b="b"/>
              <a:pathLst>
                <a:path w="678" h="276" extrusionOk="0">
                  <a:moveTo>
                    <a:pt x="126" y="0"/>
                  </a:moveTo>
                  <a:cubicBezTo>
                    <a:pt x="51" y="0"/>
                    <a:pt x="1" y="75"/>
                    <a:pt x="1" y="150"/>
                  </a:cubicBezTo>
                  <a:cubicBezTo>
                    <a:pt x="1" y="201"/>
                    <a:pt x="51" y="276"/>
                    <a:pt x="126" y="276"/>
                  </a:cubicBezTo>
                  <a:lnTo>
                    <a:pt x="552" y="276"/>
                  </a:lnTo>
                  <a:cubicBezTo>
                    <a:pt x="627" y="276"/>
                    <a:pt x="677" y="201"/>
                    <a:pt x="677" y="150"/>
                  </a:cubicBezTo>
                  <a:cubicBezTo>
                    <a:pt x="677" y="75"/>
                    <a:pt x="627" y="0"/>
                    <a:pt x="552"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7"/>
            <p:cNvSpPr/>
            <p:nvPr/>
          </p:nvSpPr>
          <p:spPr>
            <a:xfrm>
              <a:off x="7745101" y="3711498"/>
              <a:ext cx="42231" cy="15138"/>
            </a:xfrm>
            <a:custGeom>
              <a:avLst/>
              <a:gdLst/>
              <a:ahLst/>
              <a:cxnLst/>
              <a:rect l="l" t="t" r="r" b="b"/>
              <a:pathLst>
                <a:path w="703" h="252" extrusionOk="0">
                  <a:moveTo>
                    <a:pt x="126" y="0"/>
                  </a:moveTo>
                  <a:cubicBezTo>
                    <a:pt x="51" y="0"/>
                    <a:pt x="1" y="51"/>
                    <a:pt x="1" y="126"/>
                  </a:cubicBezTo>
                  <a:cubicBezTo>
                    <a:pt x="1" y="201"/>
                    <a:pt x="51" y="251"/>
                    <a:pt x="126" y="251"/>
                  </a:cubicBezTo>
                  <a:lnTo>
                    <a:pt x="552" y="251"/>
                  </a:lnTo>
                  <a:cubicBezTo>
                    <a:pt x="628" y="251"/>
                    <a:pt x="703" y="201"/>
                    <a:pt x="703" y="126"/>
                  </a:cubicBezTo>
                  <a:cubicBezTo>
                    <a:pt x="703" y="51"/>
                    <a:pt x="628" y="0"/>
                    <a:pt x="552"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7"/>
            <p:cNvSpPr/>
            <p:nvPr/>
          </p:nvSpPr>
          <p:spPr>
            <a:xfrm>
              <a:off x="7794841" y="3747602"/>
              <a:ext cx="42171" cy="15138"/>
            </a:xfrm>
            <a:custGeom>
              <a:avLst/>
              <a:gdLst/>
              <a:ahLst/>
              <a:cxnLst/>
              <a:rect l="l" t="t" r="r" b="b"/>
              <a:pathLst>
                <a:path w="702" h="252" extrusionOk="0">
                  <a:moveTo>
                    <a:pt x="125" y="1"/>
                  </a:moveTo>
                  <a:cubicBezTo>
                    <a:pt x="50" y="1"/>
                    <a:pt x="0" y="51"/>
                    <a:pt x="0" y="126"/>
                  </a:cubicBezTo>
                  <a:cubicBezTo>
                    <a:pt x="0" y="201"/>
                    <a:pt x="50" y="252"/>
                    <a:pt x="125" y="252"/>
                  </a:cubicBezTo>
                  <a:lnTo>
                    <a:pt x="551" y="252"/>
                  </a:lnTo>
                  <a:cubicBezTo>
                    <a:pt x="627" y="252"/>
                    <a:pt x="702" y="201"/>
                    <a:pt x="702" y="126"/>
                  </a:cubicBezTo>
                  <a:cubicBezTo>
                    <a:pt x="702" y="51"/>
                    <a:pt x="627" y="1"/>
                    <a:pt x="551"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7"/>
            <p:cNvSpPr/>
            <p:nvPr/>
          </p:nvSpPr>
          <p:spPr>
            <a:xfrm>
              <a:off x="5546989" y="3395337"/>
              <a:ext cx="927459" cy="772352"/>
            </a:xfrm>
            <a:custGeom>
              <a:avLst/>
              <a:gdLst/>
              <a:ahLst/>
              <a:cxnLst/>
              <a:rect l="l" t="t" r="r" b="b"/>
              <a:pathLst>
                <a:path w="15439" h="12857" extrusionOk="0">
                  <a:moveTo>
                    <a:pt x="1705" y="0"/>
                  </a:moveTo>
                  <a:cubicBezTo>
                    <a:pt x="1705" y="0"/>
                    <a:pt x="75" y="4136"/>
                    <a:pt x="25" y="6817"/>
                  </a:cubicBezTo>
                  <a:cubicBezTo>
                    <a:pt x="0" y="9098"/>
                    <a:pt x="401" y="10451"/>
                    <a:pt x="4436" y="11780"/>
                  </a:cubicBezTo>
                  <a:cubicBezTo>
                    <a:pt x="7288" y="12718"/>
                    <a:pt x="11378" y="12856"/>
                    <a:pt x="13533" y="12856"/>
                  </a:cubicBezTo>
                  <a:cubicBezTo>
                    <a:pt x="14427" y="12856"/>
                    <a:pt x="14988" y="12832"/>
                    <a:pt x="14988" y="12832"/>
                  </a:cubicBezTo>
                  <a:lnTo>
                    <a:pt x="15439" y="1629"/>
                  </a:lnTo>
                  <a:lnTo>
                    <a:pt x="17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7"/>
            <p:cNvSpPr/>
            <p:nvPr/>
          </p:nvSpPr>
          <p:spPr>
            <a:xfrm>
              <a:off x="5072716" y="2461870"/>
              <a:ext cx="888352" cy="1478564"/>
            </a:xfrm>
            <a:custGeom>
              <a:avLst/>
              <a:gdLst/>
              <a:ahLst/>
              <a:cxnLst/>
              <a:rect l="l" t="t" r="r" b="b"/>
              <a:pathLst>
                <a:path w="14788" h="24613" extrusionOk="0">
                  <a:moveTo>
                    <a:pt x="12908" y="0"/>
                  </a:moveTo>
                  <a:lnTo>
                    <a:pt x="1780" y="928"/>
                  </a:lnTo>
                  <a:lnTo>
                    <a:pt x="4462" y="2832"/>
                  </a:lnTo>
                  <a:cubicBezTo>
                    <a:pt x="0" y="7168"/>
                    <a:pt x="452" y="12707"/>
                    <a:pt x="452" y="12707"/>
                  </a:cubicBezTo>
                  <a:lnTo>
                    <a:pt x="6918" y="24612"/>
                  </a:lnTo>
                  <a:cubicBezTo>
                    <a:pt x="5790" y="17419"/>
                    <a:pt x="11780" y="8797"/>
                    <a:pt x="11780" y="8797"/>
                  </a:cubicBezTo>
                  <a:lnTo>
                    <a:pt x="14788" y="11504"/>
                  </a:lnTo>
                  <a:lnTo>
                    <a:pt x="129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7"/>
            <p:cNvSpPr/>
            <p:nvPr/>
          </p:nvSpPr>
          <p:spPr>
            <a:xfrm>
              <a:off x="5733694" y="3575975"/>
              <a:ext cx="102424" cy="15138"/>
            </a:xfrm>
            <a:custGeom>
              <a:avLst/>
              <a:gdLst/>
              <a:ahLst/>
              <a:cxnLst/>
              <a:rect l="l" t="t" r="r" b="b"/>
              <a:pathLst>
                <a:path w="1705" h="252" extrusionOk="0">
                  <a:moveTo>
                    <a:pt x="125" y="1"/>
                  </a:moveTo>
                  <a:cubicBezTo>
                    <a:pt x="50" y="1"/>
                    <a:pt x="0" y="51"/>
                    <a:pt x="0" y="126"/>
                  </a:cubicBezTo>
                  <a:cubicBezTo>
                    <a:pt x="0" y="201"/>
                    <a:pt x="50" y="251"/>
                    <a:pt x="125" y="251"/>
                  </a:cubicBezTo>
                  <a:lnTo>
                    <a:pt x="1579" y="251"/>
                  </a:lnTo>
                  <a:cubicBezTo>
                    <a:pt x="1654" y="251"/>
                    <a:pt x="1704" y="201"/>
                    <a:pt x="1704" y="126"/>
                  </a:cubicBezTo>
                  <a:cubicBezTo>
                    <a:pt x="1704" y="51"/>
                    <a:pt x="1654" y="1"/>
                    <a:pt x="1579"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7"/>
            <p:cNvSpPr/>
            <p:nvPr/>
          </p:nvSpPr>
          <p:spPr>
            <a:xfrm>
              <a:off x="5783374" y="3612139"/>
              <a:ext cx="102424" cy="16640"/>
            </a:xfrm>
            <a:custGeom>
              <a:avLst/>
              <a:gdLst/>
              <a:ahLst/>
              <a:cxnLst/>
              <a:rect l="l" t="t" r="r" b="b"/>
              <a:pathLst>
                <a:path w="1705" h="277" extrusionOk="0">
                  <a:moveTo>
                    <a:pt x="125" y="0"/>
                  </a:moveTo>
                  <a:cubicBezTo>
                    <a:pt x="50" y="0"/>
                    <a:pt x="0" y="50"/>
                    <a:pt x="0" y="126"/>
                  </a:cubicBezTo>
                  <a:cubicBezTo>
                    <a:pt x="0" y="201"/>
                    <a:pt x="50" y="276"/>
                    <a:pt x="125" y="276"/>
                  </a:cubicBezTo>
                  <a:lnTo>
                    <a:pt x="1579" y="276"/>
                  </a:lnTo>
                  <a:cubicBezTo>
                    <a:pt x="1654" y="276"/>
                    <a:pt x="1704" y="201"/>
                    <a:pt x="1704" y="126"/>
                  </a:cubicBezTo>
                  <a:cubicBezTo>
                    <a:pt x="1704" y="50"/>
                    <a:pt x="1654" y="0"/>
                    <a:pt x="1579"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7"/>
            <p:cNvSpPr/>
            <p:nvPr/>
          </p:nvSpPr>
          <p:spPr>
            <a:xfrm>
              <a:off x="5935417" y="3940375"/>
              <a:ext cx="102424" cy="16580"/>
            </a:xfrm>
            <a:custGeom>
              <a:avLst/>
              <a:gdLst/>
              <a:ahLst/>
              <a:cxnLst/>
              <a:rect l="l" t="t" r="r" b="b"/>
              <a:pathLst>
                <a:path w="1705" h="276" extrusionOk="0">
                  <a:moveTo>
                    <a:pt x="126" y="0"/>
                  </a:moveTo>
                  <a:cubicBezTo>
                    <a:pt x="51" y="0"/>
                    <a:pt x="0" y="75"/>
                    <a:pt x="0" y="150"/>
                  </a:cubicBezTo>
                  <a:cubicBezTo>
                    <a:pt x="0" y="226"/>
                    <a:pt x="51" y="276"/>
                    <a:pt x="126" y="276"/>
                  </a:cubicBezTo>
                  <a:lnTo>
                    <a:pt x="1579" y="276"/>
                  </a:lnTo>
                  <a:cubicBezTo>
                    <a:pt x="1655" y="276"/>
                    <a:pt x="1705" y="226"/>
                    <a:pt x="1705" y="150"/>
                  </a:cubicBezTo>
                  <a:cubicBezTo>
                    <a:pt x="1705" y="75"/>
                    <a:pt x="1655" y="0"/>
                    <a:pt x="1579"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7"/>
            <p:cNvSpPr/>
            <p:nvPr/>
          </p:nvSpPr>
          <p:spPr>
            <a:xfrm>
              <a:off x="5985097" y="3976478"/>
              <a:ext cx="102424" cy="16640"/>
            </a:xfrm>
            <a:custGeom>
              <a:avLst/>
              <a:gdLst/>
              <a:ahLst/>
              <a:cxnLst/>
              <a:rect l="l" t="t" r="r" b="b"/>
              <a:pathLst>
                <a:path w="1705" h="277" extrusionOk="0">
                  <a:moveTo>
                    <a:pt x="126" y="1"/>
                  </a:moveTo>
                  <a:cubicBezTo>
                    <a:pt x="51" y="1"/>
                    <a:pt x="1" y="76"/>
                    <a:pt x="1" y="151"/>
                  </a:cubicBezTo>
                  <a:cubicBezTo>
                    <a:pt x="1" y="226"/>
                    <a:pt x="51" y="276"/>
                    <a:pt x="126" y="276"/>
                  </a:cubicBezTo>
                  <a:lnTo>
                    <a:pt x="1579" y="276"/>
                  </a:lnTo>
                  <a:cubicBezTo>
                    <a:pt x="1655" y="276"/>
                    <a:pt x="1705" y="226"/>
                    <a:pt x="1705" y="151"/>
                  </a:cubicBezTo>
                  <a:cubicBezTo>
                    <a:pt x="1705" y="76"/>
                    <a:pt x="1655" y="1"/>
                    <a:pt x="1579"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7"/>
            <p:cNvSpPr/>
            <p:nvPr/>
          </p:nvSpPr>
          <p:spPr>
            <a:xfrm>
              <a:off x="6195892" y="3606131"/>
              <a:ext cx="103925" cy="15078"/>
            </a:xfrm>
            <a:custGeom>
              <a:avLst/>
              <a:gdLst/>
              <a:ahLst/>
              <a:cxnLst/>
              <a:rect l="l" t="t" r="r" b="b"/>
              <a:pathLst>
                <a:path w="1730" h="251" extrusionOk="0">
                  <a:moveTo>
                    <a:pt x="151" y="0"/>
                  </a:moveTo>
                  <a:cubicBezTo>
                    <a:pt x="76" y="0"/>
                    <a:pt x="0" y="50"/>
                    <a:pt x="0" y="125"/>
                  </a:cubicBezTo>
                  <a:cubicBezTo>
                    <a:pt x="0" y="201"/>
                    <a:pt x="76" y="251"/>
                    <a:pt x="151" y="251"/>
                  </a:cubicBezTo>
                  <a:lnTo>
                    <a:pt x="1579" y="251"/>
                  </a:lnTo>
                  <a:cubicBezTo>
                    <a:pt x="1654" y="251"/>
                    <a:pt x="1730" y="201"/>
                    <a:pt x="1730" y="125"/>
                  </a:cubicBezTo>
                  <a:cubicBezTo>
                    <a:pt x="1730" y="50"/>
                    <a:pt x="1654" y="0"/>
                    <a:pt x="1579"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7"/>
            <p:cNvSpPr/>
            <p:nvPr/>
          </p:nvSpPr>
          <p:spPr>
            <a:xfrm>
              <a:off x="6245572" y="3642235"/>
              <a:ext cx="103925" cy="16640"/>
            </a:xfrm>
            <a:custGeom>
              <a:avLst/>
              <a:gdLst/>
              <a:ahLst/>
              <a:cxnLst/>
              <a:rect l="l" t="t" r="r" b="b"/>
              <a:pathLst>
                <a:path w="1730" h="277" extrusionOk="0">
                  <a:moveTo>
                    <a:pt x="151" y="1"/>
                  </a:moveTo>
                  <a:cubicBezTo>
                    <a:pt x="76" y="1"/>
                    <a:pt x="0" y="51"/>
                    <a:pt x="0" y="126"/>
                  </a:cubicBezTo>
                  <a:cubicBezTo>
                    <a:pt x="0" y="201"/>
                    <a:pt x="76" y="276"/>
                    <a:pt x="151" y="276"/>
                  </a:cubicBezTo>
                  <a:lnTo>
                    <a:pt x="1579" y="276"/>
                  </a:lnTo>
                  <a:cubicBezTo>
                    <a:pt x="1655" y="276"/>
                    <a:pt x="1730" y="201"/>
                    <a:pt x="1730" y="126"/>
                  </a:cubicBezTo>
                  <a:cubicBezTo>
                    <a:pt x="1730" y="51"/>
                    <a:pt x="1655" y="1"/>
                    <a:pt x="1579"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7"/>
            <p:cNvSpPr/>
            <p:nvPr/>
          </p:nvSpPr>
          <p:spPr>
            <a:xfrm>
              <a:off x="6182315" y="3809357"/>
              <a:ext cx="156669" cy="91911"/>
            </a:xfrm>
            <a:custGeom>
              <a:avLst/>
              <a:gdLst/>
              <a:ahLst/>
              <a:cxnLst/>
              <a:rect l="l" t="t" r="r" b="b"/>
              <a:pathLst>
                <a:path w="2608" h="1530" extrusionOk="0">
                  <a:moveTo>
                    <a:pt x="1304" y="1"/>
                  </a:moveTo>
                  <a:cubicBezTo>
                    <a:pt x="1154" y="1"/>
                    <a:pt x="978" y="26"/>
                    <a:pt x="828" y="101"/>
                  </a:cubicBezTo>
                  <a:cubicBezTo>
                    <a:pt x="753" y="126"/>
                    <a:pt x="677" y="151"/>
                    <a:pt x="602" y="201"/>
                  </a:cubicBezTo>
                  <a:cubicBezTo>
                    <a:pt x="527" y="226"/>
                    <a:pt x="477" y="276"/>
                    <a:pt x="402" y="326"/>
                  </a:cubicBezTo>
                  <a:cubicBezTo>
                    <a:pt x="352" y="377"/>
                    <a:pt x="302" y="427"/>
                    <a:pt x="251" y="477"/>
                  </a:cubicBezTo>
                  <a:cubicBezTo>
                    <a:pt x="201" y="527"/>
                    <a:pt x="151" y="577"/>
                    <a:pt x="126" y="602"/>
                  </a:cubicBezTo>
                  <a:cubicBezTo>
                    <a:pt x="76" y="652"/>
                    <a:pt x="51" y="702"/>
                    <a:pt x="26" y="727"/>
                  </a:cubicBezTo>
                  <a:cubicBezTo>
                    <a:pt x="26" y="752"/>
                    <a:pt x="1" y="752"/>
                    <a:pt x="1" y="752"/>
                  </a:cubicBezTo>
                  <a:cubicBezTo>
                    <a:pt x="1" y="752"/>
                    <a:pt x="26" y="778"/>
                    <a:pt x="26" y="803"/>
                  </a:cubicBezTo>
                  <a:cubicBezTo>
                    <a:pt x="51" y="828"/>
                    <a:pt x="76" y="878"/>
                    <a:pt x="126" y="903"/>
                  </a:cubicBezTo>
                  <a:cubicBezTo>
                    <a:pt x="151" y="953"/>
                    <a:pt x="201" y="1003"/>
                    <a:pt x="251" y="1053"/>
                  </a:cubicBezTo>
                  <a:cubicBezTo>
                    <a:pt x="302" y="1103"/>
                    <a:pt x="352" y="1153"/>
                    <a:pt x="402" y="1204"/>
                  </a:cubicBezTo>
                  <a:cubicBezTo>
                    <a:pt x="477" y="1254"/>
                    <a:pt x="527" y="1304"/>
                    <a:pt x="602" y="1329"/>
                  </a:cubicBezTo>
                  <a:cubicBezTo>
                    <a:pt x="677" y="1379"/>
                    <a:pt x="753" y="1404"/>
                    <a:pt x="828" y="1429"/>
                  </a:cubicBezTo>
                  <a:cubicBezTo>
                    <a:pt x="978" y="1504"/>
                    <a:pt x="1154" y="1529"/>
                    <a:pt x="1304" y="1529"/>
                  </a:cubicBezTo>
                  <a:cubicBezTo>
                    <a:pt x="1479" y="1529"/>
                    <a:pt x="1630" y="1504"/>
                    <a:pt x="1780" y="1429"/>
                  </a:cubicBezTo>
                  <a:cubicBezTo>
                    <a:pt x="1931" y="1379"/>
                    <a:pt x="2081" y="1304"/>
                    <a:pt x="2206" y="1204"/>
                  </a:cubicBezTo>
                  <a:cubicBezTo>
                    <a:pt x="2332" y="1103"/>
                    <a:pt x="2432" y="1003"/>
                    <a:pt x="2507" y="903"/>
                  </a:cubicBezTo>
                  <a:cubicBezTo>
                    <a:pt x="2532" y="878"/>
                    <a:pt x="2557" y="828"/>
                    <a:pt x="2582" y="803"/>
                  </a:cubicBezTo>
                  <a:cubicBezTo>
                    <a:pt x="2607" y="778"/>
                    <a:pt x="2607" y="752"/>
                    <a:pt x="2607" y="752"/>
                  </a:cubicBezTo>
                  <a:cubicBezTo>
                    <a:pt x="2607" y="752"/>
                    <a:pt x="2607" y="752"/>
                    <a:pt x="2582" y="727"/>
                  </a:cubicBezTo>
                  <a:cubicBezTo>
                    <a:pt x="2557" y="702"/>
                    <a:pt x="2532" y="652"/>
                    <a:pt x="2507" y="602"/>
                  </a:cubicBezTo>
                  <a:cubicBezTo>
                    <a:pt x="2432" y="527"/>
                    <a:pt x="2332" y="427"/>
                    <a:pt x="2206" y="326"/>
                  </a:cubicBezTo>
                  <a:cubicBezTo>
                    <a:pt x="2081" y="226"/>
                    <a:pt x="1931" y="151"/>
                    <a:pt x="1780" y="101"/>
                  </a:cubicBezTo>
                  <a:cubicBezTo>
                    <a:pt x="1630" y="26"/>
                    <a:pt x="1479" y="1"/>
                    <a:pt x="130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7"/>
            <p:cNvSpPr/>
            <p:nvPr/>
          </p:nvSpPr>
          <p:spPr>
            <a:xfrm>
              <a:off x="6332917" y="3825937"/>
              <a:ext cx="58751" cy="61755"/>
            </a:xfrm>
            <a:custGeom>
              <a:avLst/>
              <a:gdLst/>
              <a:ahLst/>
              <a:cxnLst/>
              <a:rect l="l" t="t" r="r" b="b"/>
              <a:pathLst>
                <a:path w="978" h="1028" extrusionOk="0">
                  <a:moveTo>
                    <a:pt x="677" y="0"/>
                  </a:moveTo>
                  <a:cubicBezTo>
                    <a:pt x="75" y="101"/>
                    <a:pt x="0" y="476"/>
                    <a:pt x="0" y="476"/>
                  </a:cubicBezTo>
                  <a:cubicBezTo>
                    <a:pt x="150" y="877"/>
                    <a:pt x="677" y="1028"/>
                    <a:pt x="677" y="1028"/>
                  </a:cubicBezTo>
                  <a:cubicBezTo>
                    <a:pt x="977" y="552"/>
                    <a:pt x="677" y="0"/>
                    <a:pt x="677"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7"/>
            <p:cNvSpPr/>
            <p:nvPr/>
          </p:nvSpPr>
          <p:spPr>
            <a:xfrm>
              <a:off x="6216977" y="3839453"/>
              <a:ext cx="13576" cy="13636"/>
            </a:xfrm>
            <a:custGeom>
              <a:avLst/>
              <a:gdLst/>
              <a:ahLst/>
              <a:cxnLst/>
              <a:rect l="l" t="t" r="r" b="b"/>
              <a:pathLst>
                <a:path w="226" h="227" extrusionOk="0">
                  <a:moveTo>
                    <a:pt x="100" y="1"/>
                  </a:moveTo>
                  <a:cubicBezTo>
                    <a:pt x="50" y="1"/>
                    <a:pt x="0" y="51"/>
                    <a:pt x="0" y="101"/>
                  </a:cubicBezTo>
                  <a:cubicBezTo>
                    <a:pt x="0" y="176"/>
                    <a:pt x="50" y="226"/>
                    <a:pt x="100" y="226"/>
                  </a:cubicBezTo>
                  <a:cubicBezTo>
                    <a:pt x="176" y="226"/>
                    <a:pt x="226" y="176"/>
                    <a:pt x="226" y="101"/>
                  </a:cubicBezTo>
                  <a:cubicBezTo>
                    <a:pt x="226" y="51"/>
                    <a:pt x="176" y="1"/>
                    <a:pt x="100"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7"/>
            <p:cNvSpPr/>
            <p:nvPr/>
          </p:nvSpPr>
          <p:spPr>
            <a:xfrm>
              <a:off x="5634274" y="3859037"/>
              <a:ext cx="156669" cy="91911"/>
            </a:xfrm>
            <a:custGeom>
              <a:avLst/>
              <a:gdLst/>
              <a:ahLst/>
              <a:cxnLst/>
              <a:rect l="l" t="t" r="r" b="b"/>
              <a:pathLst>
                <a:path w="2608" h="1530" extrusionOk="0">
                  <a:moveTo>
                    <a:pt x="1304" y="1"/>
                  </a:moveTo>
                  <a:cubicBezTo>
                    <a:pt x="1129" y="1"/>
                    <a:pt x="978" y="26"/>
                    <a:pt x="828" y="101"/>
                  </a:cubicBezTo>
                  <a:cubicBezTo>
                    <a:pt x="753" y="126"/>
                    <a:pt x="678" y="151"/>
                    <a:pt x="602" y="201"/>
                  </a:cubicBezTo>
                  <a:cubicBezTo>
                    <a:pt x="527" y="226"/>
                    <a:pt x="452" y="276"/>
                    <a:pt x="402" y="326"/>
                  </a:cubicBezTo>
                  <a:cubicBezTo>
                    <a:pt x="327" y="377"/>
                    <a:pt x="277" y="427"/>
                    <a:pt x="226" y="477"/>
                  </a:cubicBezTo>
                  <a:cubicBezTo>
                    <a:pt x="176" y="527"/>
                    <a:pt x="151" y="577"/>
                    <a:pt x="101" y="602"/>
                  </a:cubicBezTo>
                  <a:cubicBezTo>
                    <a:pt x="76" y="652"/>
                    <a:pt x="51" y="702"/>
                    <a:pt x="26" y="727"/>
                  </a:cubicBezTo>
                  <a:cubicBezTo>
                    <a:pt x="1" y="753"/>
                    <a:pt x="1" y="753"/>
                    <a:pt x="1" y="753"/>
                  </a:cubicBezTo>
                  <a:cubicBezTo>
                    <a:pt x="1" y="753"/>
                    <a:pt x="1" y="778"/>
                    <a:pt x="26" y="803"/>
                  </a:cubicBezTo>
                  <a:cubicBezTo>
                    <a:pt x="51" y="828"/>
                    <a:pt x="76" y="878"/>
                    <a:pt x="101" y="903"/>
                  </a:cubicBezTo>
                  <a:cubicBezTo>
                    <a:pt x="151" y="953"/>
                    <a:pt x="176" y="1003"/>
                    <a:pt x="226" y="1053"/>
                  </a:cubicBezTo>
                  <a:cubicBezTo>
                    <a:pt x="277" y="1103"/>
                    <a:pt x="327" y="1154"/>
                    <a:pt x="402" y="1204"/>
                  </a:cubicBezTo>
                  <a:cubicBezTo>
                    <a:pt x="452" y="1254"/>
                    <a:pt x="527" y="1304"/>
                    <a:pt x="602" y="1329"/>
                  </a:cubicBezTo>
                  <a:cubicBezTo>
                    <a:pt x="678" y="1379"/>
                    <a:pt x="753" y="1404"/>
                    <a:pt x="828" y="1429"/>
                  </a:cubicBezTo>
                  <a:cubicBezTo>
                    <a:pt x="978" y="1504"/>
                    <a:pt x="1129" y="1529"/>
                    <a:pt x="1304" y="1529"/>
                  </a:cubicBezTo>
                  <a:cubicBezTo>
                    <a:pt x="1455" y="1529"/>
                    <a:pt x="1630" y="1504"/>
                    <a:pt x="1780" y="1429"/>
                  </a:cubicBezTo>
                  <a:cubicBezTo>
                    <a:pt x="1931" y="1379"/>
                    <a:pt x="2081" y="1304"/>
                    <a:pt x="2181" y="1204"/>
                  </a:cubicBezTo>
                  <a:cubicBezTo>
                    <a:pt x="2307" y="1103"/>
                    <a:pt x="2407" y="1003"/>
                    <a:pt x="2482" y="903"/>
                  </a:cubicBezTo>
                  <a:cubicBezTo>
                    <a:pt x="2532" y="878"/>
                    <a:pt x="2557" y="828"/>
                    <a:pt x="2582" y="803"/>
                  </a:cubicBezTo>
                  <a:cubicBezTo>
                    <a:pt x="2582" y="778"/>
                    <a:pt x="2607" y="753"/>
                    <a:pt x="2607" y="753"/>
                  </a:cubicBezTo>
                  <a:cubicBezTo>
                    <a:pt x="2607" y="753"/>
                    <a:pt x="2582" y="753"/>
                    <a:pt x="2582" y="727"/>
                  </a:cubicBezTo>
                  <a:cubicBezTo>
                    <a:pt x="2557" y="702"/>
                    <a:pt x="2532" y="652"/>
                    <a:pt x="2482" y="602"/>
                  </a:cubicBezTo>
                  <a:cubicBezTo>
                    <a:pt x="2407" y="527"/>
                    <a:pt x="2307" y="427"/>
                    <a:pt x="2181" y="326"/>
                  </a:cubicBezTo>
                  <a:cubicBezTo>
                    <a:pt x="2081" y="226"/>
                    <a:pt x="1931" y="151"/>
                    <a:pt x="1780" y="101"/>
                  </a:cubicBezTo>
                  <a:cubicBezTo>
                    <a:pt x="1630" y="26"/>
                    <a:pt x="1455" y="1"/>
                    <a:pt x="130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7"/>
            <p:cNvSpPr/>
            <p:nvPr/>
          </p:nvSpPr>
          <p:spPr>
            <a:xfrm>
              <a:off x="5783374" y="3875617"/>
              <a:ext cx="60253" cy="61755"/>
            </a:xfrm>
            <a:custGeom>
              <a:avLst/>
              <a:gdLst/>
              <a:ahLst/>
              <a:cxnLst/>
              <a:rect l="l" t="t" r="r" b="b"/>
              <a:pathLst>
                <a:path w="1003" h="1028" extrusionOk="0">
                  <a:moveTo>
                    <a:pt x="702" y="0"/>
                  </a:moveTo>
                  <a:cubicBezTo>
                    <a:pt x="100" y="101"/>
                    <a:pt x="0" y="477"/>
                    <a:pt x="0" y="477"/>
                  </a:cubicBezTo>
                  <a:cubicBezTo>
                    <a:pt x="176" y="878"/>
                    <a:pt x="702" y="1028"/>
                    <a:pt x="702" y="1028"/>
                  </a:cubicBezTo>
                  <a:cubicBezTo>
                    <a:pt x="1003" y="552"/>
                    <a:pt x="702" y="0"/>
                    <a:pt x="702"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5668936" y="3889133"/>
              <a:ext cx="12075" cy="13636"/>
            </a:xfrm>
            <a:custGeom>
              <a:avLst/>
              <a:gdLst/>
              <a:ahLst/>
              <a:cxnLst/>
              <a:rect l="l" t="t" r="r" b="b"/>
              <a:pathLst>
                <a:path w="201" h="227" extrusionOk="0">
                  <a:moveTo>
                    <a:pt x="101" y="1"/>
                  </a:moveTo>
                  <a:cubicBezTo>
                    <a:pt x="50" y="1"/>
                    <a:pt x="0" y="51"/>
                    <a:pt x="0" y="101"/>
                  </a:cubicBezTo>
                  <a:cubicBezTo>
                    <a:pt x="0" y="176"/>
                    <a:pt x="50" y="226"/>
                    <a:pt x="101" y="226"/>
                  </a:cubicBezTo>
                  <a:cubicBezTo>
                    <a:pt x="151" y="226"/>
                    <a:pt x="201" y="176"/>
                    <a:pt x="201" y="101"/>
                  </a:cubicBezTo>
                  <a:cubicBezTo>
                    <a:pt x="201" y="51"/>
                    <a:pt x="151" y="1"/>
                    <a:pt x="101"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a:off x="5911328" y="3499202"/>
              <a:ext cx="156609" cy="90409"/>
            </a:xfrm>
            <a:custGeom>
              <a:avLst/>
              <a:gdLst/>
              <a:ahLst/>
              <a:cxnLst/>
              <a:rect l="l" t="t" r="r" b="b"/>
              <a:pathLst>
                <a:path w="2607" h="1505" extrusionOk="0">
                  <a:moveTo>
                    <a:pt x="1304" y="1"/>
                  </a:moveTo>
                  <a:cubicBezTo>
                    <a:pt x="1153" y="1"/>
                    <a:pt x="978" y="26"/>
                    <a:pt x="828" y="76"/>
                  </a:cubicBezTo>
                  <a:cubicBezTo>
                    <a:pt x="752" y="101"/>
                    <a:pt x="677" y="151"/>
                    <a:pt x="602" y="176"/>
                  </a:cubicBezTo>
                  <a:cubicBezTo>
                    <a:pt x="552" y="226"/>
                    <a:pt x="477" y="276"/>
                    <a:pt x="427" y="326"/>
                  </a:cubicBezTo>
                  <a:cubicBezTo>
                    <a:pt x="351" y="352"/>
                    <a:pt x="301" y="402"/>
                    <a:pt x="251" y="452"/>
                  </a:cubicBezTo>
                  <a:cubicBezTo>
                    <a:pt x="201" y="502"/>
                    <a:pt x="151" y="552"/>
                    <a:pt x="126" y="602"/>
                  </a:cubicBezTo>
                  <a:cubicBezTo>
                    <a:pt x="76" y="652"/>
                    <a:pt x="51" y="677"/>
                    <a:pt x="51" y="702"/>
                  </a:cubicBezTo>
                  <a:cubicBezTo>
                    <a:pt x="26" y="727"/>
                    <a:pt x="0" y="753"/>
                    <a:pt x="0" y="753"/>
                  </a:cubicBezTo>
                  <a:cubicBezTo>
                    <a:pt x="0" y="753"/>
                    <a:pt x="26" y="778"/>
                    <a:pt x="51" y="803"/>
                  </a:cubicBezTo>
                  <a:cubicBezTo>
                    <a:pt x="51" y="828"/>
                    <a:pt x="76" y="878"/>
                    <a:pt x="126" y="903"/>
                  </a:cubicBezTo>
                  <a:cubicBezTo>
                    <a:pt x="151" y="953"/>
                    <a:pt x="201" y="1003"/>
                    <a:pt x="251" y="1053"/>
                  </a:cubicBezTo>
                  <a:cubicBezTo>
                    <a:pt x="301" y="1103"/>
                    <a:pt x="351" y="1154"/>
                    <a:pt x="427" y="1204"/>
                  </a:cubicBezTo>
                  <a:cubicBezTo>
                    <a:pt x="477" y="1229"/>
                    <a:pt x="552" y="1279"/>
                    <a:pt x="602" y="1329"/>
                  </a:cubicBezTo>
                  <a:cubicBezTo>
                    <a:pt x="677" y="1379"/>
                    <a:pt x="752" y="1404"/>
                    <a:pt x="828" y="1429"/>
                  </a:cubicBezTo>
                  <a:cubicBezTo>
                    <a:pt x="978" y="1479"/>
                    <a:pt x="1153" y="1504"/>
                    <a:pt x="1304" y="1504"/>
                  </a:cubicBezTo>
                  <a:cubicBezTo>
                    <a:pt x="1479" y="1504"/>
                    <a:pt x="1630" y="1479"/>
                    <a:pt x="1805" y="1429"/>
                  </a:cubicBezTo>
                  <a:cubicBezTo>
                    <a:pt x="1955" y="1379"/>
                    <a:pt x="2081" y="1279"/>
                    <a:pt x="2206" y="1204"/>
                  </a:cubicBezTo>
                  <a:cubicBezTo>
                    <a:pt x="2331" y="1103"/>
                    <a:pt x="2432" y="1003"/>
                    <a:pt x="2507" y="903"/>
                  </a:cubicBezTo>
                  <a:cubicBezTo>
                    <a:pt x="2532" y="878"/>
                    <a:pt x="2582" y="828"/>
                    <a:pt x="2582" y="803"/>
                  </a:cubicBezTo>
                  <a:cubicBezTo>
                    <a:pt x="2607" y="778"/>
                    <a:pt x="2607" y="753"/>
                    <a:pt x="2607" y="753"/>
                  </a:cubicBezTo>
                  <a:cubicBezTo>
                    <a:pt x="2607" y="753"/>
                    <a:pt x="2607" y="727"/>
                    <a:pt x="2582" y="702"/>
                  </a:cubicBezTo>
                  <a:cubicBezTo>
                    <a:pt x="2582" y="677"/>
                    <a:pt x="2532" y="652"/>
                    <a:pt x="2507" y="602"/>
                  </a:cubicBezTo>
                  <a:cubicBezTo>
                    <a:pt x="2432" y="527"/>
                    <a:pt x="2331" y="402"/>
                    <a:pt x="2206" y="326"/>
                  </a:cubicBezTo>
                  <a:cubicBezTo>
                    <a:pt x="2081" y="226"/>
                    <a:pt x="1955" y="151"/>
                    <a:pt x="1805" y="76"/>
                  </a:cubicBezTo>
                  <a:cubicBezTo>
                    <a:pt x="1630" y="26"/>
                    <a:pt x="1479" y="1"/>
                    <a:pt x="130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6061870" y="3515782"/>
              <a:ext cx="58811" cy="61755"/>
            </a:xfrm>
            <a:custGeom>
              <a:avLst/>
              <a:gdLst/>
              <a:ahLst/>
              <a:cxnLst/>
              <a:rect l="l" t="t" r="r" b="b"/>
              <a:pathLst>
                <a:path w="979" h="1028" extrusionOk="0">
                  <a:moveTo>
                    <a:pt x="677" y="0"/>
                  </a:moveTo>
                  <a:cubicBezTo>
                    <a:pt x="101" y="101"/>
                    <a:pt x="1" y="477"/>
                    <a:pt x="1" y="477"/>
                  </a:cubicBezTo>
                  <a:cubicBezTo>
                    <a:pt x="176" y="878"/>
                    <a:pt x="677" y="1028"/>
                    <a:pt x="677" y="1028"/>
                  </a:cubicBezTo>
                  <a:cubicBezTo>
                    <a:pt x="978" y="527"/>
                    <a:pt x="677" y="0"/>
                    <a:pt x="677"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5947432" y="3529299"/>
              <a:ext cx="12135" cy="12135"/>
            </a:xfrm>
            <a:custGeom>
              <a:avLst/>
              <a:gdLst/>
              <a:ahLst/>
              <a:cxnLst/>
              <a:rect l="l" t="t" r="r" b="b"/>
              <a:pathLst>
                <a:path w="202" h="202" extrusionOk="0">
                  <a:moveTo>
                    <a:pt x="101" y="1"/>
                  </a:moveTo>
                  <a:cubicBezTo>
                    <a:pt x="26" y="1"/>
                    <a:pt x="1" y="51"/>
                    <a:pt x="1" y="101"/>
                  </a:cubicBezTo>
                  <a:cubicBezTo>
                    <a:pt x="1" y="151"/>
                    <a:pt x="26" y="201"/>
                    <a:pt x="101" y="201"/>
                  </a:cubicBezTo>
                  <a:cubicBezTo>
                    <a:pt x="151" y="201"/>
                    <a:pt x="201" y="151"/>
                    <a:pt x="201" y="101"/>
                  </a:cubicBezTo>
                  <a:cubicBezTo>
                    <a:pt x="201" y="51"/>
                    <a:pt x="151" y="1"/>
                    <a:pt x="101"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5330187" y="2683177"/>
              <a:ext cx="274051" cy="353887"/>
            </a:xfrm>
            <a:custGeom>
              <a:avLst/>
              <a:gdLst/>
              <a:ahLst/>
              <a:cxnLst/>
              <a:rect l="l" t="t" r="r" b="b"/>
              <a:pathLst>
                <a:path w="4562" h="5891" extrusionOk="0">
                  <a:moveTo>
                    <a:pt x="2281" y="1"/>
                  </a:moveTo>
                  <a:lnTo>
                    <a:pt x="0" y="2457"/>
                  </a:lnTo>
                  <a:lnTo>
                    <a:pt x="0" y="5890"/>
                  </a:lnTo>
                  <a:lnTo>
                    <a:pt x="4562" y="5890"/>
                  </a:lnTo>
                  <a:lnTo>
                    <a:pt x="4562" y="2457"/>
                  </a:lnTo>
                  <a:lnTo>
                    <a:pt x="2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5300631" y="2673746"/>
              <a:ext cx="334664" cy="175051"/>
            </a:xfrm>
            <a:custGeom>
              <a:avLst/>
              <a:gdLst/>
              <a:ahLst/>
              <a:cxnLst/>
              <a:rect l="l" t="t" r="r" b="b"/>
              <a:pathLst>
                <a:path w="5571" h="2914" extrusionOk="0">
                  <a:moveTo>
                    <a:pt x="2776" y="1"/>
                  </a:moveTo>
                  <a:cubicBezTo>
                    <a:pt x="2735" y="1"/>
                    <a:pt x="2698" y="20"/>
                    <a:pt x="2673" y="57"/>
                  </a:cubicBezTo>
                  <a:cubicBezTo>
                    <a:pt x="1821" y="909"/>
                    <a:pt x="968" y="1762"/>
                    <a:pt x="116" y="2639"/>
                  </a:cubicBezTo>
                  <a:cubicBezTo>
                    <a:pt x="1" y="2754"/>
                    <a:pt x="107" y="2914"/>
                    <a:pt x="230" y="2914"/>
                  </a:cubicBezTo>
                  <a:cubicBezTo>
                    <a:pt x="268" y="2914"/>
                    <a:pt x="307" y="2899"/>
                    <a:pt x="342" y="2864"/>
                  </a:cubicBezTo>
                  <a:cubicBezTo>
                    <a:pt x="1156" y="2050"/>
                    <a:pt x="1971" y="1212"/>
                    <a:pt x="2785" y="396"/>
                  </a:cubicBezTo>
                  <a:lnTo>
                    <a:pt x="2785" y="396"/>
                  </a:lnTo>
                  <a:cubicBezTo>
                    <a:pt x="3598" y="1212"/>
                    <a:pt x="4390" y="2050"/>
                    <a:pt x="5204" y="2864"/>
                  </a:cubicBezTo>
                  <a:cubicBezTo>
                    <a:pt x="5239" y="2899"/>
                    <a:pt x="5279" y="2914"/>
                    <a:pt x="5319" y="2914"/>
                  </a:cubicBezTo>
                  <a:cubicBezTo>
                    <a:pt x="5449" y="2914"/>
                    <a:pt x="5570" y="2754"/>
                    <a:pt x="5455" y="2639"/>
                  </a:cubicBezTo>
                  <a:cubicBezTo>
                    <a:pt x="4603" y="1762"/>
                    <a:pt x="3750" y="909"/>
                    <a:pt x="2898" y="57"/>
                  </a:cubicBezTo>
                  <a:cubicBezTo>
                    <a:pt x="2861" y="20"/>
                    <a:pt x="2817" y="1"/>
                    <a:pt x="2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5437056" y="2937645"/>
              <a:ext cx="61815" cy="97918"/>
            </a:xfrm>
            <a:custGeom>
              <a:avLst/>
              <a:gdLst/>
              <a:ahLst/>
              <a:cxnLst/>
              <a:rect l="l" t="t" r="r" b="b"/>
              <a:pathLst>
                <a:path w="1029" h="1630" extrusionOk="0">
                  <a:moveTo>
                    <a:pt x="502" y="0"/>
                  </a:moveTo>
                  <a:cubicBezTo>
                    <a:pt x="226" y="0"/>
                    <a:pt x="1" y="251"/>
                    <a:pt x="1" y="527"/>
                  </a:cubicBezTo>
                  <a:lnTo>
                    <a:pt x="1" y="1629"/>
                  </a:lnTo>
                  <a:lnTo>
                    <a:pt x="1028" y="1629"/>
                  </a:lnTo>
                  <a:lnTo>
                    <a:pt x="1028" y="527"/>
                  </a:lnTo>
                  <a:cubicBezTo>
                    <a:pt x="1028" y="251"/>
                    <a:pt x="803" y="0"/>
                    <a:pt x="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7"/>
            <p:cNvSpPr/>
            <p:nvPr/>
          </p:nvSpPr>
          <p:spPr>
            <a:xfrm>
              <a:off x="5444565" y="2749437"/>
              <a:ext cx="46736" cy="46736"/>
            </a:xfrm>
            <a:custGeom>
              <a:avLst/>
              <a:gdLst/>
              <a:ahLst/>
              <a:cxnLst/>
              <a:rect l="l" t="t" r="r" b="b"/>
              <a:pathLst>
                <a:path w="778" h="778" extrusionOk="0">
                  <a:moveTo>
                    <a:pt x="377" y="0"/>
                  </a:moveTo>
                  <a:cubicBezTo>
                    <a:pt x="176" y="0"/>
                    <a:pt x="1" y="176"/>
                    <a:pt x="1" y="376"/>
                  </a:cubicBezTo>
                  <a:cubicBezTo>
                    <a:pt x="1" y="602"/>
                    <a:pt x="176" y="777"/>
                    <a:pt x="377" y="777"/>
                  </a:cubicBezTo>
                  <a:cubicBezTo>
                    <a:pt x="603" y="777"/>
                    <a:pt x="778" y="602"/>
                    <a:pt x="778" y="376"/>
                  </a:cubicBezTo>
                  <a:cubicBezTo>
                    <a:pt x="778" y="176"/>
                    <a:pt x="603" y="0"/>
                    <a:pt x="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7"/>
            <p:cNvSpPr/>
            <p:nvPr/>
          </p:nvSpPr>
          <p:spPr>
            <a:xfrm>
              <a:off x="5444565" y="2749437"/>
              <a:ext cx="46736" cy="46736"/>
            </a:xfrm>
            <a:custGeom>
              <a:avLst/>
              <a:gdLst/>
              <a:ahLst/>
              <a:cxnLst/>
              <a:rect l="l" t="t" r="r" b="b"/>
              <a:pathLst>
                <a:path w="778" h="778" extrusionOk="0">
                  <a:moveTo>
                    <a:pt x="327" y="0"/>
                  </a:moveTo>
                  <a:lnTo>
                    <a:pt x="327" y="326"/>
                  </a:lnTo>
                  <a:lnTo>
                    <a:pt x="1" y="326"/>
                  </a:lnTo>
                  <a:cubicBezTo>
                    <a:pt x="1" y="351"/>
                    <a:pt x="1" y="376"/>
                    <a:pt x="1" y="376"/>
                  </a:cubicBezTo>
                  <a:cubicBezTo>
                    <a:pt x="1" y="401"/>
                    <a:pt x="1" y="426"/>
                    <a:pt x="1" y="451"/>
                  </a:cubicBezTo>
                  <a:lnTo>
                    <a:pt x="327" y="451"/>
                  </a:lnTo>
                  <a:lnTo>
                    <a:pt x="327" y="777"/>
                  </a:lnTo>
                  <a:lnTo>
                    <a:pt x="452" y="777"/>
                  </a:lnTo>
                  <a:lnTo>
                    <a:pt x="452" y="451"/>
                  </a:lnTo>
                  <a:lnTo>
                    <a:pt x="778" y="451"/>
                  </a:lnTo>
                  <a:cubicBezTo>
                    <a:pt x="778" y="426"/>
                    <a:pt x="778" y="401"/>
                    <a:pt x="778" y="376"/>
                  </a:cubicBezTo>
                  <a:cubicBezTo>
                    <a:pt x="778" y="376"/>
                    <a:pt x="778" y="351"/>
                    <a:pt x="778" y="326"/>
                  </a:cubicBezTo>
                  <a:lnTo>
                    <a:pt x="452" y="326"/>
                  </a:lnTo>
                  <a:lnTo>
                    <a:pt x="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7"/>
            <p:cNvSpPr/>
            <p:nvPr/>
          </p:nvSpPr>
          <p:spPr>
            <a:xfrm>
              <a:off x="5370796" y="2842790"/>
              <a:ext cx="43733" cy="43733"/>
            </a:xfrm>
            <a:custGeom>
              <a:avLst/>
              <a:gdLst/>
              <a:ahLst/>
              <a:cxnLst/>
              <a:rect l="l" t="t" r="r" b="b"/>
              <a:pathLst>
                <a:path w="728" h="728" extrusionOk="0">
                  <a:moveTo>
                    <a:pt x="1" y="0"/>
                  </a:moveTo>
                  <a:lnTo>
                    <a:pt x="1" y="727"/>
                  </a:lnTo>
                  <a:lnTo>
                    <a:pt x="728" y="727"/>
                  </a:lnTo>
                  <a:lnTo>
                    <a:pt x="7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7"/>
            <p:cNvSpPr/>
            <p:nvPr/>
          </p:nvSpPr>
          <p:spPr>
            <a:xfrm>
              <a:off x="5370796" y="2842790"/>
              <a:ext cx="43733" cy="43733"/>
            </a:xfrm>
            <a:custGeom>
              <a:avLst/>
              <a:gdLst/>
              <a:ahLst/>
              <a:cxnLst/>
              <a:rect l="l" t="t" r="r" b="b"/>
              <a:pathLst>
                <a:path w="728" h="728" extrusionOk="0">
                  <a:moveTo>
                    <a:pt x="302" y="0"/>
                  </a:moveTo>
                  <a:lnTo>
                    <a:pt x="302" y="326"/>
                  </a:lnTo>
                  <a:lnTo>
                    <a:pt x="1" y="326"/>
                  </a:lnTo>
                  <a:lnTo>
                    <a:pt x="1" y="426"/>
                  </a:lnTo>
                  <a:lnTo>
                    <a:pt x="302" y="426"/>
                  </a:lnTo>
                  <a:lnTo>
                    <a:pt x="302" y="727"/>
                  </a:lnTo>
                  <a:lnTo>
                    <a:pt x="427" y="727"/>
                  </a:lnTo>
                  <a:lnTo>
                    <a:pt x="427" y="426"/>
                  </a:lnTo>
                  <a:lnTo>
                    <a:pt x="728" y="426"/>
                  </a:lnTo>
                  <a:lnTo>
                    <a:pt x="728" y="326"/>
                  </a:lnTo>
                  <a:lnTo>
                    <a:pt x="427" y="326"/>
                  </a:lnTo>
                  <a:lnTo>
                    <a:pt x="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7"/>
            <p:cNvSpPr/>
            <p:nvPr/>
          </p:nvSpPr>
          <p:spPr>
            <a:xfrm>
              <a:off x="5519896" y="2842790"/>
              <a:ext cx="43673" cy="43733"/>
            </a:xfrm>
            <a:custGeom>
              <a:avLst/>
              <a:gdLst/>
              <a:ahLst/>
              <a:cxnLst/>
              <a:rect l="l" t="t" r="r" b="b"/>
              <a:pathLst>
                <a:path w="727" h="728" extrusionOk="0">
                  <a:moveTo>
                    <a:pt x="0" y="0"/>
                  </a:moveTo>
                  <a:lnTo>
                    <a:pt x="0" y="727"/>
                  </a:lnTo>
                  <a:lnTo>
                    <a:pt x="727" y="727"/>
                  </a:lnTo>
                  <a:lnTo>
                    <a:pt x="7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7"/>
            <p:cNvSpPr/>
            <p:nvPr/>
          </p:nvSpPr>
          <p:spPr>
            <a:xfrm>
              <a:off x="5519896" y="2842790"/>
              <a:ext cx="43673" cy="43733"/>
            </a:xfrm>
            <a:custGeom>
              <a:avLst/>
              <a:gdLst/>
              <a:ahLst/>
              <a:cxnLst/>
              <a:rect l="l" t="t" r="r" b="b"/>
              <a:pathLst>
                <a:path w="727" h="728" extrusionOk="0">
                  <a:moveTo>
                    <a:pt x="301" y="0"/>
                  </a:moveTo>
                  <a:lnTo>
                    <a:pt x="301" y="326"/>
                  </a:lnTo>
                  <a:lnTo>
                    <a:pt x="0" y="326"/>
                  </a:lnTo>
                  <a:lnTo>
                    <a:pt x="0" y="426"/>
                  </a:lnTo>
                  <a:lnTo>
                    <a:pt x="301" y="426"/>
                  </a:lnTo>
                  <a:lnTo>
                    <a:pt x="301" y="727"/>
                  </a:lnTo>
                  <a:lnTo>
                    <a:pt x="426" y="727"/>
                  </a:lnTo>
                  <a:lnTo>
                    <a:pt x="426" y="426"/>
                  </a:lnTo>
                  <a:lnTo>
                    <a:pt x="727" y="426"/>
                  </a:lnTo>
                  <a:lnTo>
                    <a:pt x="727" y="326"/>
                  </a:lnTo>
                  <a:lnTo>
                    <a:pt x="426" y="326"/>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5334692" y="3035503"/>
              <a:ext cx="210854" cy="904932"/>
            </a:xfrm>
            <a:custGeom>
              <a:avLst/>
              <a:gdLst/>
              <a:ahLst/>
              <a:cxnLst/>
              <a:rect l="l" t="t" r="r" b="b"/>
              <a:pathLst>
                <a:path w="3510" h="15064" extrusionOk="0">
                  <a:moveTo>
                    <a:pt x="1705" y="0"/>
                  </a:moveTo>
                  <a:cubicBezTo>
                    <a:pt x="1705" y="0"/>
                    <a:pt x="1680" y="2156"/>
                    <a:pt x="978" y="4411"/>
                  </a:cubicBezTo>
                  <a:cubicBezTo>
                    <a:pt x="602" y="5564"/>
                    <a:pt x="0" y="8045"/>
                    <a:pt x="126" y="10577"/>
                  </a:cubicBezTo>
                  <a:lnTo>
                    <a:pt x="2557" y="15063"/>
                  </a:lnTo>
                  <a:cubicBezTo>
                    <a:pt x="2231" y="12933"/>
                    <a:pt x="2507" y="10677"/>
                    <a:pt x="3083" y="8547"/>
                  </a:cubicBezTo>
                  <a:cubicBezTo>
                    <a:pt x="3033" y="7845"/>
                    <a:pt x="3033" y="7118"/>
                    <a:pt x="3083" y="6366"/>
                  </a:cubicBezTo>
                  <a:cubicBezTo>
                    <a:pt x="3509" y="1830"/>
                    <a:pt x="3259" y="1654"/>
                    <a:pt x="2732" y="0"/>
                  </a:cubicBezTo>
                  <a:close/>
                </a:path>
              </a:pathLst>
            </a:custGeom>
            <a:solidFill>
              <a:srgbClr val="3C425A">
                <a:alpha val="42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7"/>
            <p:cNvSpPr/>
            <p:nvPr/>
          </p:nvSpPr>
          <p:spPr>
            <a:xfrm>
              <a:off x="5611687" y="2412190"/>
              <a:ext cx="200342" cy="257531"/>
            </a:xfrm>
            <a:custGeom>
              <a:avLst/>
              <a:gdLst/>
              <a:ahLst/>
              <a:cxnLst/>
              <a:rect l="l" t="t" r="r" b="b"/>
              <a:pathLst>
                <a:path w="3335" h="4287" extrusionOk="0">
                  <a:moveTo>
                    <a:pt x="1680" y="0"/>
                  </a:moveTo>
                  <a:lnTo>
                    <a:pt x="1" y="1805"/>
                  </a:lnTo>
                  <a:lnTo>
                    <a:pt x="1" y="4286"/>
                  </a:lnTo>
                  <a:lnTo>
                    <a:pt x="3334" y="4286"/>
                  </a:lnTo>
                  <a:lnTo>
                    <a:pt x="3334" y="1805"/>
                  </a:lnTo>
                  <a:lnTo>
                    <a:pt x="1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7"/>
            <p:cNvSpPr/>
            <p:nvPr/>
          </p:nvSpPr>
          <p:spPr>
            <a:xfrm>
              <a:off x="5590421" y="2405402"/>
              <a:ext cx="244135" cy="127594"/>
            </a:xfrm>
            <a:custGeom>
              <a:avLst/>
              <a:gdLst/>
              <a:ahLst/>
              <a:cxnLst/>
              <a:rect l="l" t="t" r="r" b="b"/>
              <a:pathLst>
                <a:path w="4064" h="2124" extrusionOk="0">
                  <a:moveTo>
                    <a:pt x="2022" y="1"/>
                  </a:moveTo>
                  <a:cubicBezTo>
                    <a:pt x="1990" y="1"/>
                    <a:pt x="1959" y="13"/>
                    <a:pt x="1934" y="38"/>
                  </a:cubicBezTo>
                  <a:lnTo>
                    <a:pt x="79" y="1918"/>
                  </a:lnTo>
                  <a:cubicBezTo>
                    <a:pt x="0" y="1997"/>
                    <a:pt x="77" y="2123"/>
                    <a:pt x="175" y="2123"/>
                  </a:cubicBezTo>
                  <a:cubicBezTo>
                    <a:pt x="201" y="2123"/>
                    <a:pt x="228" y="2114"/>
                    <a:pt x="255" y="2093"/>
                  </a:cubicBezTo>
                  <a:cubicBezTo>
                    <a:pt x="852" y="1496"/>
                    <a:pt x="1427" y="899"/>
                    <a:pt x="2022" y="301"/>
                  </a:cubicBezTo>
                  <a:lnTo>
                    <a:pt x="2022" y="301"/>
                  </a:lnTo>
                  <a:cubicBezTo>
                    <a:pt x="2619" y="899"/>
                    <a:pt x="3216" y="1496"/>
                    <a:pt x="3814" y="2093"/>
                  </a:cubicBezTo>
                  <a:cubicBezTo>
                    <a:pt x="3835" y="2114"/>
                    <a:pt x="3859" y="2123"/>
                    <a:pt x="3883" y="2123"/>
                  </a:cubicBezTo>
                  <a:cubicBezTo>
                    <a:pt x="3974" y="2123"/>
                    <a:pt x="4063" y="1997"/>
                    <a:pt x="3964" y="1918"/>
                  </a:cubicBezTo>
                  <a:cubicBezTo>
                    <a:pt x="3363" y="1291"/>
                    <a:pt x="2736" y="665"/>
                    <a:pt x="2109" y="38"/>
                  </a:cubicBezTo>
                  <a:cubicBezTo>
                    <a:pt x="2084" y="13"/>
                    <a:pt x="2053" y="1"/>
                    <a:pt x="20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7"/>
            <p:cNvSpPr/>
            <p:nvPr/>
          </p:nvSpPr>
          <p:spPr>
            <a:xfrm>
              <a:off x="5690021" y="2598896"/>
              <a:ext cx="45235" cy="70825"/>
            </a:xfrm>
            <a:custGeom>
              <a:avLst/>
              <a:gdLst/>
              <a:ahLst/>
              <a:cxnLst/>
              <a:rect l="l" t="t" r="r" b="b"/>
              <a:pathLst>
                <a:path w="753" h="1179" extrusionOk="0">
                  <a:moveTo>
                    <a:pt x="376" y="0"/>
                  </a:moveTo>
                  <a:cubicBezTo>
                    <a:pt x="151" y="0"/>
                    <a:pt x="0" y="150"/>
                    <a:pt x="0" y="376"/>
                  </a:cubicBezTo>
                  <a:lnTo>
                    <a:pt x="0" y="1178"/>
                  </a:lnTo>
                  <a:lnTo>
                    <a:pt x="752" y="1178"/>
                  </a:lnTo>
                  <a:lnTo>
                    <a:pt x="752" y="376"/>
                  </a:lnTo>
                  <a:cubicBezTo>
                    <a:pt x="752" y="150"/>
                    <a:pt x="577" y="0"/>
                    <a:pt x="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a:off x="5694527" y="2460369"/>
              <a:ext cx="34662" cy="34662"/>
            </a:xfrm>
            <a:custGeom>
              <a:avLst/>
              <a:gdLst/>
              <a:ahLst/>
              <a:cxnLst/>
              <a:rect l="l" t="t" r="r" b="b"/>
              <a:pathLst>
                <a:path w="577" h="577" extrusionOk="0">
                  <a:moveTo>
                    <a:pt x="301" y="0"/>
                  </a:moveTo>
                  <a:cubicBezTo>
                    <a:pt x="151" y="0"/>
                    <a:pt x="0" y="126"/>
                    <a:pt x="0" y="276"/>
                  </a:cubicBezTo>
                  <a:cubicBezTo>
                    <a:pt x="0" y="451"/>
                    <a:pt x="151" y="577"/>
                    <a:pt x="301" y="577"/>
                  </a:cubicBezTo>
                  <a:cubicBezTo>
                    <a:pt x="452" y="577"/>
                    <a:pt x="577" y="451"/>
                    <a:pt x="577" y="276"/>
                  </a:cubicBezTo>
                  <a:cubicBezTo>
                    <a:pt x="577" y="126"/>
                    <a:pt x="452"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7"/>
            <p:cNvSpPr/>
            <p:nvPr/>
          </p:nvSpPr>
          <p:spPr>
            <a:xfrm>
              <a:off x="5694527" y="2460369"/>
              <a:ext cx="34662" cy="34662"/>
            </a:xfrm>
            <a:custGeom>
              <a:avLst/>
              <a:gdLst/>
              <a:ahLst/>
              <a:cxnLst/>
              <a:rect l="l" t="t" r="r" b="b"/>
              <a:pathLst>
                <a:path w="577" h="577" extrusionOk="0">
                  <a:moveTo>
                    <a:pt x="251" y="0"/>
                  </a:moveTo>
                  <a:lnTo>
                    <a:pt x="251" y="226"/>
                  </a:lnTo>
                  <a:lnTo>
                    <a:pt x="25" y="226"/>
                  </a:lnTo>
                  <a:cubicBezTo>
                    <a:pt x="25" y="251"/>
                    <a:pt x="0" y="276"/>
                    <a:pt x="0" y="276"/>
                  </a:cubicBezTo>
                  <a:cubicBezTo>
                    <a:pt x="0" y="301"/>
                    <a:pt x="25" y="326"/>
                    <a:pt x="25" y="326"/>
                  </a:cubicBezTo>
                  <a:lnTo>
                    <a:pt x="251" y="326"/>
                  </a:lnTo>
                  <a:lnTo>
                    <a:pt x="251" y="577"/>
                  </a:lnTo>
                  <a:lnTo>
                    <a:pt x="351" y="577"/>
                  </a:lnTo>
                  <a:lnTo>
                    <a:pt x="351" y="326"/>
                  </a:lnTo>
                  <a:lnTo>
                    <a:pt x="577" y="326"/>
                  </a:lnTo>
                  <a:cubicBezTo>
                    <a:pt x="577" y="326"/>
                    <a:pt x="577" y="301"/>
                    <a:pt x="577" y="276"/>
                  </a:cubicBezTo>
                  <a:cubicBezTo>
                    <a:pt x="577" y="276"/>
                    <a:pt x="577" y="251"/>
                    <a:pt x="577" y="226"/>
                  </a:cubicBezTo>
                  <a:lnTo>
                    <a:pt x="351" y="226"/>
                  </a:ln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7"/>
            <p:cNvSpPr/>
            <p:nvPr/>
          </p:nvSpPr>
          <p:spPr>
            <a:xfrm>
              <a:off x="5641843" y="2529632"/>
              <a:ext cx="31658" cy="31658"/>
            </a:xfrm>
            <a:custGeom>
              <a:avLst/>
              <a:gdLst/>
              <a:ahLst/>
              <a:cxnLst/>
              <a:rect l="l" t="t" r="r" b="b"/>
              <a:pathLst>
                <a:path w="527" h="527" extrusionOk="0">
                  <a:moveTo>
                    <a:pt x="0" y="0"/>
                  </a:moveTo>
                  <a:lnTo>
                    <a:pt x="0" y="527"/>
                  </a:lnTo>
                  <a:lnTo>
                    <a:pt x="527" y="527"/>
                  </a:lnTo>
                  <a:lnTo>
                    <a:pt x="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7"/>
            <p:cNvSpPr/>
            <p:nvPr/>
          </p:nvSpPr>
          <p:spPr>
            <a:xfrm>
              <a:off x="5641843" y="2529632"/>
              <a:ext cx="31658" cy="31658"/>
            </a:xfrm>
            <a:custGeom>
              <a:avLst/>
              <a:gdLst/>
              <a:ahLst/>
              <a:cxnLst/>
              <a:rect l="l" t="t" r="r" b="b"/>
              <a:pathLst>
                <a:path w="527" h="527" extrusionOk="0">
                  <a:moveTo>
                    <a:pt x="226" y="0"/>
                  </a:moveTo>
                  <a:lnTo>
                    <a:pt x="226" y="226"/>
                  </a:lnTo>
                  <a:lnTo>
                    <a:pt x="0" y="226"/>
                  </a:lnTo>
                  <a:lnTo>
                    <a:pt x="0" y="301"/>
                  </a:lnTo>
                  <a:lnTo>
                    <a:pt x="226" y="301"/>
                  </a:lnTo>
                  <a:lnTo>
                    <a:pt x="226" y="527"/>
                  </a:lnTo>
                  <a:lnTo>
                    <a:pt x="301" y="527"/>
                  </a:lnTo>
                  <a:lnTo>
                    <a:pt x="301" y="301"/>
                  </a:lnTo>
                  <a:lnTo>
                    <a:pt x="527" y="301"/>
                  </a:lnTo>
                  <a:lnTo>
                    <a:pt x="527" y="226"/>
                  </a:lnTo>
                  <a:lnTo>
                    <a:pt x="301" y="226"/>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7"/>
            <p:cNvSpPr/>
            <p:nvPr/>
          </p:nvSpPr>
          <p:spPr>
            <a:xfrm>
              <a:off x="5750214" y="2529632"/>
              <a:ext cx="31718" cy="31658"/>
            </a:xfrm>
            <a:custGeom>
              <a:avLst/>
              <a:gdLst/>
              <a:ahLst/>
              <a:cxnLst/>
              <a:rect l="l" t="t" r="r" b="b"/>
              <a:pathLst>
                <a:path w="528" h="527" extrusionOk="0">
                  <a:moveTo>
                    <a:pt x="1" y="0"/>
                  </a:moveTo>
                  <a:lnTo>
                    <a:pt x="1" y="527"/>
                  </a:lnTo>
                  <a:lnTo>
                    <a:pt x="527" y="527"/>
                  </a:lnTo>
                  <a:lnTo>
                    <a:pt x="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5750214" y="2529632"/>
              <a:ext cx="31718" cy="31658"/>
            </a:xfrm>
            <a:custGeom>
              <a:avLst/>
              <a:gdLst/>
              <a:ahLst/>
              <a:cxnLst/>
              <a:rect l="l" t="t" r="r" b="b"/>
              <a:pathLst>
                <a:path w="528" h="527" extrusionOk="0">
                  <a:moveTo>
                    <a:pt x="226" y="0"/>
                  </a:moveTo>
                  <a:lnTo>
                    <a:pt x="226" y="226"/>
                  </a:lnTo>
                  <a:lnTo>
                    <a:pt x="1" y="226"/>
                  </a:lnTo>
                  <a:lnTo>
                    <a:pt x="1" y="301"/>
                  </a:lnTo>
                  <a:lnTo>
                    <a:pt x="226" y="301"/>
                  </a:lnTo>
                  <a:lnTo>
                    <a:pt x="226" y="527"/>
                  </a:lnTo>
                  <a:lnTo>
                    <a:pt x="327" y="527"/>
                  </a:lnTo>
                  <a:lnTo>
                    <a:pt x="327" y="301"/>
                  </a:lnTo>
                  <a:lnTo>
                    <a:pt x="527" y="301"/>
                  </a:lnTo>
                  <a:lnTo>
                    <a:pt x="527" y="226"/>
                  </a:lnTo>
                  <a:lnTo>
                    <a:pt x="327" y="226"/>
                  </a:lnTo>
                  <a:lnTo>
                    <a:pt x="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5494305" y="3189048"/>
              <a:ext cx="108431" cy="149100"/>
            </a:xfrm>
            <a:custGeom>
              <a:avLst/>
              <a:gdLst/>
              <a:ahLst/>
              <a:cxnLst/>
              <a:rect l="l" t="t" r="r" b="b"/>
              <a:pathLst>
                <a:path w="1805" h="2482" extrusionOk="0">
                  <a:moveTo>
                    <a:pt x="902" y="1"/>
                  </a:moveTo>
                  <a:cubicBezTo>
                    <a:pt x="401" y="1"/>
                    <a:pt x="0" y="552"/>
                    <a:pt x="0" y="1229"/>
                  </a:cubicBezTo>
                  <a:cubicBezTo>
                    <a:pt x="0" y="1931"/>
                    <a:pt x="401" y="2482"/>
                    <a:pt x="902" y="2482"/>
                  </a:cubicBezTo>
                  <a:cubicBezTo>
                    <a:pt x="1404" y="2482"/>
                    <a:pt x="1805" y="1931"/>
                    <a:pt x="1805" y="1229"/>
                  </a:cubicBezTo>
                  <a:cubicBezTo>
                    <a:pt x="1805" y="552"/>
                    <a:pt x="1404" y="1"/>
                    <a:pt x="9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5543985" y="3271888"/>
              <a:ext cx="9071" cy="106929"/>
            </a:xfrm>
            <a:custGeom>
              <a:avLst/>
              <a:gdLst/>
              <a:ahLst/>
              <a:cxnLst/>
              <a:rect l="l" t="t" r="r" b="b"/>
              <a:pathLst>
                <a:path w="151" h="1780" extrusionOk="0">
                  <a:moveTo>
                    <a:pt x="75" y="0"/>
                  </a:moveTo>
                  <a:cubicBezTo>
                    <a:pt x="38" y="0"/>
                    <a:pt x="0" y="25"/>
                    <a:pt x="0" y="75"/>
                  </a:cubicBezTo>
                  <a:lnTo>
                    <a:pt x="0" y="1704"/>
                  </a:lnTo>
                  <a:cubicBezTo>
                    <a:pt x="0" y="1755"/>
                    <a:pt x="38" y="1780"/>
                    <a:pt x="75" y="1780"/>
                  </a:cubicBezTo>
                  <a:cubicBezTo>
                    <a:pt x="113" y="1780"/>
                    <a:pt x="151" y="1755"/>
                    <a:pt x="151" y="1704"/>
                  </a:cubicBezTo>
                  <a:lnTo>
                    <a:pt x="151" y="75"/>
                  </a:lnTo>
                  <a:cubicBezTo>
                    <a:pt x="151" y="25"/>
                    <a:pt x="113" y="0"/>
                    <a:pt x="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5516111" y="3279277"/>
              <a:ext cx="38987" cy="42231"/>
            </a:xfrm>
            <a:custGeom>
              <a:avLst/>
              <a:gdLst/>
              <a:ahLst/>
              <a:cxnLst/>
              <a:rect l="l" t="t" r="r" b="b"/>
              <a:pathLst>
                <a:path w="649" h="703" extrusionOk="0">
                  <a:moveTo>
                    <a:pt x="94" y="1"/>
                  </a:moveTo>
                  <a:cubicBezTo>
                    <a:pt x="47" y="1"/>
                    <a:pt x="0" y="71"/>
                    <a:pt x="38" y="128"/>
                  </a:cubicBezTo>
                  <a:lnTo>
                    <a:pt x="489" y="679"/>
                  </a:lnTo>
                  <a:cubicBezTo>
                    <a:pt x="506" y="695"/>
                    <a:pt x="523" y="702"/>
                    <a:pt x="540" y="702"/>
                  </a:cubicBezTo>
                  <a:cubicBezTo>
                    <a:pt x="600" y="702"/>
                    <a:pt x="648" y="613"/>
                    <a:pt x="589" y="554"/>
                  </a:cubicBezTo>
                  <a:cubicBezTo>
                    <a:pt x="439" y="378"/>
                    <a:pt x="289" y="203"/>
                    <a:pt x="138" y="28"/>
                  </a:cubicBezTo>
                  <a:cubicBezTo>
                    <a:pt x="126" y="9"/>
                    <a:pt x="110" y="1"/>
                    <a:pt x="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5541822" y="3275552"/>
              <a:ext cx="38987" cy="28835"/>
            </a:xfrm>
            <a:custGeom>
              <a:avLst/>
              <a:gdLst/>
              <a:ahLst/>
              <a:cxnLst/>
              <a:rect l="l" t="t" r="r" b="b"/>
              <a:pathLst>
                <a:path w="649" h="480" extrusionOk="0">
                  <a:moveTo>
                    <a:pt x="532" y="1"/>
                  </a:moveTo>
                  <a:cubicBezTo>
                    <a:pt x="517" y="1"/>
                    <a:pt x="502" y="5"/>
                    <a:pt x="487" y="14"/>
                  </a:cubicBezTo>
                  <a:cubicBezTo>
                    <a:pt x="337" y="140"/>
                    <a:pt x="212" y="240"/>
                    <a:pt x="61" y="365"/>
                  </a:cubicBezTo>
                  <a:cubicBezTo>
                    <a:pt x="0" y="406"/>
                    <a:pt x="54" y="479"/>
                    <a:pt x="117" y="479"/>
                  </a:cubicBezTo>
                  <a:cubicBezTo>
                    <a:pt x="132" y="479"/>
                    <a:pt x="147" y="475"/>
                    <a:pt x="161" y="465"/>
                  </a:cubicBezTo>
                  <a:cubicBezTo>
                    <a:pt x="312" y="340"/>
                    <a:pt x="462" y="240"/>
                    <a:pt x="588" y="115"/>
                  </a:cubicBezTo>
                  <a:cubicBezTo>
                    <a:pt x="648" y="74"/>
                    <a:pt x="594" y="1"/>
                    <a:pt x="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5572579" y="3059592"/>
              <a:ext cx="78335" cy="106929"/>
            </a:xfrm>
            <a:custGeom>
              <a:avLst/>
              <a:gdLst/>
              <a:ahLst/>
              <a:cxnLst/>
              <a:rect l="l" t="t" r="r" b="b"/>
              <a:pathLst>
                <a:path w="1304" h="1780" extrusionOk="0">
                  <a:moveTo>
                    <a:pt x="652" y="0"/>
                  </a:moveTo>
                  <a:cubicBezTo>
                    <a:pt x="301" y="0"/>
                    <a:pt x="0" y="401"/>
                    <a:pt x="0" y="877"/>
                  </a:cubicBezTo>
                  <a:cubicBezTo>
                    <a:pt x="0" y="1379"/>
                    <a:pt x="301" y="1780"/>
                    <a:pt x="652" y="1780"/>
                  </a:cubicBezTo>
                  <a:cubicBezTo>
                    <a:pt x="1003" y="1780"/>
                    <a:pt x="1304" y="1379"/>
                    <a:pt x="1304" y="877"/>
                  </a:cubicBezTo>
                  <a:cubicBezTo>
                    <a:pt x="1304" y="401"/>
                    <a:pt x="1003"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5608683" y="3117922"/>
              <a:ext cx="6127" cy="77614"/>
            </a:xfrm>
            <a:custGeom>
              <a:avLst/>
              <a:gdLst/>
              <a:ahLst/>
              <a:cxnLst/>
              <a:rect l="l" t="t" r="r" b="b"/>
              <a:pathLst>
                <a:path w="102" h="1292" extrusionOk="0">
                  <a:moveTo>
                    <a:pt x="51" y="0"/>
                  </a:moveTo>
                  <a:cubicBezTo>
                    <a:pt x="26" y="0"/>
                    <a:pt x="1" y="19"/>
                    <a:pt x="1" y="57"/>
                  </a:cubicBezTo>
                  <a:lnTo>
                    <a:pt x="1" y="1235"/>
                  </a:lnTo>
                  <a:cubicBezTo>
                    <a:pt x="1" y="1272"/>
                    <a:pt x="26" y="1291"/>
                    <a:pt x="51" y="1291"/>
                  </a:cubicBezTo>
                  <a:cubicBezTo>
                    <a:pt x="76" y="1291"/>
                    <a:pt x="101" y="1272"/>
                    <a:pt x="101" y="1235"/>
                  </a:cubicBezTo>
                  <a:lnTo>
                    <a:pt x="101" y="57"/>
                  </a:lnTo>
                  <a:cubicBezTo>
                    <a:pt x="101" y="19"/>
                    <a:pt x="76" y="0"/>
                    <a:pt x="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5588499" y="3123929"/>
              <a:ext cx="27453" cy="30036"/>
            </a:xfrm>
            <a:custGeom>
              <a:avLst/>
              <a:gdLst/>
              <a:ahLst/>
              <a:cxnLst/>
              <a:rect l="l" t="t" r="r" b="b"/>
              <a:pathLst>
                <a:path w="457" h="500" extrusionOk="0">
                  <a:moveTo>
                    <a:pt x="65" y="1"/>
                  </a:moveTo>
                  <a:cubicBezTo>
                    <a:pt x="28" y="1"/>
                    <a:pt x="1" y="54"/>
                    <a:pt x="36" y="107"/>
                  </a:cubicBezTo>
                  <a:cubicBezTo>
                    <a:pt x="136" y="233"/>
                    <a:pt x="237" y="358"/>
                    <a:pt x="362" y="483"/>
                  </a:cubicBezTo>
                  <a:cubicBezTo>
                    <a:pt x="368" y="495"/>
                    <a:pt x="376" y="500"/>
                    <a:pt x="386" y="500"/>
                  </a:cubicBezTo>
                  <a:cubicBezTo>
                    <a:pt x="416" y="500"/>
                    <a:pt x="456" y="446"/>
                    <a:pt x="437" y="408"/>
                  </a:cubicBezTo>
                  <a:cubicBezTo>
                    <a:pt x="312" y="283"/>
                    <a:pt x="212" y="157"/>
                    <a:pt x="111" y="32"/>
                  </a:cubicBezTo>
                  <a:cubicBezTo>
                    <a:pt x="97" y="10"/>
                    <a:pt x="80" y="1"/>
                    <a:pt x="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5607902" y="3121827"/>
              <a:ext cx="27273" cy="20124"/>
            </a:xfrm>
            <a:custGeom>
              <a:avLst/>
              <a:gdLst/>
              <a:ahLst/>
              <a:cxnLst/>
              <a:rect l="l" t="t" r="r" b="b"/>
              <a:pathLst>
                <a:path w="454" h="335" extrusionOk="0">
                  <a:moveTo>
                    <a:pt x="377" y="0"/>
                  </a:moveTo>
                  <a:cubicBezTo>
                    <a:pt x="364" y="0"/>
                    <a:pt x="351" y="5"/>
                    <a:pt x="340" y="17"/>
                  </a:cubicBezTo>
                  <a:cubicBezTo>
                    <a:pt x="239" y="92"/>
                    <a:pt x="139" y="167"/>
                    <a:pt x="39" y="243"/>
                  </a:cubicBezTo>
                  <a:cubicBezTo>
                    <a:pt x="0" y="281"/>
                    <a:pt x="36" y="334"/>
                    <a:pt x="77" y="334"/>
                  </a:cubicBezTo>
                  <a:cubicBezTo>
                    <a:pt x="89" y="334"/>
                    <a:pt x="102" y="329"/>
                    <a:pt x="114" y="318"/>
                  </a:cubicBezTo>
                  <a:cubicBezTo>
                    <a:pt x="214" y="243"/>
                    <a:pt x="315" y="167"/>
                    <a:pt x="415" y="92"/>
                  </a:cubicBezTo>
                  <a:cubicBezTo>
                    <a:pt x="453" y="54"/>
                    <a:pt x="418" y="0"/>
                    <a:pt x="3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5671939" y="2884961"/>
              <a:ext cx="64818" cy="90349"/>
            </a:xfrm>
            <a:custGeom>
              <a:avLst/>
              <a:gdLst/>
              <a:ahLst/>
              <a:cxnLst/>
              <a:rect l="l" t="t" r="r" b="b"/>
              <a:pathLst>
                <a:path w="1079" h="1504" extrusionOk="0">
                  <a:moveTo>
                    <a:pt x="552" y="0"/>
                  </a:moveTo>
                  <a:cubicBezTo>
                    <a:pt x="251" y="0"/>
                    <a:pt x="0" y="351"/>
                    <a:pt x="0" y="752"/>
                  </a:cubicBezTo>
                  <a:cubicBezTo>
                    <a:pt x="0" y="1153"/>
                    <a:pt x="251" y="1504"/>
                    <a:pt x="552" y="1504"/>
                  </a:cubicBezTo>
                  <a:cubicBezTo>
                    <a:pt x="853" y="1504"/>
                    <a:pt x="1078" y="1153"/>
                    <a:pt x="1078" y="752"/>
                  </a:cubicBezTo>
                  <a:cubicBezTo>
                    <a:pt x="1078" y="351"/>
                    <a:pt x="853"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5702036" y="2935362"/>
              <a:ext cx="4566" cy="63316"/>
            </a:xfrm>
            <a:custGeom>
              <a:avLst/>
              <a:gdLst/>
              <a:ahLst/>
              <a:cxnLst/>
              <a:rect l="l" t="t" r="r" b="b"/>
              <a:pathLst>
                <a:path w="76" h="1054" extrusionOk="0">
                  <a:moveTo>
                    <a:pt x="38" y="1"/>
                  </a:moveTo>
                  <a:cubicBezTo>
                    <a:pt x="20" y="1"/>
                    <a:pt x="1" y="13"/>
                    <a:pt x="1" y="38"/>
                  </a:cubicBezTo>
                  <a:lnTo>
                    <a:pt x="1" y="1016"/>
                  </a:lnTo>
                  <a:cubicBezTo>
                    <a:pt x="1" y="1041"/>
                    <a:pt x="20" y="1053"/>
                    <a:pt x="38" y="1053"/>
                  </a:cubicBezTo>
                  <a:cubicBezTo>
                    <a:pt x="57" y="1053"/>
                    <a:pt x="76" y="1041"/>
                    <a:pt x="76" y="1016"/>
                  </a:cubicBezTo>
                  <a:lnTo>
                    <a:pt x="76" y="38"/>
                  </a:lnTo>
                  <a:cubicBezTo>
                    <a:pt x="76" y="13"/>
                    <a:pt x="57" y="1"/>
                    <a:pt x="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7"/>
            <p:cNvSpPr/>
            <p:nvPr/>
          </p:nvSpPr>
          <p:spPr>
            <a:xfrm>
              <a:off x="5684735" y="2939627"/>
              <a:ext cx="22948" cy="24930"/>
            </a:xfrm>
            <a:custGeom>
              <a:avLst/>
              <a:gdLst/>
              <a:ahLst/>
              <a:cxnLst/>
              <a:rect l="l" t="t" r="r" b="b"/>
              <a:pathLst>
                <a:path w="382" h="415" extrusionOk="0">
                  <a:moveTo>
                    <a:pt x="64" y="0"/>
                  </a:moveTo>
                  <a:cubicBezTo>
                    <a:pt x="34" y="0"/>
                    <a:pt x="0" y="48"/>
                    <a:pt x="38" y="67"/>
                  </a:cubicBezTo>
                  <a:cubicBezTo>
                    <a:pt x="113" y="193"/>
                    <a:pt x="214" y="293"/>
                    <a:pt x="289" y="393"/>
                  </a:cubicBezTo>
                  <a:cubicBezTo>
                    <a:pt x="303" y="408"/>
                    <a:pt x="318" y="414"/>
                    <a:pt x="331" y="414"/>
                  </a:cubicBezTo>
                  <a:cubicBezTo>
                    <a:pt x="362" y="414"/>
                    <a:pt x="382" y="379"/>
                    <a:pt x="364" y="343"/>
                  </a:cubicBezTo>
                  <a:cubicBezTo>
                    <a:pt x="264" y="218"/>
                    <a:pt x="188" y="118"/>
                    <a:pt x="88" y="17"/>
                  </a:cubicBezTo>
                  <a:cubicBezTo>
                    <a:pt x="82" y="5"/>
                    <a:pt x="73"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7"/>
            <p:cNvSpPr/>
            <p:nvPr/>
          </p:nvSpPr>
          <p:spPr>
            <a:xfrm>
              <a:off x="5700834" y="2937224"/>
              <a:ext cx="23308" cy="17421"/>
            </a:xfrm>
            <a:custGeom>
              <a:avLst/>
              <a:gdLst/>
              <a:ahLst/>
              <a:cxnLst/>
              <a:rect l="l" t="t" r="r" b="b"/>
              <a:pathLst>
                <a:path w="388" h="290" extrusionOk="0">
                  <a:moveTo>
                    <a:pt x="314" y="1"/>
                  </a:moveTo>
                  <a:cubicBezTo>
                    <a:pt x="307" y="1"/>
                    <a:pt x="301" y="3"/>
                    <a:pt x="296" y="7"/>
                  </a:cubicBezTo>
                  <a:cubicBezTo>
                    <a:pt x="196" y="82"/>
                    <a:pt x="121" y="158"/>
                    <a:pt x="21" y="208"/>
                  </a:cubicBezTo>
                  <a:cubicBezTo>
                    <a:pt x="0" y="249"/>
                    <a:pt x="30" y="290"/>
                    <a:pt x="69" y="290"/>
                  </a:cubicBezTo>
                  <a:cubicBezTo>
                    <a:pt x="78" y="290"/>
                    <a:pt x="87" y="288"/>
                    <a:pt x="96" y="283"/>
                  </a:cubicBezTo>
                  <a:cubicBezTo>
                    <a:pt x="171" y="208"/>
                    <a:pt x="271" y="133"/>
                    <a:pt x="347" y="82"/>
                  </a:cubicBezTo>
                  <a:cubicBezTo>
                    <a:pt x="387" y="41"/>
                    <a:pt x="345" y="1"/>
                    <a:pt x="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p:nvPr/>
          </p:nvSpPr>
          <p:spPr>
            <a:xfrm>
              <a:off x="5804459" y="2613914"/>
              <a:ext cx="64758" cy="88907"/>
            </a:xfrm>
            <a:custGeom>
              <a:avLst/>
              <a:gdLst/>
              <a:ahLst/>
              <a:cxnLst/>
              <a:rect l="l" t="t" r="r" b="b"/>
              <a:pathLst>
                <a:path w="1078" h="1480" extrusionOk="0">
                  <a:moveTo>
                    <a:pt x="526" y="1"/>
                  </a:moveTo>
                  <a:cubicBezTo>
                    <a:pt x="226" y="1"/>
                    <a:pt x="0" y="327"/>
                    <a:pt x="0" y="728"/>
                  </a:cubicBezTo>
                  <a:cubicBezTo>
                    <a:pt x="0" y="1129"/>
                    <a:pt x="226" y="1479"/>
                    <a:pt x="526" y="1479"/>
                  </a:cubicBezTo>
                  <a:cubicBezTo>
                    <a:pt x="827" y="1479"/>
                    <a:pt x="1078" y="1129"/>
                    <a:pt x="1078" y="728"/>
                  </a:cubicBezTo>
                  <a:cubicBezTo>
                    <a:pt x="1078" y="327"/>
                    <a:pt x="827" y="1"/>
                    <a:pt x="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7"/>
            <p:cNvSpPr/>
            <p:nvPr/>
          </p:nvSpPr>
          <p:spPr>
            <a:xfrm>
              <a:off x="5833054" y="2662873"/>
              <a:ext cx="6067" cy="63256"/>
            </a:xfrm>
            <a:custGeom>
              <a:avLst/>
              <a:gdLst/>
              <a:ahLst/>
              <a:cxnLst/>
              <a:rect l="l" t="t" r="r" b="b"/>
              <a:pathLst>
                <a:path w="101" h="1053" extrusionOk="0">
                  <a:moveTo>
                    <a:pt x="50" y="0"/>
                  </a:moveTo>
                  <a:cubicBezTo>
                    <a:pt x="25" y="0"/>
                    <a:pt x="0" y="13"/>
                    <a:pt x="0" y="38"/>
                  </a:cubicBezTo>
                  <a:lnTo>
                    <a:pt x="0" y="1015"/>
                  </a:lnTo>
                  <a:cubicBezTo>
                    <a:pt x="0" y="1040"/>
                    <a:pt x="25" y="1053"/>
                    <a:pt x="50" y="1053"/>
                  </a:cubicBezTo>
                  <a:cubicBezTo>
                    <a:pt x="75" y="1053"/>
                    <a:pt x="100" y="1040"/>
                    <a:pt x="100" y="1015"/>
                  </a:cubicBezTo>
                  <a:lnTo>
                    <a:pt x="100" y="38"/>
                  </a:lnTo>
                  <a:cubicBezTo>
                    <a:pt x="100" y="13"/>
                    <a:pt x="75"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7"/>
            <p:cNvSpPr/>
            <p:nvPr/>
          </p:nvSpPr>
          <p:spPr>
            <a:xfrm>
              <a:off x="5816834" y="2667138"/>
              <a:ext cx="22888" cy="24870"/>
            </a:xfrm>
            <a:custGeom>
              <a:avLst/>
              <a:gdLst/>
              <a:ahLst/>
              <a:cxnLst/>
              <a:rect l="l" t="t" r="r" b="b"/>
              <a:pathLst>
                <a:path w="381" h="414" extrusionOk="0">
                  <a:moveTo>
                    <a:pt x="60" y="0"/>
                  </a:moveTo>
                  <a:cubicBezTo>
                    <a:pt x="25" y="0"/>
                    <a:pt x="1" y="48"/>
                    <a:pt x="20" y="67"/>
                  </a:cubicBezTo>
                  <a:cubicBezTo>
                    <a:pt x="120" y="192"/>
                    <a:pt x="195" y="293"/>
                    <a:pt x="295" y="393"/>
                  </a:cubicBezTo>
                  <a:cubicBezTo>
                    <a:pt x="303" y="408"/>
                    <a:pt x="314" y="414"/>
                    <a:pt x="326" y="414"/>
                  </a:cubicBezTo>
                  <a:cubicBezTo>
                    <a:pt x="354" y="414"/>
                    <a:pt x="381" y="378"/>
                    <a:pt x="345" y="343"/>
                  </a:cubicBezTo>
                  <a:cubicBezTo>
                    <a:pt x="270" y="243"/>
                    <a:pt x="170" y="117"/>
                    <a:pt x="95" y="17"/>
                  </a:cubicBezTo>
                  <a:cubicBezTo>
                    <a:pt x="83" y="5"/>
                    <a:pt x="71" y="0"/>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5832093" y="2664735"/>
              <a:ext cx="23008" cy="17421"/>
            </a:xfrm>
            <a:custGeom>
              <a:avLst/>
              <a:gdLst/>
              <a:ahLst/>
              <a:cxnLst/>
              <a:rect l="l" t="t" r="r" b="b"/>
              <a:pathLst>
                <a:path w="383" h="290" extrusionOk="0">
                  <a:moveTo>
                    <a:pt x="319" y="0"/>
                  </a:moveTo>
                  <a:cubicBezTo>
                    <a:pt x="310" y="0"/>
                    <a:pt x="301" y="2"/>
                    <a:pt x="292" y="7"/>
                  </a:cubicBezTo>
                  <a:cubicBezTo>
                    <a:pt x="217" y="82"/>
                    <a:pt x="116" y="157"/>
                    <a:pt x="41" y="207"/>
                  </a:cubicBezTo>
                  <a:cubicBezTo>
                    <a:pt x="0" y="248"/>
                    <a:pt x="43" y="289"/>
                    <a:pt x="74" y="289"/>
                  </a:cubicBezTo>
                  <a:cubicBezTo>
                    <a:pt x="80" y="289"/>
                    <a:pt x="87" y="287"/>
                    <a:pt x="91" y="283"/>
                  </a:cubicBezTo>
                  <a:cubicBezTo>
                    <a:pt x="192" y="207"/>
                    <a:pt x="267" y="132"/>
                    <a:pt x="342" y="82"/>
                  </a:cubicBezTo>
                  <a:cubicBezTo>
                    <a:pt x="383" y="41"/>
                    <a:pt x="357" y="0"/>
                    <a:pt x="3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5817976" y="2874388"/>
              <a:ext cx="81338" cy="112996"/>
            </a:xfrm>
            <a:custGeom>
              <a:avLst/>
              <a:gdLst/>
              <a:ahLst/>
              <a:cxnLst/>
              <a:rect l="l" t="t" r="r" b="b"/>
              <a:pathLst>
                <a:path w="1354" h="1881" extrusionOk="0">
                  <a:moveTo>
                    <a:pt x="677" y="1"/>
                  </a:moveTo>
                  <a:cubicBezTo>
                    <a:pt x="301" y="1"/>
                    <a:pt x="1" y="427"/>
                    <a:pt x="1" y="928"/>
                  </a:cubicBezTo>
                  <a:cubicBezTo>
                    <a:pt x="1" y="1454"/>
                    <a:pt x="301" y="1880"/>
                    <a:pt x="677" y="1880"/>
                  </a:cubicBezTo>
                  <a:cubicBezTo>
                    <a:pt x="1053" y="1880"/>
                    <a:pt x="1354" y="1454"/>
                    <a:pt x="1354" y="928"/>
                  </a:cubicBezTo>
                  <a:cubicBezTo>
                    <a:pt x="1354" y="427"/>
                    <a:pt x="1053" y="1"/>
                    <a:pt x="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5855641" y="2937224"/>
              <a:ext cx="6067" cy="80617"/>
            </a:xfrm>
            <a:custGeom>
              <a:avLst/>
              <a:gdLst/>
              <a:ahLst/>
              <a:cxnLst/>
              <a:rect l="l" t="t" r="r" b="b"/>
              <a:pathLst>
                <a:path w="101" h="1342" extrusionOk="0">
                  <a:moveTo>
                    <a:pt x="50" y="1"/>
                  </a:moveTo>
                  <a:cubicBezTo>
                    <a:pt x="25" y="1"/>
                    <a:pt x="0" y="20"/>
                    <a:pt x="0" y="57"/>
                  </a:cubicBezTo>
                  <a:lnTo>
                    <a:pt x="0" y="1285"/>
                  </a:lnTo>
                  <a:cubicBezTo>
                    <a:pt x="0" y="1323"/>
                    <a:pt x="25" y="1342"/>
                    <a:pt x="50" y="1342"/>
                  </a:cubicBezTo>
                  <a:cubicBezTo>
                    <a:pt x="75" y="1342"/>
                    <a:pt x="100" y="1323"/>
                    <a:pt x="100" y="1285"/>
                  </a:cubicBezTo>
                  <a:lnTo>
                    <a:pt x="100" y="57"/>
                  </a:lnTo>
                  <a:cubicBezTo>
                    <a:pt x="100" y="20"/>
                    <a:pt x="75"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5833715" y="2942631"/>
              <a:ext cx="30216" cy="31298"/>
            </a:xfrm>
            <a:custGeom>
              <a:avLst/>
              <a:gdLst/>
              <a:ahLst/>
              <a:cxnLst/>
              <a:rect l="l" t="t" r="r" b="b"/>
              <a:pathLst>
                <a:path w="503" h="521" extrusionOk="0">
                  <a:moveTo>
                    <a:pt x="88" y="1"/>
                  </a:moveTo>
                  <a:cubicBezTo>
                    <a:pt x="51" y="1"/>
                    <a:pt x="1" y="54"/>
                    <a:pt x="39" y="93"/>
                  </a:cubicBezTo>
                  <a:cubicBezTo>
                    <a:pt x="165" y="243"/>
                    <a:pt x="265" y="368"/>
                    <a:pt x="390" y="494"/>
                  </a:cubicBezTo>
                  <a:cubicBezTo>
                    <a:pt x="397" y="513"/>
                    <a:pt x="408" y="521"/>
                    <a:pt x="421" y="521"/>
                  </a:cubicBezTo>
                  <a:cubicBezTo>
                    <a:pt x="457" y="521"/>
                    <a:pt x="503" y="456"/>
                    <a:pt x="465" y="418"/>
                  </a:cubicBezTo>
                  <a:cubicBezTo>
                    <a:pt x="340" y="293"/>
                    <a:pt x="240" y="143"/>
                    <a:pt x="115" y="17"/>
                  </a:cubicBezTo>
                  <a:cubicBezTo>
                    <a:pt x="109" y="6"/>
                    <a:pt x="99" y="1"/>
                    <a:pt x="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7"/>
            <p:cNvSpPr/>
            <p:nvPr/>
          </p:nvSpPr>
          <p:spPr>
            <a:xfrm>
              <a:off x="5853659" y="2939627"/>
              <a:ext cx="29556" cy="21626"/>
            </a:xfrm>
            <a:custGeom>
              <a:avLst/>
              <a:gdLst/>
              <a:ahLst/>
              <a:cxnLst/>
              <a:rect l="l" t="t" r="r" b="b"/>
              <a:pathLst>
                <a:path w="492" h="360" extrusionOk="0">
                  <a:moveTo>
                    <a:pt x="409" y="1"/>
                  </a:moveTo>
                  <a:cubicBezTo>
                    <a:pt x="394" y="1"/>
                    <a:pt x="376" y="6"/>
                    <a:pt x="359" y="17"/>
                  </a:cubicBezTo>
                  <a:cubicBezTo>
                    <a:pt x="259" y="93"/>
                    <a:pt x="158" y="193"/>
                    <a:pt x="58" y="268"/>
                  </a:cubicBezTo>
                  <a:cubicBezTo>
                    <a:pt x="0" y="306"/>
                    <a:pt x="46" y="360"/>
                    <a:pt x="93" y="360"/>
                  </a:cubicBezTo>
                  <a:cubicBezTo>
                    <a:pt x="107" y="360"/>
                    <a:pt x="122" y="355"/>
                    <a:pt x="133" y="343"/>
                  </a:cubicBezTo>
                  <a:cubicBezTo>
                    <a:pt x="234" y="268"/>
                    <a:pt x="334" y="168"/>
                    <a:pt x="434" y="93"/>
                  </a:cubicBezTo>
                  <a:cubicBezTo>
                    <a:pt x="492" y="54"/>
                    <a:pt x="461" y="1"/>
                    <a:pt x="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7"/>
            <p:cNvSpPr/>
            <p:nvPr/>
          </p:nvSpPr>
          <p:spPr>
            <a:xfrm>
              <a:off x="5718616" y="2735861"/>
              <a:ext cx="64818" cy="88907"/>
            </a:xfrm>
            <a:custGeom>
              <a:avLst/>
              <a:gdLst/>
              <a:ahLst/>
              <a:cxnLst/>
              <a:rect l="l" t="t" r="r" b="b"/>
              <a:pathLst>
                <a:path w="1079" h="1480" extrusionOk="0">
                  <a:moveTo>
                    <a:pt x="527" y="1"/>
                  </a:moveTo>
                  <a:cubicBezTo>
                    <a:pt x="226" y="1"/>
                    <a:pt x="0" y="327"/>
                    <a:pt x="0" y="753"/>
                  </a:cubicBezTo>
                  <a:cubicBezTo>
                    <a:pt x="0" y="1154"/>
                    <a:pt x="226" y="1480"/>
                    <a:pt x="527" y="1480"/>
                  </a:cubicBezTo>
                  <a:cubicBezTo>
                    <a:pt x="827" y="1480"/>
                    <a:pt x="1078" y="1154"/>
                    <a:pt x="1078" y="753"/>
                  </a:cubicBezTo>
                  <a:cubicBezTo>
                    <a:pt x="1078" y="327"/>
                    <a:pt x="827"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5747210" y="2785181"/>
              <a:ext cx="6067" cy="64458"/>
            </a:xfrm>
            <a:custGeom>
              <a:avLst/>
              <a:gdLst/>
              <a:ahLst/>
              <a:cxnLst/>
              <a:rect l="l" t="t" r="r" b="b"/>
              <a:pathLst>
                <a:path w="101" h="1073" extrusionOk="0">
                  <a:moveTo>
                    <a:pt x="51" y="1"/>
                  </a:moveTo>
                  <a:cubicBezTo>
                    <a:pt x="26" y="1"/>
                    <a:pt x="1" y="19"/>
                    <a:pt x="1" y="57"/>
                  </a:cubicBezTo>
                  <a:lnTo>
                    <a:pt x="1" y="1034"/>
                  </a:lnTo>
                  <a:cubicBezTo>
                    <a:pt x="1" y="1060"/>
                    <a:pt x="26" y="1072"/>
                    <a:pt x="51" y="1072"/>
                  </a:cubicBezTo>
                  <a:cubicBezTo>
                    <a:pt x="76" y="1072"/>
                    <a:pt x="101" y="1060"/>
                    <a:pt x="101" y="1034"/>
                  </a:cubicBezTo>
                  <a:lnTo>
                    <a:pt x="101" y="57"/>
                  </a:lnTo>
                  <a:cubicBezTo>
                    <a:pt x="101" y="19"/>
                    <a:pt x="76" y="1"/>
                    <a:pt x="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5730931" y="2789686"/>
              <a:ext cx="23548" cy="25531"/>
            </a:xfrm>
            <a:custGeom>
              <a:avLst/>
              <a:gdLst/>
              <a:ahLst/>
              <a:cxnLst/>
              <a:rect l="l" t="t" r="r" b="b"/>
              <a:pathLst>
                <a:path w="392" h="425" extrusionOk="0">
                  <a:moveTo>
                    <a:pt x="69" y="0"/>
                  </a:moveTo>
                  <a:cubicBezTo>
                    <a:pt x="30" y="0"/>
                    <a:pt x="1" y="41"/>
                    <a:pt x="21" y="82"/>
                  </a:cubicBezTo>
                  <a:cubicBezTo>
                    <a:pt x="121" y="182"/>
                    <a:pt x="196" y="308"/>
                    <a:pt x="297" y="408"/>
                  </a:cubicBezTo>
                  <a:cubicBezTo>
                    <a:pt x="303" y="420"/>
                    <a:pt x="311" y="425"/>
                    <a:pt x="320" y="425"/>
                  </a:cubicBezTo>
                  <a:cubicBezTo>
                    <a:pt x="351" y="425"/>
                    <a:pt x="391" y="371"/>
                    <a:pt x="372" y="333"/>
                  </a:cubicBezTo>
                  <a:cubicBezTo>
                    <a:pt x="272" y="233"/>
                    <a:pt x="171" y="132"/>
                    <a:pt x="96" y="7"/>
                  </a:cubicBezTo>
                  <a:cubicBezTo>
                    <a:pt x="87" y="2"/>
                    <a:pt x="78"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5746429" y="2787583"/>
              <a:ext cx="23068" cy="17121"/>
            </a:xfrm>
            <a:custGeom>
              <a:avLst/>
              <a:gdLst/>
              <a:ahLst/>
              <a:cxnLst/>
              <a:rect l="l" t="t" r="r" b="b"/>
              <a:pathLst>
                <a:path w="384" h="285" extrusionOk="0">
                  <a:moveTo>
                    <a:pt x="324" y="0"/>
                  </a:moveTo>
                  <a:cubicBezTo>
                    <a:pt x="313" y="0"/>
                    <a:pt x="301" y="5"/>
                    <a:pt x="289" y="17"/>
                  </a:cubicBezTo>
                  <a:cubicBezTo>
                    <a:pt x="214" y="67"/>
                    <a:pt x="114" y="142"/>
                    <a:pt x="39" y="217"/>
                  </a:cubicBezTo>
                  <a:cubicBezTo>
                    <a:pt x="1" y="237"/>
                    <a:pt x="35" y="284"/>
                    <a:pt x="75" y="284"/>
                  </a:cubicBezTo>
                  <a:cubicBezTo>
                    <a:pt x="88" y="284"/>
                    <a:pt x="102" y="280"/>
                    <a:pt x="114" y="268"/>
                  </a:cubicBezTo>
                  <a:cubicBezTo>
                    <a:pt x="189" y="217"/>
                    <a:pt x="264" y="142"/>
                    <a:pt x="364" y="67"/>
                  </a:cubicBezTo>
                  <a:cubicBezTo>
                    <a:pt x="384" y="48"/>
                    <a:pt x="359" y="0"/>
                    <a:pt x="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5500312" y="2460369"/>
              <a:ext cx="64818" cy="88847"/>
            </a:xfrm>
            <a:custGeom>
              <a:avLst/>
              <a:gdLst/>
              <a:ahLst/>
              <a:cxnLst/>
              <a:rect l="l" t="t" r="r" b="b"/>
              <a:pathLst>
                <a:path w="1079" h="1479" extrusionOk="0">
                  <a:moveTo>
                    <a:pt x="552" y="0"/>
                  </a:moveTo>
                  <a:cubicBezTo>
                    <a:pt x="251" y="0"/>
                    <a:pt x="0" y="326"/>
                    <a:pt x="0" y="752"/>
                  </a:cubicBezTo>
                  <a:cubicBezTo>
                    <a:pt x="0" y="1153"/>
                    <a:pt x="251" y="1479"/>
                    <a:pt x="552" y="1479"/>
                  </a:cubicBezTo>
                  <a:cubicBezTo>
                    <a:pt x="852" y="1479"/>
                    <a:pt x="1078" y="1153"/>
                    <a:pt x="1078" y="752"/>
                  </a:cubicBezTo>
                  <a:cubicBezTo>
                    <a:pt x="1078" y="326"/>
                    <a:pt x="852" y="0"/>
                    <a:pt x="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5530409" y="2509268"/>
              <a:ext cx="4566" cy="64818"/>
            </a:xfrm>
            <a:custGeom>
              <a:avLst/>
              <a:gdLst/>
              <a:ahLst/>
              <a:cxnLst/>
              <a:rect l="l" t="t" r="r" b="b"/>
              <a:pathLst>
                <a:path w="76" h="1079" extrusionOk="0">
                  <a:moveTo>
                    <a:pt x="38" y="1"/>
                  </a:moveTo>
                  <a:cubicBezTo>
                    <a:pt x="19" y="1"/>
                    <a:pt x="1" y="13"/>
                    <a:pt x="1" y="38"/>
                  </a:cubicBezTo>
                  <a:lnTo>
                    <a:pt x="1" y="1041"/>
                  </a:lnTo>
                  <a:cubicBezTo>
                    <a:pt x="1" y="1066"/>
                    <a:pt x="19" y="1079"/>
                    <a:pt x="38" y="1079"/>
                  </a:cubicBezTo>
                  <a:cubicBezTo>
                    <a:pt x="57" y="1079"/>
                    <a:pt x="76" y="1066"/>
                    <a:pt x="76" y="1041"/>
                  </a:cubicBezTo>
                  <a:lnTo>
                    <a:pt x="76" y="38"/>
                  </a:lnTo>
                  <a:cubicBezTo>
                    <a:pt x="76" y="13"/>
                    <a:pt x="57" y="1"/>
                    <a:pt x="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5512927" y="2514133"/>
              <a:ext cx="23188" cy="25591"/>
            </a:xfrm>
            <a:custGeom>
              <a:avLst/>
              <a:gdLst/>
              <a:ahLst/>
              <a:cxnLst/>
              <a:rect l="l" t="t" r="r" b="b"/>
              <a:pathLst>
                <a:path w="386" h="426" extrusionOk="0">
                  <a:moveTo>
                    <a:pt x="73" y="1"/>
                  </a:moveTo>
                  <a:cubicBezTo>
                    <a:pt x="43" y="1"/>
                    <a:pt x="0" y="42"/>
                    <a:pt x="41" y="83"/>
                  </a:cubicBezTo>
                  <a:cubicBezTo>
                    <a:pt x="116" y="183"/>
                    <a:pt x="216" y="308"/>
                    <a:pt x="292" y="409"/>
                  </a:cubicBezTo>
                  <a:cubicBezTo>
                    <a:pt x="303" y="420"/>
                    <a:pt x="315" y="425"/>
                    <a:pt x="326" y="425"/>
                  </a:cubicBezTo>
                  <a:cubicBezTo>
                    <a:pt x="361" y="425"/>
                    <a:pt x="386" y="372"/>
                    <a:pt x="367" y="333"/>
                  </a:cubicBezTo>
                  <a:cubicBezTo>
                    <a:pt x="267" y="233"/>
                    <a:pt x="191" y="133"/>
                    <a:pt x="91" y="8"/>
                  </a:cubicBezTo>
                  <a:cubicBezTo>
                    <a:pt x="86" y="3"/>
                    <a:pt x="80" y="1"/>
                    <a:pt x="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5529267" y="2512031"/>
              <a:ext cx="23068" cy="17121"/>
            </a:xfrm>
            <a:custGeom>
              <a:avLst/>
              <a:gdLst/>
              <a:ahLst/>
              <a:cxnLst/>
              <a:rect l="l" t="t" r="r" b="b"/>
              <a:pathLst>
                <a:path w="384" h="285" extrusionOk="0">
                  <a:moveTo>
                    <a:pt x="320" y="1"/>
                  </a:moveTo>
                  <a:cubicBezTo>
                    <a:pt x="310" y="1"/>
                    <a:pt x="301" y="5"/>
                    <a:pt x="295" y="18"/>
                  </a:cubicBezTo>
                  <a:cubicBezTo>
                    <a:pt x="195" y="68"/>
                    <a:pt x="120" y="143"/>
                    <a:pt x="20" y="218"/>
                  </a:cubicBezTo>
                  <a:cubicBezTo>
                    <a:pt x="1" y="237"/>
                    <a:pt x="25" y="285"/>
                    <a:pt x="60" y="285"/>
                  </a:cubicBezTo>
                  <a:cubicBezTo>
                    <a:pt x="71" y="285"/>
                    <a:pt x="83" y="280"/>
                    <a:pt x="95" y="268"/>
                  </a:cubicBezTo>
                  <a:cubicBezTo>
                    <a:pt x="170" y="218"/>
                    <a:pt x="270" y="143"/>
                    <a:pt x="345" y="68"/>
                  </a:cubicBezTo>
                  <a:cubicBezTo>
                    <a:pt x="383" y="49"/>
                    <a:pt x="349" y="1"/>
                    <a:pt x="3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5360283" y="2517558"/>
              <a:ext cx="64818" cy="88907"/>
            </a:xfrm>
            <a:custGeom>
              <a:avLst/>
              <a:gdLst/>
              <a:ahLst/>
              <a:cxnLst/>
              <a:rect l="l" t="t" r="r" b="b"/>
              <a:pathLst>
                <a:path w="1079" h="1480" extrusionOk="0">
                  <a:moveTo>
                    <a:pt x="552" y="1"/>
                  </a:moveTo>
                  <a:cubicBezTo>
                    <a:pt x="251" y="1"/>
                    <a:pt x="0" y="327"/>
                    <a:pt x="0" y="728"/>
                  </a:cubicBezTo>
                  <a:cubicBezTo>
                    <a:pt x="0" y="1154"/>
                    <a:pt x="251" y="1479"/>
                    <a:pt x="552" y="1479"/>
                  </a:cubicBezTo>
                  <a:cubicBezTo>
                    <a:pt x="853" y="1479"/>
                    <a:pt x="1078" y="1154"/>
                    <a:pt x="1078" y="728"/>
                  </a:cubicBezTo>
                  <a:cubicBezTo>
                    <a:pt x="1078" y="327"/>
                    <a:pt x="853"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5390380" y="2566517"/>
              <a:ext cx="6067" cy="64398"/>
            </a:xfrm>
            <a:custGeom>
              <a:avLst/>
              <a:gdLst/>
              <a:ahLst/>
              <a:cxnLst/>
              <a:rect l="l" t="t" r="r" b="b"/>
              <a:pathLst>
                <a:path w="101" h="1072" extrusionOk="0">
                  <a:moveTo>
                    <a:pt x="51" y="0"/>
                  </a:moveTo>
                  <a:cubicBezTo>
                    <a:pt x="26" y="0"/>
                    <a:pt x="1" y="13"/>
                    <a:pt x="1" y="38"/>
                  </a:cubicBezTo>
                  <a:lnTo>
                    <a:pt x="1" y="1015"/>
                  </a:lnTo>
                  <a:cubicBezTo>
                    <a:pt x="1" y="1053"/>
                    <a:pt x="26" y="1072"/>
                    <a:pt x="51" y="1072"/>
                  </a:cubicBezTo>
                  <a:cubicBezTo>
                    <a:pt x="76" y="1072"/>
                    <a:pt x="101" y="1053"/>
                    <a:pt x="101" y="1015"/>
                  </a:cubicBezTo>
                  <a:lnTo>
                    <a:pt x="101" y="38"/>
                  </a:lnTo>
                  <a:cubicBezTo>
                    <a:pt x="101" y="13"/>
                    <a:pt x="76" y="0"/>
                    <a:pt x="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5373019" y="2570782"/>
              <a:ext cx="24389" cy="25531"/>
            </a:xfrm>
            <a:custGeom>
              <a:avLst/>
              <a:gdLst/>
              <a:ahLst/>
              <a:cxnLst/>
              <a:rect l="l" t="t" r="r" b="b"/>
              <a:pathLst>
                <a:path w="406" h="425" extrusionOk="0">
                  <a:moveTo>
                    <a:pt x="66" y="0"/>
                  </a:moveTo>
                  <a:cubicBezTo>
                    <a:pt x="36" y="0"/>
                    <a:pt x="1" y="54"/>
                    <a:pt x="39" y="92"/>
                  </a:cubicBezTo>
                  <a:cubicBezTo>
                    <a:pt x="114" y="192"/>
                    <a:pt x="215" y="293"/>
                    <a:pt x="315" y="418"/>
                  </a:cubicBezTo>
                  <a:cubicBezTo>
                    <a:pt x="319" y="423"/>
                    <a:pt x="326" y="425"/>
                    <a:pt x="333" y="425"/>
                  </a:cubicBezTo>
                  <a:cubicBezTo>
                    <a:pt x="363" y="425"/>
                    <a:pt x="406" y="384"/>
                    <a:pt x="365" y="343"/>
                  </a:cubicBezTo>
                  <a:cubicBezTo>
                    <a:pt x="265" y="243"/>
                    <a:pt x="189" y="117"/>
                    <a:pt x="89" y="17"/>
                  </a:cubicBezTo>
                  <a:cubicBezTo>
                    <a:pt x="83" y="5"/>
                    <a:pt x="75"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5389599" y="2568439"/>
              <a:ext cx="23008" cy="17962"/>
            </a:xfrm>
            <a:custGeom>
              <a:avLst/>
              <a:gdLst/>
              <a:ahLst/>
              <a:cxnLst/>
              <a:rect l="l" t="t" r="r" b="b"/>
              <a:pathLst>
                <a:path w="383" h="299" extrusionOk="0">
                  <a:moveTo>
                    <a:pt x="302" y="1"/>
                  </a:moveTo>
                  <a:cubicBezTo>
                    <a:pt x="297" y="1"/>
                    <a:pt x="293" y="2"/>
                    <a:pt x="289" y="6"/>
                  </a:cubicBezTo>
                  <a:cubicBezTo>
                    <a:pt x="189" y="81"/>
                    <a:pt x="114" y="156"/>
                    <a:pt x="39" y="231"/>
                  </a:cubicBezTo>
                  <a:cubicBezTo>
                    <a:pt x="1" y="250"/>
                    <a:pt x="20" y="298"/>
                    <a:pt x="54" y="298"/>
                  </a:cubicBezTo>
                  <a:cubicBezTo>
                    <a:pt x="65" y="298"/>
                    <a:pt x="77" y="294"/>
                    <a:pt x="89" y="282"/>
                  </a:cubicBezTo>
                  <a:cubicBezTo>
                    <a:pt x="164" y="206"/>
                    <a:pt x="264" y="156"/>
                    <a:pt x="340" y="81"/>
                  </a:cubicBezTo>
                  <a:cubicBezTo>
                    <a:pt x="383" y="59"/>
                    <a:pt x="333" y="1"/>
                    <a:pt x="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5265429" y="2634999"/>
              <a:ext cx="64818" cy="88907"/>
            </a:xfrm>
            <a:custGeom>
              <a:avLst/>
              <a:gdLst/>
              <a:ahLst/>
              <a:cxnLst/>
              <a:rect l="l" t="t" r="r" b="b"/>
              <a:pathLst>
                <a:path w="1079" h="1480" extrusionOk="0">
                  <a:moveTo>
                    <a:pt x="552" y="1"/>
                  </a:moveTo>
                  <a:cubicBezTo>
                    <a:pt x="251" y="1"/>
                    <a:pt x="1" y="351"/>
                    <a:pt x="1" y="752"/>
                  </a:cubicBezTo>
                  <a:cubicBezTo>
                    <a:pt x="1" y="1153"/>
                    <a:pt x="251" y="1479"/>
                    <a:pt x="552" y="1479"/>
                  </a:cubicBezTo>
                  <a:cubicBezTo>
                    <a:pt x="853" y="1479"/>
                    <a:pt x="1078" y="1153"/>
                    <a:pt x="1078" y="752"/>
                  </a:cubicBezTo>
                  <a:cubicBezTo>
                    <a:pt x="1078" y="351"/>
                    <a:pt x="853"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5295525" y="2684319"/>
              <a:ext cx="4566" cy="64398"/>
            </a:xfrm>
            <a:custGeom>
              <a:avLst/>
              <a:gdLst/>
              <a:ahLst/>
              <a:cxnLst/>
              <a:rect l="l" t="t" r="r" b="b"/>
              <a:pathLst>
                <a:path w="76" h="1072" extrusionOk="0">
                  <a:moveTo>
                    <a:pt x="38" y="0"/>
                  </a:moveTo>
                  <a:cubicBezTo>
                    <a:pt x="20" y="0"/>
                    <a:pt x="1" y="19"/>
                    <a:pt x="1" y="57"/>
                  </a:cubicBezTo>
                  <a:lnTo>
                    <a:pt x="1" y="1034"/>
                  </a:lnTo>
                  <a:cubicBezTo>
                    <a:pt x="1" y="1059"/>
                    <a:pt x="20" y="1072"/>
                    <a:pt x="38" y="1072"/>
                  </a:cubicBezTo>
                  <a:cubicBezTo>
                    <a:pt x="57" y="1072"/>
                    <a:pt x="76" y="1059"/>
                    <a:pt x="76" y="1034"/>
                  </a:cubicBezTo>
                  <a:lnTo>
                    <a:pt x="76" y="57"/>
                  </a:lnTo>
                  <a:cubicBezTo>
                    <a:pt x="76" y="19"/>
                    <a:pt x="57" y="0"/>
                    <a:pt x="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5278224" y="2689725"/>
              <a:ext cx="23008" cy="24630"/>
            </a:xfrm>
            <a:custGeom>
              <a:avLst/>
              <a:gdLst/>
              <a:ahLst/>
              <a:cxnLst/>
              <a:rect l="l" t="t" r="r" b="b"/>
              <a:pathLst>
                <a:path w="383" h="410" extrusionOk="0">
                  <a:moveTo>
                    <a:pt x="64" y="0"/>
                  </a:moveTo>
                  <a:cubicBezTo>
                    <a:pt x="34" y="0"/>
                    <a:pt x="0" y="48"/>
                    <a:pt x="38" y="67"/>
                  </a:cubicBezTo>
                  <a:cubicBezTo>
                    <a:pt x="113" y="192"/>
                    <a:pt x="214" y="293"/>
                    <a:pt x="289" y="393"/>
                  </a:cubicBezTo>
                  <a:cubicBezTo>
                    <a:pt x="301" y="405"/>
                    <a:pt x="313" y="410"/>
                    <a:pt x="324" y="410"/>
                  </a:cubicBezTo>
                  <a:cubicBezTo>
                    <a:pt x="359" y="410"/>
                    <a:pt x="383" y="362"/>
                    <a:pt x="364" y="343"/>
                  </a:cubicBezTo>
                  <a:cubicBezTo>
                    <a:pt x="264" y="217"/>
                    <a:pt x="189" y="117"/>
                    <a:pt x="88" y="17"/>
                  </a:cubicBezTo>
                  <a:cubicBezTo>
                    <a:pt x="82" y="5"/>
                    <a:pt x="73"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5294324" y="2687322"/>
              <a:ext cx="23308" cy="17421"/>
            </a:xfrm>
            <a:custGeom>
              <a:avLst/>
              <a:gdLst/>
              <a:ahLst/>
              <a:cxnLst/>
              <a:rect l="l" t="t" r="r" b="b"/>
              <a:pathLst>
                <a:path w="388" h="290" extrusionOk="0">
                  <a:moveTo>
                    <a:pt x="314" y="0"/>
                  </a:moveTo>
                  <a:cubicBezTo>
                    <a:pt x="307" y="0"/>
                    <a:pt x="301" y="2"/>
                    <a:pt x="296" y="7"/>
                  </a:cubicBezTo>
                  <a:cubicBezTo>
                    <a:pt x="196" y="82"/>
                    <a:pt x="121" y="132"/>
                    <a:pt x="21" y="207"/>
                  </a:cubicBezTo>
                  <a:cubicBezTo>
                    <a:pt x="0" y="248"/>
                    <a:pt x="30" y="289"/>
                    <a:pt x="69" y="289"/>
                  </a:cubicBezTo>
                  <a:cubicBezTo>
                    <a:pt x="78" y="289"/>
                    <a:pt x="87" y="287"/>
                    <a:pt x="96" y="282"/>
                  </a:cubicBezTo>
                  <a:cubicBezTo>
                    <a:pt x="171" y="207"/>
                    <a:pt x="271" y="132"/>
                    <a:pt x="347" y="82"/>
                  </a:cubicBezTo>
                  <a:cubicBezTo>
                    <a:pt x="388" y="41"/>
                    <a:pt x="345" y="0"/>
                    <a:pt x="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5253414" y="3338088"/>
              <a:ext cx="125011" cy="173249"/>
            </a:xfrm>
            <a:custGeom>
              <a:avLst/>
              <a:gdLst/>
              <a:ahLst/>
              <a:cxnLst/>
              <a:rect l="l" t="t" r="r" b="b"/>
              <a:pathLst>
                <a:path w="2081" h="2884" extrusionOk="0">
                  <a:moveTo>
                    <a:pt x="1053" y="1"/>
                  </a:moveTo>
                  <a:cubicBezTo>
                    <a:pt x="476" y="1"/>
                    <a:pt x="0" y="653"/>
                    <a:pt x="0" y="1455"/>
                  </a:cubicBezTo>
                  <a:cubicBezTo>
                    <a:pt x="0" y="2232"/>
                    <a:pt x="476" y="2883"/>
                    <a:pt x="1053" y="2883"/>
                  </a:cubicBezTo>
                  <a:cubicBezTo>
                    <a:pt x="1629" y="2883"/>
                    <a:pt x="2080" y="2232"/>
                    <a:pt x="2080" y="1455"/>
                  </a:cubicBezTo>
                  <a:cubicBezTo>
                    <a:pt x="2080" y="653"/>
                    <a:pt x="1629" y="1"/>
                    <a:pt x="1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5310603" y="3434444"/>
              <a:ext cx="10573" cy="124650"/>
            </a:xfrm>
            <a:custGeom>
              <a:avLst/>
              <a:gdLst/>
              <a:ahLst/>
              <a:cxnLst/>
              <a:rect l="l" t="t" r="r" b="b"/>
              <a:pathLst>
                <a:path w="176" h="2075" extrusionOk="0">
                  <a:moveTo>
                    <a:pt x="88" y="1"/>
                  </a:moveTo>
                  <a:cubicBezTo>
                    <a:pt x="44" y="1"/>
                    <a:pt x="0" y="26"/>
                    <a:pt x="0" y="76"/>
                  </a:cubicBezTo>
                  <a:lnTo>
                    <a:pt x="0" y="1981"/>
                  </a:lnTo>
                  <a:cubicBezTo>
                    <a:pt x="0" y="2044"/>
                    <a:pt x="44" y="2075"/>
                    <a:pt x="88" y="2075"/>
                  </a:cubicBezTo>
                  <a:cubicBezTo>
                    <a:pt x="132" y="2075"/>
                    <a:pt x="176" y="2044"/>
                    <a:pt x="176" y="1981"/>
                  </a:cubicBezTo>
                  <a:lnTo>
                    <a:pt x="176" y="76"/>
                  </a:lnTo>
                  <a:cubicBezTo>
                    <a:pt x="176" y="26"/>
                    <a:pt x="132" y="1"/>
                    <a:pt x="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5278284" y="3442794"/>
              <a:ext cx="44934" cy="48839"/>
            </a:xfrm>
            <a:custGeom>
              <a:avLst/>
              <a:gdLst/>
              <a:ahLst/>
              <a:cxnLst/>
              <a:rect l="l" t="t" r="r" b="b"/>
              <a:pathLst>
                <a:path w="748" h="813" extrusionOk="0">
                  <a:moveTo>
                    <a:pt x="102" y="1"/>
                  </a:moveTo>
                  <a:cubicBezTo>
                    <a:pt x="45" y="1"/>
                    <a:pt x="0" y="88"/>
                    <a:pt x="37" y="163"/>
                  </a:cubicBezTo>
                  <a:cubicBezTo>
                    <a:pt x="213" y="363"/>
                    <a:pt x="388" y="564"/>
                    <a:pt x="563" y="789"/>
                  </a:cubicBezTo>
                  <a:cubicBezTo>
                    <a:pt x="580" y="806"/>
                    <a:pt x="598" y="812"/>
                    <a:pt x="617" y="812"/>
                  </a:cubicBezTo>
                  <a:cubicBezTo>
                    <a:pt x="684" y="812"/>
                    <a:pt x="748" y="723"/>
                    <a:pt x="689" y="664"/>
                  </a:cubicBezTo>
                  <a:cubicBezTo>
                    <a:pt x="513" y="463"/>
                    <a:pt x="338" y="238"/>
                    <a:pt x="162" y="37"/>
                  </a:cubicBezTo>
                  <a:cubicBezTo>
                    <a:pt x="143" y="11"/>
                    <a:pt x="122" y="1"/>
                    <a:pt x="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5308561" y="3439070"/>
              <a:ext cx="44754" cy="32980"/>
            </a:xfrm>
            <a:custGeom>
              <a:avLst/>
              <a:gdLst/>
              <a:ahLst/>
              <a:cxnLst/>
              <a:rect l="l" t="t" r="r" b="b"/>
              <a:pathLst>
                <a:path w="745" h="549" extrusionOk="0">
                  <a:moveTo>
                    <a:pt x="615" y="1"/>
                  </a:moveTo>
                  <a:cubicBezTo>
                    <a:pt x="596" y="1"/>
                    <a:pt x="577" y="8"/>
                    <a:pt x="561" y="24"/>
                  </a:cubicBezTo>
                  <a:cubicBezTo>
                    <a:pt x="385" y="149"/>
                    <a:pt x="235" y="275"/>
                    <a:pt x="59" y="400"/>
                  </a:cubicBezTo>
                  <a:cubicBezTo>
                    <a:pt x="1" y="459"/>
                    <a:pt x="65" y="549"/>
                    <a:pt x="131" y="549"/>
                  </a:cubicBezTo>
                  <a:cubicBezTo>
                    <a:pt x="150" y="549"/>
                    <a:pt x="168" y="542"/>
                    <a:pt x="185" y="525"/>
                  </a:cubicBezTo>
                  <a:cubicBezTo>
                    <a:pt x="360" y="400"/>
                    <a:pt x="511" y="275"/>
                    <a:pt x="686" y="124"/>
                  </a:cubicBezTo>
                  <a:cubicBezTo>
                    <a:pt x="745" y="85"/>
                    <a:pt x="682" y="1"/>
                    <a:pt x="6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5157058" y="3130357"/>
              <a:ext cx="108431" cy="149100"/>
            </a:xfrm>
            <a:custGeom>
              <a:avLst/>
              <a:gdLst/>
              <a:ahLst/>
              <a:cxnLst/>
              <a:rect l="l" t="t" r="r" b="b"/>
              <a:pathLst>
                <a:path w="1805" h="2482" extrusionOk="0">
                  <a:moveTo>
                    <a:pt x="902" y="0"/>
                  </a:moveTo>
                  <a:cubicBezTo>
                    <a:pt x="401" y="0"/>
                    <a:pt x="0" y="552"/>
                    <a:pt x="0" y="1253"/>
                  </a:cubicBezTo>
                  <a:cubicBezTo>
                    <a:pt x="0" y="1930"/>
                    <a:pt x="401" y="2481"/>
                    <a:pt x="902" y="2481"/>
                  </a:cubicBezTo>
                  <a:cubicBezTo>
                    <a:pt x="1404" y="2481"/>
                    <a:pt x="1805" y="1930"/>
                    <a:pt x="1805" y="1253"/>
                  </a:cubicBezTo>
                  <a:cubicBezTo>
                    <a:pt x="1805" y="552"/>
                    <a:pt x="1404" y="0"/>
                    <a:pt x="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5206738" y="3213137"/>
              <a:ext cx="9071" cy="106989"/>
            </a:xfrm>
            <a:custGeom>
              <a:avLst/>
              <a:gdLst/>
              <a:ahLst/>
              <a:cxnLst/>
              <a:rect l="l" t="t" r="r" b="b"/>
              <a:pathLst>
                <a:path w="151" h="1781" extrusionOk="0">
                  <a:moveTo>
                    <a:pt x="75" y="1"/>
                  </a:moveTo>
                  <a:cubicBezTo>
                    <a:pt x="38" y="1"/>
                    <a:pt x="0" y="26"/>
                    <a:pt x="0" y="76"/>
                  </a:cubicBezTo>
                  <a:lnTo>
                    <a:pt x="0" y="1705"/>
                  </a:lnTo>
                  <a:cubicBezTo>
                    <a:pt x="0" y="1755"/>
                    <a:pt x="38" y="1780"/>
                    <a:pt x="75" y="1780"/>
                  </a:cubicBezTo>
                  <a:cubicBezTo>
                    <a:pt x="113" y="1780"/>
                    <a:pt x="150" y="1755"/>
                    <a:pt x="150" y="1705"/>
                  </a:cubicBezTo>
                  <a:lnTo>
                    <a:pt x="150" y="76"/>
                  </a:lnTo>
                  <a:cubicBezTo>
                    <a:pt x="150" y="26"/>
                    <a:pt x="113"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5178864" y="3220586"/>
              <a:ext cx="38807" cy="42411"/>
            </a:xfrm>
            <a:custGeom>
              <a:avLst/>
              <a:gdLst/>
              <a:ahLst/>
              <a:cxnLst/>
              <a:rect l="l" t="t" r="r" b="b"/>
              <a:pathLst>
                <a:path w="646" h="706" extrusionOk="0">
                  <a:moveTo>
                    <a:pt x="94" y="0"/>
                  </a:moveTo>
                  <a:cubicBezTo>
                    <a:pt x="47" y="0"/>
                    <a:pt x="0" y="71"/>
                    <a:pt x="38" y="127"/>
                  </a:cubicBezTo>
                  <a:lnTo>
                    <a:pt x="489" y="679"/>
                  </a:lnTo>
                  <a:cubicBezTo>
                    <a:pt x="502" y="698"/>
                    <a:pt x="519" y="705"/>
                    <a:pt x="537" y="705"/>
                  </a:cubicBezTo>
                  <a:cubicBezTo>
                    <a:pt x="589" y="705"/>
                    <a:pt x="646" y="635"/>
                    <a:pt x="589" y="578"/>
                  </a:cubicBezTo>
                  <a:cubicBezTo>
                    <a:pt x="439" y="403"/>
                    <a:pt x="289" y="203"/>
                    <a:pt x="138" y="27"/>
                  </a:cubicBezTo>
                  <a:cubicBezTo>
                    <a:pt x="126" y="8"/>
                    <a:pt x="110" y="0"/>
                    <a:pt x="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5204695" y="3216862"/>
              <a:ext cx="38867" cy="29375"/>
            </a:xfrm>
            <a:custGeom>
              <a:avLst/>
              <a:gdLst/>
              <a:ahLst/>
              <a:cxnLst/>
              <a:rect l="l" t="t" r="r" b="b"/>
              <a:pathLst>
                <a:path w="647" h="489" extrusionOk="0">
                  <a:moveTo>
                    <a:pt x="529" y="0"/>
                  </a:moveTo>
                  <a:cubicBezTo>
                    <a:pt x="514" y="0"/>
                    <a:pt x="499" y="5"/>
                    <a:pt x="485" y="14"/>
                  </a:cubicBezTo>
                  <a:cubicBezTo>
                    <a:pt x="335" y="139"/>
                    <a:pt x="210" y="239"/>
                    <a:pt x="59" y="365"/>
                  </a:cubicBezTo>
                  <a:cubicBezTo>
                    <a:pt x="1" y="404"/>
                    <a:pt x="48" y="488"/>
                    <a:pt x="108" y="488"/>
                  </a:cubicBezTo>
                  <a:cubicBezTo>
                    <a:pt x="125" y="488"/>
                    <a:pt x="143" y="482"/>
                    <a:pt x="159" y="465"/>
                  </a:cubicBezTo>
                  <a:cubicBezTo>
                    <a:pt x="310" y="365"/>
                    <a:pt x="435" y="239"/>
                    <a:pt x="585" y="139"/>
                  </a:cubicBezTo>
                  <a:cubicBezTo>
                    <a:pt x="647" y="78"/>
                    <a:pt x="592" y="0"/>
                    <a:pt x="5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5157058" y="2844292"/>
              <a:ext cx="76833" cy="105427"/>
            </a:xfrm>
            <a:custGeom>
              <a:avLst/>
              <a:gdLst/>
              <a:ahLst/>
              <a:cxnLst/>
              <a:rect l="l" t="t" r="r" b="b"/>
              <a:pathLst>
                <a:path w="1279" h="1755" extrusionOk="0">
                  <a:moveTo>
                    <a:pt x="652" y="0"/>
                  </a:moveTo>
                  <a:cubicBezTo>
                    <a:pt x="276" y="0"/>
                    <a:pt x="0" y="376"/>
                    <a:pt x="0" y="878"/>
                  </a:cubicBezTo>
                  <a:cubicBezTo>
                    <a:pt x="0" y="1354"/>
                    <a:pt x="276" y="1755"/>
                    <a:pt x="652" y="1755"/>
                  </a:cubicBezTo>
                  <a:cubicBezTo>
                    <a:pt x="1003" y="1755"/>
                    <a:pt x="1278" y="1354"/>
                    <a:pt x="1278" y="878"/>
                  </a:cubicBezTo>
                  <a:cubicBezTo>
                    <a:pt x="1278" y="376"/>
                    <a:pt x="1003"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5191660" y="2902622"/>
              <a:ext cx="7569" cy="76112"/>
            </a:xfrm>
            <a:custGeom>
              <a:avLst/>
              <a:gdLst/>
              <a:ahLst/>
              <a:cxnLst/>
              <a:rect l="l" t="t" r="r" b="b"/>
              <a:pathLst>
                <a:path w="126" h="1267" extrusionOk="0">
                  <a:moveTo>
                    <a:pt x="63" y="1"/>
                  </a:moveTo>
                  <a:cubicBezTo>
                    <a:pt x="32" y="1"/>
                    <a:pt x="0" y="19"/>
                    <a:pt x="0" y="57"/>
                  </a:cubicBezTo>
                  <a:lnTo>
                    <a:pt x="0" y="1210"/>
                  </a:lnTo>
                  <a:cubicBezTo>
                    <a:pt x="0" y="1247"/>
                    <a:pt x="32" y="1266"/>
                    <a:pt x="63" y="1266"/>
                  </a:cubicBezTo>
                  <a:cubicBezTo>
                    <a:pt x="94" y="1266"/>
                    <a:pt x="126" y="1247"/>
                    <a:pt x="126" y="1210"/>
                  </a:cubicBezTo>
                  <a:lnTo>
                    <a:pt x="126" y="57"/>
                  </a:lnTo>
                  <a:cubicBezTo>
                    <a:pt x="126" y="19"/>
                    <a:pt x="94" y="1"/>
                    <a:pt x="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5172437" y="2908029"/>
              <a:ext cx="27633" cy="30637"/>
            </a:xfrm>
            <a:custGeom>
              <a:avLst/>
              <a:gdLst/>
              <a:ahLst/>
              <a:cxnLst/>
              <a:rect l="l" t="t" r="r" b="b"/>
              <a:pathLst>
                <a:path w="460" h="510" extrusionOk="0">
                  <a:moveTo>
                    <a:pt x="71" y="0"/>
                  </a:moveTo>
                  <a:cubicBezTo>
                    <a:pt x="40" y="0"/>
                    <a:pt x="0" y="54"/>
                    <a:pt x="20" y="92"/>
                  </a:cubicBezTo>
                  <a:cubicBezTo>
                    <a:pt x="145" y="218"/>
                    <a:pt x="245" y="343"/>
                    <a:pt x="346" y="493"/>
                  </a:cubicBezTo>
                  <a:cubicBezTo>
                    <a:pt x="357" y="505"/>
                    <a:pt x="370" y="510"/>
                    <a:pt x="383" y="510"/>
                  </a:cubicBezTo>
                  <a:cubicBezTo>
                    <a:pt x="424" y="510"/>
                    <a:pt x="459" y="456"/>
                    <a:pt x="421" y="418"/>
                  </a:cubicBezTo>
                  <a:cubicBezTo>
                    <a:pt x="320" y="268"/>
                    <a:pt x="220" y="142"/>
                    <a:pt x="95" y="17"/>
                  </a:cubicBezTo>
                  <a:cubicBezTo>
                    <a:pt x="89" y="5"/>
                    <a:pt x="81" y="0"/>
                    <a:pt x="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5190879" y="2905025"/>
              <a:ext cx="27213" cy="21626"/>
            </a:xfrm>
            <a:custGeom>
              <a:avLst/>
              <a:gdLst/>
              <a:ahLst/>
              <a:cxnLst/>
              <a:rect l="l" t="t" r="r" b="b"/>
              <a:pathLst>
                <a:path w="453" h="360" extrusionOk="0">
                  <a:moveTo>
                    <a:pt x="376" y="0"/>
                  </a:moveTo>
                  <a:cubicBezTo>
                    <a:pt x="364" y="0"/>
                    <a:pt x="351" y="5"/>
                    <a:pt x="339" y="17"/>
                  </a:cubicBezTo>
                  <a:cubicBezTo>
                    <a:pt x="239" y="92"/>
                    <a:pt x="139" y="192"/>
                    <a:pt x="39" y="268"/>
                  </a:cubicBezTo>
                  <a:cubicBezTo>
                    <a:pt x="0" y="306"/>
                    <a:pt x="35" y="359"/>
                    <a:pt x="77" y="359"/>
                  </a:cubicBezTo>
                  <a:cubicBezTo>
                    <a:pt x="89" y="359"/>
                    <a:pt x="102" y="354"/>
                    <a:pt x="114" y="343"/>
                  </a:cubicBezTo>
                  <a:cubicBezTo>
                    <a:pt x="214" y="268"/>
                    <a:pt x="314" y="167"/>
                    <a:pt x="414" y="92"/>
                  </a:cubicBezTo>
                  <a:cubicBezTo>
                    <a:pt x="453" y="54"/>
                    <a:pt x="418" y="0"/>
                    <a:pt x="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5271436" y="2991830"/>
              <a:ext cx="78395" cy="106929"/>
            </a:xfrm>
            <a:custGeom>
              <a:avLst/>
              <a:gdLst/>
              <a:ahLst/>
              <a:cxnLst/>
              <a:rect l="l" t="t" r="r" b="b"/>
              <a:pathLst>
                <a:path w="1305" h="1780" extrusionOk="0">
                  <a:moveTo>
                    <a:pt x="652" y="0"/>
                  </a:moveTo>
                  <a:cubicBezTo>
                    <a:pt x="302" y="0"/>
                    <a:pt x="1" y="401"/>
                    <a:pt x="1" y="878"/>
                  </a:cubicBezTo>
                  <a:cubicBezTo>
                    <a:pt x="1" y="1379"/>
                    <a:pt x="302" y="1780"/>
                    <a:pt x="652" y="1780"/>
                  </a:cubicBezTo>
                  <a:cubicBezTo>
                    <a:pt x="1003" y="1780"/>
                    <a:pt x="1304" y="1379"/>
                    <a:pt x="1304" y="878"/>
                  </a:cubicBezTo>
                  <a:cubicBezTo>
                    <a:pt x="1304" y="401"/>
                    <a:pt x="1003"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5307600" y="3051302"/>
              <a:ext cx="6067" cy="76472"/>
            </a:xfrm>
            <a:custGeom>
              <a:avLst/>
              <a:gdLst/>
              <a:ahLst/>
              <a:cxnLst/>
              <a:rect l="l" t="t" r="r" b="b"/>
              <a:pathLst>
                <a:path w="101" h="1273" extrusionOk="0">
                  <a:moveTo>
                    <a:pt x="50" y="0"/>
                  </a:moveTo>
                  <a:cubicBezTo>
                    <a:pt x="25" y="0"/>
                    <a:pt x="0" y="13"/>
                    <a:pt x="0" y="38"/>
                  </a:cubicBezTo>
                  <a:lnTo>
                    <a:pt x="0" y="1216"/>
                  </a:lnTo>
                  <a:cubicBezTo>
                    <a:pt x="0" y="1254"/>
                    <a:pt x="25" y="1272"/>
                    <a:pt x="50" y="1272"/>
                  </a:cubicBezTo>
                  <a:cubicBezTo>
                    <a:pt x="75" y="1272"/>
                    <a:pt x="101" y="1254"/>
                    <a:pt x="101" y="1216"/>
                  </a:cubicBezTo>
                  <a:lnTo>
                    <a:pt x="101" y="38"/>
                  </a:lnTo>
                  <a:cubicBezTo>
                    <a:pt x="101" y="13"/>
                    <a:pt x="75"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5287235" y="3057069"/>
              <a:ext cx="27573" cy="29135"/>
            </a:xfrm>
            <a:custGeom>
              <a:avLst/>
              <a:gdLst/>
              <a:ahLst/>
              <a:cxnLst/>
              <a:rect l="l" t="t" r="r" b="b"/>
              <a:pathLst>
                <a:path w="459" h="485" extrusionOk="0">
                  <a:moveTo>
                    <a:pt x="77" y="1"/>
                  </a:moveTo>
                  <a:cubicBezTo>
                    <a:pt x="35" y="1"/>
                    <a:pt x="0" y="54"/>
                    <a:pt x="39" y="92"/>
                  </a:cubicBezTo>
                  <a:cubicBezTo>
                    <a:pt x="139" y="218"/>
                    <a:pt x="239" y="343"/>
                    <a:pt x="364" y="468"/>
                  </a:cubicBezTo>
                  <a:cubicBezTo>
                    <a:pt x="370" y="480"/>
                    <a:pt x="379" y="485"/>
                    <a:pt x="388" y="485"/>
                  </a:cubicBezTo>
                  <a:cubicBezTo>
                    <a:pt x="419" y="485"/>
                    <a:pt x="459" y="432"/>
                    <a:pt x="440" y="393"/>
                  </a:cubicBezTo>
                  <a:cubicBezTo>
                    <a:pt x="314" y="268"/>
                    <a:pt x="214" y="143"/>
                    <a:pt x="114" y="17"/>
                  </a:cubicBezTo>
                  <a:cubicBezTo>
                    <a:pt x="102" y="6"/>
                    <a:pt x="8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5305617" y="3054065"/>
              <a:ext cx="28414" cy="20124"/>
            </a:xfrm>
            <a:custGeom>
              <a:avLst/>
              <a:gdLst/>
              <a:ahLst/>
              <a:cxnLst/>
              <a:rect l="l" t="t" r="r" b="b"/>
              <a:pathLst>
                <a:path w="473" h="335" extrusionOk="0">
                  <a:moveTo>
                    <a:pt x="396" y="1"/>
                  </a:moveTo>
                  <a:cubicBezTo>
                    <a:pt x="384" y="1"/>
                    <a:pt x="371" y="5"/>
                    <a:pt x="359" y="17"/>
                  </a:cubicBezTo>
                  <a:cubicBezTo>
                    <a:pt x="259" y="92"/>
                    <a:pt x="159" y="167"/>
                    <a:pt x="58" y="243"/>
                  </a:cubicBezTo>
                  <a:cubicBezTo>
                    <a:pt x="1" y="281"/>
                    <a:pt x="32" y="334"/>
                    <a:pt x="83" y="334"/>
                  </a:cubicBezTo>
                  <a:cubicBezTo>
                    <a:pt x="99" y="334"/>
                    <a:pt x="116" y="330"/>
                    <a:pt x="134" y="318"/>
                  </a:cubicBezTo>
                  <a:cubicBezTo>
                    <a:pt x="234" y="243"/>
                    <a:pt x="334" y="167"/>
                    <a:pt x="434" y="92"/>
                  </a:cubicBezTo>
                  <a:cubicBezTo>
                    <a:pt x="473" y="54"/>
                    <a:pt x="437"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5560505" y="2610910"/>
              <a:ext cx="64818" cy="88907"/>
            </a:xfrm>
            <a:custGeom>
              <a:avLst/>
              <a:gdLst/>
              <a:ahLst/>
              <a:cxnLst/>
              <a:rect l="l" t="t" r="r" b="b"/>
              <a:pathLst>
                <a:path w="1079" h="1480" extrusionOk="0">
                  <a:moveTo>
                    <a:pt x="552" y="1"/>
                  </a:moveTo>
                  <a:cubicBezTo>
                    <a:pt x="251" y="1"/>
                    <a:pt x="1" y="326"/>
                    <a:pt x="1" y="727"/>
                  </a:cubicBezTo>
                  <a:cubicBezTo>
                    <a:pt x="1" y="1153"/>
                    <a:pt x="251" y="1479"/>
                    <a:pt x="552" y="1479"/>
                  </a:cubicBezTo>
                  <a:cubicBezTo>
                    <a:pt x="828" y="1479"/>
                    <a:pt x="1079" y="1153"/>
                    <a:pt x="1079" y="727"/>
                  </a:cubicBezTo>
                  <a:cubicBezTo>
                    <a:pt x="1079" y="326"/>
                    <a:pt x="828" y="1"/>
                    <a:pt x="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5590661" y="2659869"/>
              <a:ext cx="4566" cy="64398"/>
            </a:xfrm>
            <a:custGeom>
              <a:avLst/>
              <a:gdLst/>
              <a:ahLst/>
              <a:cxnLst/>
              <a:rect l="l" t="t" r="r" b="b"/>
              <a:pathLst>
                <a:path w="76" h="1072" extrusionOk="0">
                  <a:moveTo>
                    <a:pt x="38" y="0"/>
                  </a:moveTo>
                  <a:cubicBezTo>
                    <a:pt x="19" y="0"/>
                    <a:pt x="0" y="13"/>
                    <a:pt x="0" y="38"/>
                  </a:cubicBezTo>
                  <a:lnTo>
                    <a:pt x="0" y="1015"/>
                  </a:lnTo>
                  <a:cubicBezTo>
                    <a:pt x="0" y="1053"/>
                    <a:pt x="19" y="1072"/>
                    <a:pt x="38" y="1072"/>
                  </a:cubicBezTo>
                  <a:cubicBezTo>
                    <a:pt x="56" y="1072"/>
                    <a:pt x="75" y="1053"/>
                    <a:pt x="75" y="1015"/>
                  </a:cubicBezTo>
                  <a:lnTo>
                    <a:pt x="75" y="38"/>
                  </a:lnTo>
                  <a:cubicBezTo>
                    <a:pt x="75" y="13"/>
                    <a:pt x="56" y="0"/>
                    <a:pt x="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a:off x="5573240" y="2664134"/>
              <a:ext cx="23188" cy="25531"/>
            </a:xfrm>
            <a:custGeom>
              <a:avLst/>
              <a:gdLst/>
              <a:ahLst/>
              <a:cxnLst/>
              <a:rect l="l" t="t" r="r" b="b"/>
              <a:pathLst>
                <a:path w="386" h="425" extrusionOk="0">
                  <a:moveTo>
                    <a:pt x="66" y="0"/>
                  </a:moveTo>
                  <a:cubicBezTo>
                    <a:pt x="36" y="0"/>
                    <a:pt x="1" y="54"/>
                    <a:pt x="39" y="92"/>
                  </a:cubicBezTo>
                  <a:cubicBezTo>
                    <a:pt x="115" y="192"/>
                    <a:pt x="215" y="293"/>
                    <a:pt x="290" y="418"/>
                  </a:cubicBezTo>
                  <a:cubicBezTo>
                    <a:pt x="299" y="422"/>
                    <a:pt x="308" y="425"/>
                    <a:pt x="317" y="425"/>
                  </a:cubicBezTo>
                  <a:cubicBezTo>
                    <a:pt x="356" y="425"/>
                    <a:pt x="386" y="384"/>
                    <a:pt x="365" y="343"/>
                  </a:cubicBezTo>
                  <a:cubicBezTo>
                    <a:pt x="265" y="242"/>
                    <a:pt x="190" y="117"/>
                    <a:pt x="90" y="17"/>
                  </a:cubicBezTo>
                  <a:cubicBezTo>
                    <a:pt x="84" y="5"/>
                    <a:pt x="75"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a:off x="5589520" y="2661792"/>
              <a:ext cx="23368" cy="17962"/>
            </a:xfrm>
            <a:custGeom>
              <a:avLst/>
              <a:gdLst/>
              <a:ahLst/>
              <a:cxnLst/>
              <a:rect l="l" t="t" r="r" b="b"/>
              <a:pathLst>
                <a:path w="389" h="299" extrusionOk="0">
                  <a:moveTo>
                    <a:pt x="292" y="1"/>
                  </a:moveTo>
                  <a:cubicBezTo>
                    <a:pt x="284" y="1"/>
                    <a:pt x="277" y="2"/>
                    <a:pt x="270" y="6"/>
                  </a:cubicBezTo>
                  <a:cubicBezTo>
                    <a:pt x="195" y="81"/>
                    <a:pt x="119" y="156"/>
                    <a:pt x="19" y="231"/>
                  </a:cubicBezTo>
                  <a:cubicBezTo>
                    <a:pt x="0" y="250"/>
                    <a:pt x="24" y="298"/>
                    <a:pt x="59" y="298"/>
                  </a:cubicBezTo>
                  <a:cubicBezTo>
                    <a:pt x="70" y="298"/>
                    <a:pt x="82" y="293"/>
                    <a:pt x="94" y="281"/>
                  </a:cubicBezTo>
                  <a:cubicBezTo>
                    <a:pt x="169" y="206"/>
                    <a:pt x="270" y="156"/>
                    <a:pt x="345" y="81"/>
                  </a:cubicBezTo>
                  <a:cubicBezTo>
                    <a:pt x="388" y="59"/>
                    <a:pt x="338" y="1"/>
                    <a:pt x="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7"/>
            <p:cNvSpPr/>
            <p:nvPr/>
          </p:nvSpPr>
          <p:spPr>
            <a:xfrm>
              <a:off x="6122123" y="992437"/>
              <a:ext cx="254467" cy="49740"/>
            </a:xfrm>
            <a:custGeom>
              <a:avLst/>
              <a:gdLst/>
              <a:ahLst/>
              <a:cxnLst/>
              <a:rect l="l" t="t" r="r" b="b"/>
              <a:pathLst>
                <a:path w="4236" h="828" extrusionOk="0">
                  <a:moveTo>
                    <a:pt x="3158" y="0"/>
                  </a:moveTo>
                  <a:cubicBezTo>
                    <a:pt x="2707" y="0"/>
                    <a:pt x="2331" y="251"/>
                    <a:pt x="2156" y="627"/>
                  </a:cubicBezTo>
                  <a:cubicBezTo>
                    <a:pt x="2055" y="526"/>
                    <a:pt x="1905" y="451"/>
                    <a:pt x="1755" y="451"/>
                  </a:cubicBezTo>
                  <a:cubicBezTo>
                    <a:pt x="1604" y="451"/>
                    <a:pt x="1479" y="526"/>
                    <a:pt x="1379" y="627"/>
                  </a:cubicBezTo>
                  <a:cubicBezTo>
                    <a:pt x="1253" y="401"/>
                    <a:pt x="1003" y="276"/>
                    <a:pt x="752" y="276"/>
                  </a:cubicBezTo>
                  <a:cubicBezTo>
                    <a:pt x="401" y="276"/>
                    <a:pt x="101" y="501"/>
                    <a:pt x="0" y="827"/>
                  </a:cubicBezTo>
                  <a:lnTo>
                    <a:pt x="4236" y="827"/>
                  </a:lnTo>
                  <a:cubicBezTo>
                    <a:pt x="4111" y="351"/>
                    <a:pt x="3659" y="0"/>
                    <a:pt x="3158"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7"/>
            <p:cNvSpPr/>
            <p:nvPr/>
          </p:nvSpPr>
          <p:spPr>
            <a:xfrm>
              <a:off x="5643345" y="1368791"/>
              <a:ext cx="234944" cy="61815"/>
            </a:xfrm>
            <a:custGeom>
              <a:avLst/>
              <a:gdLst/>
              <a:ahLst/>
              <a:cxnLst/>
              <a:rect l="l" t="t" r="r" b="b"/>
              <a:pathLst>
                <a:path w="3911" h="1029" extrusionOk="0">
                  <a:moveTo>
                    <a:pt x="2532" y="1"/>
                  </a:moveTo>
                  <a:cubicBezTo>
                    <a:pt x="2030" y="1"/>
                    <a:pt x="1579" y="251"/>
                    <a:pt x="1329" y="677"/>
                  </a:cubicBezTo>
                  <a:cubicBezTo>
                    <a:pt x="1178" y="527"/>
                    <a:pt x="978" y="452"/>
                    <a:pt x="777" y="452"/>
                  </a:cubicBezTo>
                  <a:cubicBezTo>
                    <a:pt x="401" y="452"/>
                    <a:pt x="101" y="677"/>
                    <a:pt x="0" y="1028"/>
                  </a:cubicBezTo>
                  <a:lnTo>
                    <a:pt x="3910" y="1028"/>
                  </a:lnTo>
                  <a:cubicBezTo>
                    <a:pt x="3735" y="427"/>
                    <a:pt x="3183" y="1"/>
                    <a:pt x="2532"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7"/>
            <p:cNvSpPr/>
            <p:nvPr/>
          </p:nvSpPr>
          <p:spPr>
            <a:xfrm>
              <a:off x="5668936" y="1103811"/>
              <a:ext cx="293634" cy="55807"/>
            </a:xfrm>
            <a:custGeom>
              <a:avLst/>
              <a:gdLst/>
              <a:ahLst/>
              <a:cxnLst/>
              <a:rect l="l" t="t" r="r" b="b"/>
              <a:pathLst>
                <a:path w="4888" h="929" extrusionOk="0">
                  <a:moveTo>
                    <a:pt x="2682" y="1"/>
                  </a:moveTo>
                  <a:cubicBezTo>
                    <a:pt x="2206" y="1"/>
                    <a:pt x="1780" y="251"/>
                    <a:pt x="1554" y="652"/>
                  </a:cubicBezTo>
                  <a:cubicBezTo>
                    <a:pt x="1379" y="427"/>
                    <a:pt x="1128" y="301"/>
                    <a:pt x="852" y="301"/>
                  </a:cubicBezTo>
                  <a:cubicBezTo>
                    <a:pt x="451" y="301"/>
                    <a:pt x="101" y="577"/>
                    <a:pt x="0" y="928"/>
                  </a:cubicBezTo>
                  <a:lnTo>
                    <a:pt x="4888" y="928"/>
                  </a:lnTo>
                  <a:cubicBezTo>
                    <a:pt x="4812" y="702"/>
                    <a:pt x="4587" y="502"/>
                    <a:pt x="4336" y="502"/>
                  </a:cubicBezTo>
                  <a:cubicBezTo>
                    <a:pt x="4136" y="502"/>
                    <a:pt x="3960" y="602"/>
                    <a:pt x="3860" y="728"/>
                  </a:cubicBezTo>
                  <a:cubicBezTo>
                    <a:pt x="3660" y="301"/>
                    <a:pt x="3208" y="1"/>
                    <a:pt x="2682"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7"/>
            <p:cNvSpPr/>
            <p:nvPr/>
          </p:nvSpPr>
          <p:spPr>
            <a:xfrm>
              <a:off x="6647577" y="896081"/>
              <a:ext cx="197278" cy="198780"/>
            </a:xfrm>
            <a:custGeom>
              <a:avLst/>
              <a:gdLst/>
              <a:ahLst/>
              <a:cxnLst/>
              <a:rect l="l" t="t" r="r" b="b"/>
              <a:pathLst>
                <a:path w="3284" h="3309" extrusionOk="0">
                  <a:moveTo>
                    <a:pt x="1654" y="0"/>
                  </a:moveTo>
                  <a:cubicBezTo>
                    <a:pt x="727" y="0"/>
                    <a:pt x="0" y="727"/>
                    <a:pt x="0" y="1654"/>
                  </a:cubicBezTo>
                  <a:cubicBezTo>
                    <a:pt x="0" y="2556"/>
                    <a:pt x="727" y="3308"/>
                    <a:pt x="1654" y="3308"/>
                  </a:cubicBezTo>
                  <a:cubicBezTo>
                    <a:pt x="2557" y="3308"/>
                    <a:pt x="3283" y="2556"/>
                    <a:pt x="3283" y="1654"/>
                  </a:cubicBezTo>
                  <a:cubicBezTo>
                    <a:pt x="3283" y="727"/>
                    <a:pt x="2557" y="0"/>
                    <a:pt x="1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7"/>
            <p:cNvSpPr/>
            <p:nvPr/>
          </p:nvSpPr>
          <p:spPr>
            <a:xfrm>
              <a:off x="6677673" y="926177"/>
              <a:ext cx="138587" cy="138587"/>
            </a:xfrm>
            <a:custGeom>
              <a:avLst/>
              <a:gdLst/>
              <a:ahLst/>
              <a:cxnLst/>
              <a:rect l="l" t="t" r="r" b="b"/>
              <a:pathLst>
                <a:path w="2307" h="2307" extrusionOk="0">
                  <a:moveTo>
                    <a:pt x="1153" y="0"/>
                  </a:moveTo>
                  <a:cubicBezTo>
                    <a:pt x="502" y="0"/>
                    <a:pt x="0" y="502"/>
                    <a:pt x="0" y="1153"/>
                  </a:cubicBezTo>
                  <a:cubicBezTo>
                    <a:pt x="0" y="1780"/>
                    <a:pt x="502" y="2306"/>
                    <a:pt x="1153" y="2306"/>
                  </a:cubicBezTo>
                  <a:cubicBezTo>
                    <a:pt x="1780" y="2306"/>
                    <a:pt x="2306" y="1780"/>
                    <a:pt x="2306" y="1153"/>
                  </a:cubicBezTo>
                  <a:cubicBezTo>
                    <a:pt x="2306" y="502"/>
                    <a:pt x="1780" y="0"/>
                    <a:pt x="1153"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7"/>
            <p:cNvSpPr/>
            <p:nvPr/>
          </p:nvSpPr>
          <p:spPr>
            <a:xfrm>
              <a:off x="6963738" y="1010459"/>
              <a:ext cx="234944" cy="63316"/>
            </a:xfrm>
            <a:custGeom>
              <a:avLst/>
              <a:gdLst/>
              <a:ahLst/>
              <a:cxnLst/>
              <a:rect l="l" t="t" r="r" b="b"/>
              <a:pathLst>
                <a:path w="3911" h="1054" extrusionOk="0">
                  <a:moveTo>
                    <a:pt x="2557" y="1"/>
                  </a:moveTo>
                  <a:cubicBezTo>
                    <a:pt x="2030" y="1"/>
                    <a:pt x="1579" y="277"/>
                    <a:pt x="1354" y="678"/>
                  </a:cubicBezTo>
                  <a:cubicBezTo>
                    <a:pt x="1203" y="552"/>
                    <a:pt x="1003" y="452"/>
                    <a:pt x="777" y="452"/>
                  </a:cubicBezTo>
                  <a:cubicBezTo>
                    <a:pt x="401" y="452"/>
                    <a:pt x="101" y="703"/>
                    <a:pt x="0" y="1053"/>
                  </a:cubicBezTo>
                  <a:lnTo>
                    <a:pt x="3910" y="1053"/>
                  </a:lnTo>
                  <a:cubicBezTo>
                    <a:pt x="3760" y="452"/>
                    <a:pt x="3208" y="1"/>
                    <a:pt x="2557"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7"/>
            <p:cNvSpPr/>
            <p:nvPr/>
          </p:nvSpPr>
          <p:spPr>
            <a:xfrm>
              <a:off x="7251305" y="1194160"/>
              <a:ext cx="293634" cy="57249"/>
            </a:xfrm>
            <a:custGeom>
              <a:avLst/>
              <a:gdLst/>
              <a:ahLst/>
              <a:cxnLst/>
              <a:rect l="l" t="t" r="r" b="b"/>
              <a:pathLst>
                <a:path w="4888" h="953" extrusionOk="0">
                  <a:moveTo>
                    <a:pt x="2682" y="0"/>
                  </a:moveTo>
                  <a:cubicBezTo>
                    <a:pt x="2206" y="0"/>
                    <a:pt x="1780" y="276"/>
                    <a:pt x="1554" y="677"/>
                  </a:cubicBezTo>
                  <a:cubicBezTo>
                    <a:pt x="1404" y="452"/>
                    <a:pt x="1153" y="326"/>
                    <a:pt x="852" y="326"/>
                  </a:cubicBezTo>
                  <a:cubicBezTo>
                    <a:pt x="451" y="326"/>
                    <a:pt x="126" y="577"/>
                    <a:pt x="0" y="953"/>
                  </a:cubicBezTo>
                  <a:lnTo>
                    <a:pt x="4888" y="953"/>
                  </a:lnTo>
                  <a:cubicBezTo>
                    <a:pt x="4837" y="702"/>
                    <a:pt x="4612" y="527"/>
                    <a:pt x="4336" y="527"/>
                  </a:cubicBezTo>
                  <a:cubicBezTo>
                    <a:pt x="4136" y="527"/>
                    <a:pt x="3985" y="627"/>
                    <a:pt x="3860" y="752"/>
                  </a:cubicBezTo>
                  <a:cubicBezTo>
                    <a:pt x="3660" y="326"/>
                    <a:pt x="3208" y="0"/>
                    <a:pt x="2682"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7"/>
            <p:cNvSpPr/>
            <p:nvPr/>
          </p:nvSpPr>
          <p:spPr>
            <a:xfrm>
              <a:off x="7481623" y="1386873"/>
              <a:ext cx="253025" cy="49740"/>
            </a:xfrm>
            <a:custGeom>
              <a:avLst/>
              <a:gdLst/>
              <a:ahLst/>
              <a:cxnLst/>
              <a:rect l="l" t="t" r="r" b="b"/>
              <a:pathLst>
                <a:path w="4212" h="828" extrusionOk="0">
                  <a:moveTo>
                    <a:pt x="3134" y="1"/>
                  </a:moveTo>
                  <a:cubicBezTo>
                    <a:pt x="2683" y="1"/>
                    <a:pt x="2307" y="251"/>
                    <a:pt x="2131" y="627"/>
                  </a:cubicBezTo>
                  <a:cubicBezTo>
                    <a:pt x="2031" y="527"/>
                    <a:pt x="1906" y="452"/>
                    <a:pt x="1730" y="452"/>
                  </a:cubicBezTo>
                  <a:cubicBezTo>
                    <a:pt x="1580" y="452"/>
                    <a:pt x="1455" y="527"/>
                    <a:pt x="1354" y="627"/>
                  </a:cubicBezTo>
                  <a:cubicBezTo>
                    <a:pt x="1229" y="402"/>
                    <a:pt x="1003" y="276"/>
                    <a:pt x="728" y="276"/>
                  </a:cubicBezTo>
                  <a:cubicBezTo>
                    <a:pt x="377" y="276"/>
                    <a:pt x="76" y="502"/>
                    <a:pt x="1" y="828"/>
                  </a:cubicBezTo>
                  <a:lnTo>
                    <a:pt x="4212" y="828"/>
                  </a:lnTo>
                  <a:cubicBezTo>
                    <a:pt x="4086" y="351"/>
                    <a:pt x="3635" y="1"/>
                    <a:pt x="31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38"/>
          <p:cNvSpPr/>
          <p:nvPr/>
        </p:nvSpPr>
        <p:spPr>
          <a:xfrm>
            <a:off x="1602000" y="539400"/>
            <a:ext cx="5940000" cy="2970000"/>
          </a:xfrm>
          <a:prstGeom prst="roundRect">
            <a:avLst>
              <a:gd name="adj" fmla="val 9466"/>
            </a:avLst>
          </a:pr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txBox="1">
            <a:spLocks noGrp="1"/>
          </p:cNvSpPr>
          <p:nvPr>
            <p:ph type="title"/>
          </p:nvPr>
        </p:nvSpPr>
        <p:spPr>
          <a:xfrm>
            <a:off x="2088300" y="1013250"/>
            <a:ext cx="49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a:t>
            </a:r>
            <a:endParaRPr/>
          </a:p>
        </p:txBody>
      </p:sp>
      <p:sp>
        <p:nvSpPr>
          <p:cNvPr id="1235" name="Google Shape;1235;p38"/>
          <p:cNvSpPr txBox="1">
            <a:spLocks noGrp="1"/>
          </p:cNvSpPr>
          <p:nvPr>
            <p:ph type="subTitle" idx="1"/>
          </p:nvPr>
        </p:nvSpPr>
        <p:spPr>
          <a:xfrm>
            <a:off x="2088300" y="1855050"/>
            <a:ext cx="4967400" cy="11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Tree>
  </p:cSld>
  <p:clrMapOvr>
    <a:masterClrMapping/>
  </p:clrMapOvr>
</p:sld>
</file>

<file path=ppt/theme/theme1.xml><?xml version="1.0" encoding="utf-8"?>
<a:theme xmlns:a="http://schemas.openxmlformats.org/drawingml/2006/main" name="Hydrogen Energy System Project Proposal by Slidesgo">
  <a:themeElements>
    <a:clrScheme name="Simple Light">
      <a:dk1>
        <a:srgbClr val="FFFEF8"/>
      </a:dk1>
      <a:lt1>
        <a:srgbClr val="84C7D1"/>
      </a:lt1>
      <a:dk2>
        <a:srgbClr val="009593"/>
      </a:dk2>
      <a:lt2>
        <a:srgbClr val="015D76"/>
      </a:lt2>
      <a:accent1>
        <a:srgbClr val="84DBDD"/>
      </a:accent1>
      <a:accent2>
        <a:srgbClr val="416EA1"/>
      </a:accent2>
      <a:accent3>
        <a:srgbClr val="8088A0"/>
      </a:accent3>
      <a:accent4>
        <a:srgbClr val="3C425A"/>
      </a:accent4>
      <a:accent5>
        <a:srgbClr val="191919"/>
      </a:accent5>
      <a:accent6>
        <a:srgbClr val="FFFFFF"/>
      </a:accent6>
      <a:hlink>
        <a:srgbClr val="015D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48</Slides>
  <Notes>48</Notes>
  <HiddenSlides>4</HiddenSlide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Hydrogen Energy System Project Proposal by Slidesgo</vt:lpstr>
      <vt:lpstr>Slidesgo Final Pages</vt:lpstr>
      <vt:lpstr>HYDROGEN ENERGY SYSTEM PROJECT PROPOSAL</vt:lpstr>
      <vt:lpstr>CONTENTS OF THIS TEMPLATE</vt:lpstr>
      <vt:lpstr>OUR TEAM</vt:lpstr>
      <vt:lpstr>ABOUT THE PROJECT</vt:lpstr>
      <vt:lpstr>HYDROGEN FUEL CELL  ESP5402 PROJECT </vt:lpstr>
      <vt:lpstr>FUTURE OUTLOOK</vt:lpstr>
      <vt:lpstr>INTRODUCTION</vt:lpstr>
      <vt:lpstr>ABOUT THE PROJECT</vt:lpstr>
      <vt:lpstr>OUR COMPANY</vt:lpstr>
      <vt:lpstr>WHAT WE ARE WORKING ON</vt:lpstr>
      <vt:lpstr>—SOMEONE FAMOUS</vt:lpstr>
      <vt:lpstr>NOW</vt:lpstr>
      <vt:lpstr>FUTURE</vt:lpstr>
      <vt:lpstr>MAJOR REQUIREMENTS</vt:lpstr>
      <vt:lpstr>BUDGET</vt:lpstr>
      <vt:lpstr>POLLUTION ON HUMAN BODY</vt:lpstr>
      <vt:lpstr>PROJECT GOALS</vt:lpstr>
      <vt:lpstr>AWESOME WATER</vt:lpstr>
      <vt:lpstr>PREDICTED RESULTS</vt:lpstr>
      <vt:lpstr>PROJECT STAGES</vt:lpstr>
      <vt:lpstr>SNEAK PEEK</vt:lpstr>
      <vt:lpstr>25,000</vt:lpstr>
      <vt:lpstr>50%</vt:lpstr>
      <vt:lpstr>TIMELINE</vt:lpstr>
      <vt:lpstr>A PICTURE IS WORTH A THOUSAND WORDS</vt:lpstr>
      <vt:lpstr>MARS</vt:lpstr>
      <vt:lpstr>OUR PARTNERS</vt:lpstr>
      <vt:lpstr>THANKS!</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HYDROGEN ENERGY SYSTEM PROJECT PROPOSAL</dc:title>
  <cp:revision>1</cp:revision>
  <dcterms:modified xsi:type="dcterms:W3CDTF">2022-03-05T15:59:24Z</dcterms:modified>
</cp:coreProperties>
</file>